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Default Extension="jpg" ContentType="image/jpg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7419" y="1598930"/>
            <a:ext cx="6878561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500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500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500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500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839" y="348995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6171" y="1074379"/>
            <a:ext cx="8422005" cy="1635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6500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973" y="2789935"/>
            <a:ext cx="8333105" cy="3865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500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8" Type="http://schemas.openxmlformats.org/officeDocument/2006/relationships/image" Target="../media/image44.png"/><Relationship Id="rId29" Type="http://schemas.openxmlformats.org/officeDocument/2006/relationships/image" Target="../media/image45.png"/><Relationship Id="rId30" Type="http://schemas.openxmlformats.org/officeDocument/2006/relationships/image" Target="../media/image46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jp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jpg"/><Relationship Id="rId6" Type="http://schemas.openxmlformats.org/officeDocument/2006/relationships/image" Target="../media/image5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jpg"/><Relationship Id="rId6" Type="http://schemas.openxmlformats.org/officeDocument/2006/relationships/image" Target="../media/image62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2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jp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64.png"/><Relationship Id="rId4" Type="http://schemas.openxmlformats.org/officeDocument/2006/relationships/image" Target="../media/image72.png"/><Relationship Id="rId5" Type="http://schemas.openxmlformats.org/officeDocument/2006/relationships/image" Target="../media/image73.jp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jpg"/><Relationship Id="rId3" Type="http://schemas.openxmlformats.org/officeDocument/2006/relationships/image" Target="../media/image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jpg"/><Relationship Id="rId6" Type="http://schemas.openxmlformats.org/officeDocument/2006/relationships/image" Target="../media/image84.jpg"/><Relationship Id="rId7" Type="http://schemas.openxmlformats.org/officeDocument/2006/relationships/image" Target="../media/image85.pn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1.png"/><Relationship Id="rId5" Type="http://schemas.openxmlformats.org/officeDocument/2006/relationships/image" Target="../media/image88.jpg"/><Relationship Id="rId6" Type="http://schemas.openxmlformats.org/officeDocument/2006/relationships/image" Target="../media/image89.jp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1.png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2471" y="1943957"/>
            <a:ext cx="5946648" cy="133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27617" y="4053423"/>
            <a:ext cx="5960038" cy="1294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8999" y="1354327"/>
            <a:ext cx="356616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ListEmpty( L</a:t>
            </a:r>
            <a:r>
              <a:rPr dirty="0" sz="4400" spc="-285" b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4427" y="63687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lnTo>
                  <a:pt x="57150" y="457200"/>
                </a:lnTo>
                <a:lnTo>
                  <a:pt x="57150" y="143256"/>
                </a:lnTo>
                <a:lnTo>
                  <a:pt x="143268" y="143256"/>
                </a:lnTo>
                <a:lnTo>
                  <a:pt x="143268" y="272034"/>
                </a:lnTo>
                <a:lnTo>
                  <a:pt x="146614" y="288667"/>
                </a:lnTo>
                <a:lnTo>
                  <a:pt x="155746" y="302228"/>
                </a:lnTo>
                <a:lnTo>
                  <a:pt x="169307" y="311360"/>
                </a:lnTo>
                <a:lnTo>
                  <a:pt x="185940" y="314706"/>
                </a:lnTo>
                <a:lnTo>
                  <a:pt x="228600" y="314706"/>
                </a:lnTo>
                <a:lnTo>
                  <a:pt x="228600" y="143256"/>
                </a:lnTo>
                <a:lnTo>
                  <a:pt x="314718" y="57150"/>
                </a:lnTo>
                <a:lnTo>
                  <a:pt x="400050" y="143256"/>
                </a:lnTo>
                <a:lnTo>
                  <a:pt x="400050" y="457200"/>
                </a:lnTo>
                <a:lnTo>
                  <a:pt x="457200" y="457200"/>
                </a:lnTo>
                <a:close/>
              </a:path>
              <a:path w="457200" h="457200">
                <a:moveTo>
                  <a:pt x="400050" y="457200"/>
                </a:moveTo>
                <a:lnTo>
                  <a:pt x="400050" y="143256"/>
                </a:lnTo>
                <a:lnTo>
                  <a:pt x="357390" y="143256"/>
                </a:lnTo>
                <a:lnTo>
                  <a:pt x="357390" y="272034"/>
                </a:lnTo>
                <a:lnTo>
                  <a:pt x="347341" y="321933"/>
                </a:lnTo>
                <a:lnTo>
                  <a:pt x="319860" y="362616"/>
                </a:lnTo>
                <a:lnTo>
                  <a:pt x="278946" y="390013"/>
                </a:lnTo>
                <a:lnTo>
                  <a:pt x="228600" y="400050"/>
                </a:lnTo>
                <a:lnTo>
                  <a:pt x="185940" y="400050"/>
                </a:lnTo>
                <a:lnTo>
                  <a:pt x="135915" y="390013"/>
                </a:lnTo>
                <a:lnTo>
                  <a:pt x="94965" y="362616"/>
                </a:lnTo>
                <a:lnTo>
                  <a:pt x="67306" y="321933"/>
                </a:lnTo>
                <a:lnTo>
                  <a:pt x="57150" y="272034"/>
                </a:lnTo>
                <a:lnTo>
                  <a:pt x="57150" y="457200"/>
                </a:lnTo>
                <a:lnTo>
                  <a:pt x="400050" y="457200"/>
                </a:lnTo>
                <a:close/>
              </a:path>
              <a:path w="457200" h="457200">
                <a:moveTo>
                  <a:pt x="272046" y="272034"/>
                </a:moveTo>
                <a:lnTo>
                  <a:pt x="272046" y="143256"/>
                </a:lnTo>
                <a:lnTo>
                  <a:pt x="228600" y="143256"/>
                </a:lnTo>
                <a:lnTo>
                  <a:pt x="228600" y="314706"/>
                </a:lnTo>
                <a:lnTo>
                  <a:pt x="245680" y="311360"/>
                </a:lnTo>
                <a:lnTo>
                  <a:pt x="259472" y="302228"/>
                </a:lnTo>
                <a:lnTo>
                  <a:pt x="268688" y="288667"/>
                </a:lnTo>
                <a:lnTo>
                  <a:pt x="272046" y="272034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61577" y="6425946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214884" y="334239"/>
                </a:moveTo>
                <a:lnTo>
                  <a:pt x="214884" y="214883"/>
                </a:lnTo>
                <a:lnTo>
                  <a:pt x="211526" y="231517"/>
                </a:lnTo>
                <a:lnTo>
                  <a:pt x="202311" y="245078"/>
                </a:lnTo>
                <a:lnTo>
                  <a:pt x="188523" y="254210"/>
                </a:lnTo>
                <a:lnTo>
                  <a:pt x="171450" y="257555"/>
                </a:lnTo>
                <a:lnTo>
                  <a:pt x="128778" y="257555"/>
                </a:lnTo>
                <a:lnTo>
                  <a:pt x="112144" y="254210"/>
                </a:lnTo>
                <a:lnTo>
                  <a:pt x="98583" y="245078"/>
                </a:lnTo>
                <a:lnTo>
                  <a:pt x="89451" y="231517"/>
                </a:lnTo>
                <a:lnTo>
                  <a:pt x="86106" y="214883"/>
                </a:lnTo>
                <a:lnTo>
                  <a:pt x="86106" y="86105"/>
                </a:lnTo>
                <a:lnTo>
                  <a:pt x="0" y="86105"/>
                </a:lnTo>
                <a:lnTo>
                  <a:pt x="0" y="214883"/>
                </a:lnTo>
                <a:lnTo>
                  <a:pt x="10156" y="264783"/>
                </a:lnTo>
                <a:lnTo>
                  <a:pt x="37814" y="305466"/>
                </a:lnTo>
                <a:lnTo>
                  <a:pt x="78759" y="332863"/>
                </a:lnTo>
                <a:lnTo>
                  <a:pt x="128778" y="342899"/>
                </a:lnTo>
                <a:lnTo>
                  <a:pt x="171450" y="342899"/>
                </a:lnTo>
                <a:lnTo>
                  <a:pt x="214884" y="334239"/>
                </a:lnTo>
                <a:close/>
              </a:path>
              <a:path w="342900" h="342900">
                <a:moveTo>
                  <a:pt x="342900" y="86105"/>
                </a:moveTo>
                <a:lnTo>
                  <a:pt x="257556" y="0"/>
                </a:lnTo>
                <a:lnTo>
                  <a:pt x="171450" y="86105"/>
                </a:lnTo>
                <a:lnTo>
                  <a:pt x="214884" y="86105"/>
                </a:lnTo>
                <a:lnTo>
                  <a:pt x="214884" y="334239"/>
                </a:lnTo>
                <a:lnTo>
                  <a:pt x="221789" y="332863"/>
                </a:lnTo>
                <a:lnTo>
                  <a:pt x="262699" y="305466"/>
                </a:lnTo>
                <a:lnTo>
                  <a:pt x="290179" y="264783"/>
                </a:lnTo>
                <a:lnTo>
                  <a:pt x="300228" y="214883"/>
                </a:lnTo>
                <a:lnTo>
                  <a:pt x="300228" y="86105"/>
                </a:lnTo>
                <a:lnTo>
                  <a:pt x="342900" y="86105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57017" y="6419850"/>
            <a:ext cx="360045" cy="354330"/>
          </a:xfrm>
          <a:custGeom>
            <a:avLst/>
            <a:gdLst/>
            <a:ahLst/>
            <a:cxnLst/>
            <a:rect l="l" t="t" r="r" b="b"/>
            <a:pathLst>
              <a:path w="360045" h="354329">
                <a:moveTo>
                  <a:pt x="97536" y="232410"/>
                </a:moveTo>
                <a:lnTo>
                  <a:pt x="96012" y="228600"/>
                </a:lnTo>
                <a:lnTo>
                  <a:pt x="95250" y="224790"/>
                </a:lnTo>
                <a:lnTo>
                  <a:pt x="95250" y="87630"/>
                </a:lnTo>
                <a:lnTo>
                  <a:pt x="0" y="87630"/>
                </a:lnTo>
                <a:lnTo>
                  <a:pt x="0" y="227838"/>
                </a:lnTo>
                <a:lnTo>
                  <a:pt x="4572" y="245420"/>
                </a:lnTo>
                <a:lnTo>
                  <a:pt x="4572" y="96774"/>
                </a:lnTo>
                <a:lnTo>
                  <a:pt x="9906" y="92202"/>
                </a:lnTo>
                <a:lnTo>
                  <a:pt x="9906" y="96774"/>
                </a:lnTo>
                <a:lnTo>
                  <a:pt x="86106" y="96774"/>
                </a:lnTo>
                <a:lnTo>
                  <a:pt x="86106" y="92202"/>
                </a:lnTo>
                <a:lnTo>
                  <a:pt x="90678" y="96774"/>
                </a:lnTo>
                <a:lnTo>
                  <a:pt x="90678" y="241374"/>
                </a:lnTo>
                <a:lnTo>
                  <a:pt x="91092" y="242810"/>
                </a:lnTo>
                <a:lnTo>
                  <a:pt x="96774" y="250276"/>
                </a:lnTo>
                <a:lnTo>
                  <a:pt x="96774" y="231648"/>
                </a:lnTo>
                <a:lnTo>
                  <a:pt x="97536" y="232410"/>
                </a:lnTo>
                <a:close/>
              </a:path>
              <a:path w="360045" h="354329">
                <a:moveTo>
                  <a:pt x="9906" y="96774"/>
                </a:moveTo>
                <a:lnTo>
                  <a:pt x="9906" y="92202"/>
                </a:lnTo>
                <a:lnTo>
                  <a:pt x="4572" y="96774"/>
                </a:lnTo>
                <a:lnTo>
                  <a:pt x="9906" y="96774"/>
                </a:lnTo>
                <a:close/>
              </a:path>
              <a:path w="360045" h="354329">
                <a:moveTo>
                  <a:pt x="19812" y="268986"/>
                </a:moveTo>
                <a:lnTo>
                  <a:pt x="17526" y="262890"/>
                </a:lnTo>
                <a:lnTo>
                  <a:pt x="17526" y="263652"/>
                </a:lnTo>
                <a:lnTo>
                  <a:pt x="15240" y="257556"/>
                </a:lnTo>
                <a:lnTo>
                  <a:pt x="13716" y="251460"/>
                </a:lnTo>
                <a:lnTo>
                  <a:pt x="13716" y="252222"/>
                </a:lnTo>
                <a:lnTo>
                  <a:pt x="12192" y="245364"/>
                </a:lnTo>
                <a:lnTo>
                  <a:pt x="12192" y="246126"/>
                </a:lnTo>
                <a:lnTo>
                  <a:pt x="11430" y="239268"/>
                </a:lnTo>
                <a:lnTo>
                  <a:pt x="11430" y="240030"/>
                </a:lnTo>
                <a:lnTo>
                  <a:pt x="10668" y="233172"/>
                </a:lnTo>
                <a:lnTo>
                  <a:pt x="9906" y="227076"/>
                </a:lnTo>
                <a:lnTo>
                  <a:pt x="9906" y="96774"/>
                </a:lnTo>
                <a:lnTo>
                  <a:pt x="4572" y="96774"/>
                </a:lnTo>
                <a:lnTo>
                  <a:pt x="4572" y="245420"/>
                </a:lnTo>
                <a:lnTo>
                  <a:pt x="13068" y="278097"/>
                </a:lnTo>
                <a:lnTo>
                  <a:pt x="19050" y="286428"/>
                </a:lnTo>
                <a:lnTo>
                  <a:pt x="19050" y="268986"/>
                </a:lnTo>
                <a:lnTo>
                  <a:pt x="19812" y="268986"/>
                </a:lnTo>
                <a:close/>
              </a:path>
              <a:path w="360045" h="354329">
                <a:moveTo>
                  <a:pt x="31242" y="290322"/>
                </a:moveTo>
                <a:lnTo>
                  <a:pt x="24384" y="279654"/>
                </a:lnTo>
                <a:lnTo>
                  <a:pt x="19050" y="268986"/>
                </a:lnTo>
                <a:lnTo>
                  <a:pt x="19050" y="286428"/>
                </a:lnTo>
                <a:lnTo>
                  <a:pt x="30480" y="302350"/>
                </a:lnTo>
                <a:lnTo>
                  <a:pt x="30480" y="289560"/>
                </a:lnTo>
                <a:lnTo>
                  <a:pt x="31242" y="290322"/>
                </a:lnTo>
                <a:close/>
              </a:path>
              <a:path w="360045" h="354329">
                <a:moveTo>
                  <a:pt x="46482" y="320943"/>
                </a:moveTo>
                <a:lnTo>
                  <a:pt x="46482" y="308610"/>
                </a:lnTo>
                <a:lnTo>
                  <a:pt x="45720" y="307848"/>
                </a:lnTo>
                <a:lnTo>
                  <a:pt x="38100" y="299466"/>
                </a:lnTo>
                <a:lnTo>
                  <a:pt x="30480" y="289560"/>
                </a:lnTo>
                <a:lnTo>
                  <a:pt x="30480" y="302350"/>
                </a:lnTo>
                <a:lnTo>
                  <a:pt x="41562" y="317787"/>
                </a:lnTo>
                <a:lnTo>
                  <a:pt x="46482" y="320943"/>
                </a:lnTo>
                <a:close/>
              </a:path>
              <a:path w="360045" h="354329">
                <a:moveTo>
                  <a:pt x="46117" y="308212"/>
                </a:moveTo>
                <a:lnTo>
                  <a:pt x="45720" y="307778"/>
                </a:lnTo>
                <a:lnTo>
                  <a:pt x="46117" y="308212"/>
                </a:lnTo>
                <a:close/>
              </a:path>
              <a:path w="360045" h="354329">
                <a:moveTo>
                  <a:pt x="46482" y="308610"/>
                </a:moveTo>
                <a:lnTo>
                  <a:pt x="46117" y="308212"/>
                </a:lnTo>
                <a:lnTo>
                  <a:pt x="45720" y="307848"/>
                </a:lnTo>
                <a:lnTo>
                  <a:pt x="46482" y="308610"/>
                </a:lnTo>
                <a:close/>
              </a:path>
              <a:path w="360045" h="354329">
                <a:moveTo>
                  <a:pt x="64770" y="332677"/>
                </a:moveTo>
                <a:lnTo>
                  <a:pt x="64770" y="323850"/>
                </a:lnTo>
                <a:lnTo>
                  <a:pt x="54864" y="316230"/>
                </a:lnTo>
                <a:lnTo>
                  <a:pt x="46117" y="308212"/>
                </a:lnTo>
                <a:lnTo>
                  <a:pt x="46482" y="308610"/>
                </a:lnTo>
                <a:lnTo>
                  <a:pt x="46482" y="320943"/>
                </a:lnTo>
                <a:lnTo>
                  <a:pt x="64770" y="332677"/>
                </a:lnTo>
                <a:close/>
              </a:path>
              <a:path w="360045" h="354329">
                <a:moveTo>
                  <a:pt x="74676" y="339033"/>
                </a:moveTo>
                <a:lnTo>
                  <a:pt x="74676" y="329946"/>
                </a:lnTo>
                <a:lnTo>
                  <a:pt x="64008" y="323088"/>
                </a:lnTo>
                <a:lnTo>
                  <a:pt x="64770" y="323850"/>
                </a:lnTo>
                <a:lnTo>
                  <a:pt x="64770" y="332677"/>
                </a:lnTo>
                <a:lnTo>
                  <a:pt x="74676" y="339033"/>
                </a:lnTo>
                <a:close/>
              </a:path>
              <a:path w="360045" h="354329">
                <a:moveTo>
                  <a:pt x="102870" y="340614"/>
                </a:moveTo>
                <a:lnTo>
                  <a:pt x="96774" y="339090"/>
                </a:lnTo>
                <a:lnTo>
                  <a:pt x="90678" y="336804"/>
                </a:lnTo>
                <a:lnTo>
                  <a:pt x="85344" y="334518"/>
                </a:lnTo>
                <a:lnTo>
                  <a:pt x="85344" y="335280"/>
                </a:lnTo>
                <a:lnTo>
                  <a:pt x="73914" y="329184"/>
                </a:lnTo>
                <a:lnTo>
                  <a:pt x="74676" y="329946"/>
                </a:lnTo>
                <a:lnTo>
                  <a:pt x="74676" y="339033"/>
                </a:lnTo>
                <a:lnTo>
                  <a:pt x="82612" y="344125"/>
                </a:lnTo>
                <a:lnTo>
                  <a:pt x="102108" y="348046"/>
                </a:lnTo>
                <a:lnTo>
                  <a:pt x="102108" y="340614"/>
                </a:lnTo>
                <a:lnTo>
                  <a:pt x="102870" y="340614"/>
                </a:lnTo>
                <a:close/>
              </a:path>
              <a:path w="360045" h="354329">
                <a:moveTo>
                  <a:pt x="90678" y="96774"/>
                </a:moveTo>
                <a:lnTo>
                  <a:pt x="86106" y="92202"/>
                </a:lnTo>
                <a:lnTo>
                  <a:pt x="86106" y="96774"/>
                </a:lnTo>
                <a:lnTo>
                  <a:pt x="90678" y="96774"/>
                </a:lnTo>
                <a:close/>
              </a:path>
              <a:path w="360045" h="354329">
                <a:moveTo>
                  <a:pt x="90678" y="241374"/>
                </a:moveTo>
                <a:lnTo>
                  <a:pt x="90678" y="96774"/>
                </a:lnTo>
                <a:lnTo>
                  <a:pt x="86106" y="96774"/>
                </a:lnTo>
                <a:lnTo>
                  <a:pt x="86106" y="225552"/>
                </a:lnTo>
                <a:lnTo>
                  <a:pt x="90678" y="241374"/>
                </a:lnTo>
                <a:close/>
              </a:path>
              <a:path w="360045" h="354329">
                <a:moveTo>
                  <a:pt x="96012" y="224790"/>
                </a:moveTo>
                <a:lnTo>
                  <a:pt x="95250" y="220218"/>
                </a:lnTo>
                <a:lnTo>
                  <a:pt x="95250" y="224790"/>
                </a:lnTo>
                <a:lnTo>
                  <a:pt x="96012" y="224790"/>
                </a:lnTo>
                <a:close/>
              </a:path>
              <a:path w="360045" h="354329">
                <a:moveTo>
                  <a:pt x="104394" y="245364"/>
                </a:moveTo>
                <a:lnTo>
                  <a:pt x="102108" y="241554"/>
                </a:lnTo>
                <a:lnTo>
                  <a:pt x="102108" y="242316"/>
                </a:lnTo>
                <a:lnTo>
                  <a:pt x="99822" y="238506"/>
                </a:lnTo>
                <a:lnTo>
                  <a:pt x="99822" y="239268"/>
                </a:lnTo>
                <a:lnTo>
                  <a:pt x="96774" y="231648"/>
                </a:lnTo>
                <a:lnTo>
                  <a:pt x="96774" y="250276"/>
                </a:lnTo>
                <a:lnTo>
                  <a:pt x="101284" y="256203"/>
                </a:lnTo>
                <a:lnTo>
                  <a:pt x="103632" y="257626"/>
                </a:lnTo>
                <a:lnTo>
                  <a:pt x="103632" y="244602"/>
                </a:lnTo>
                <a:lnTo>
                  <a:pt x="104394" y="245364"/>
                </a:lnTo>
                <a:close/>
              </a:path>
              <a:path w="360045" h="354329">
                <a:moveTo>
                  <a:pt x="108966" y="342138"/>
                </a:moveTo>
                <a:lnTo>
                  <a:pt x="102108" y="340614"/>
                </a:lnTo>
                <a:lnTo>
                  <a:pt x="102108" y="348046"/>
                </a:lnTo>
                <a:lnTo>
                  <a:pt x="108204" y="349272"/>
                </a:lnTo>
                <a:lnTo>
                  <a:pt x="108204" y="342138"/>
                </a:lnTo>
                <a:lnTo>
                  <a:pt x="108966" y="342138"/>
                </a:lnTo>
                <a:close/>
              </a:path>
              <a:path w="360045" h="354329">
                <a:moveTo>
                  <a:pt x="109728" y="261321"/>
                </a:moveTo>
                <a:lnTo>
                  <a:pt x="109728" y="250698"/>
                </a:lnTo>
                <a:lnTo>
                  <a:pt x="103632" y="244602"/>
                </a:lnTo>
                <a:lnTo>
                  <a:pt x="103632" y="257626"/>
                </a:lnTo>
                <a:lnTo>
                  <a:pt x="109728" y="261321"/>
                </a:lnTo>
                <a:close/>
              </a:path>
              <a:path w="360045" h="354329">
                <a:moveTo>
                  <a:pt x="219456" y="345300"/>
                </a:moveTo>
                <a:lnTo>
                  <a:pt x="219456" y="336804"/>
                </a:lnTo>
                <a:lnTo>
                  <a:pt x="213360" y="339090"/>
                </a:lnTo>
                <a:lnTo>
                  <a:pt x="192160" y="343363"/>
                </a:lnTo>
                <a:lnTo>
                  <a:pt x="170683" y="344700"/>
                </a:lnTo>
                <a:lnTo>
                  <a:pt x="127254" y="344424"/>
                </a:lnTo>
                <a:lnTo>
                  <a:pt x="120396" y="343662"/>
                </a:lnTo>
                <a:lnTo>
                  <a:pt x="114300" y="342900"/>
                </a:lnTo>
                <a:lnTo>
                  <a:pt x="108204" y="342138"/>
                </a:lnTo>
                <a:lnTo>
                  <a:pt x="108204" y="349272"/>
                </a:lnTo>
                <a:lnTo>
                  <a:pt x="133350" y="354330"/>
                </a:lnTo>
                <a:lnTo>
                  <a:pt x="176784" y="354330"/>
                </a:lnTo>
                <a:lnTo>
                  <a:pt x="182880" y="353568"/>
                </a:lnTo>
                <a:lnTo>
                  <a:pt x="219456" y="345300"/>
                </a:lnTo>
                <a:close/>
              </a:path>
              <a:path w="360045" h="354329">
                <a:moveTo>
                  <a:pt x="112776" y="252222"/>
                </a:moveTo>
                <a:lnTo>
                  <a:pt x="108966" y="249936"/>
                </a:lnTo>
                <a:lnTo>
                  <a:pt x="109728" y="250698"/>
                </a:lnTo>
                <a:lnTo>
                  <a:pt x="109728" y="261321"/>
                </a:lnTo>
                <a:lnTo>
                  <a:pt x="112014" y="262706"/>
                </a:lnTo>
                <a:lnTo>
                  <a:pt x="112014" y="252222"/>
                </a:lnTo>
                <a:lnTo>
                  <a:pt x="112776" y="252222"/>
                </a:lnTo>
                <a:close/>
              </a:path>
              <a:path w="360045" h="354329">
                <a:moveTo>
                  <a:pt x="115824" y="254508"/>
                </a:moveTo>
                <a:lnTo>
                  <a:pt x="112014" y="252222"/>
                </a:lnTo>
                <a:lnTo>
                  <a:pt x="112014" y="262706"/>
                </a:lnTo>
                <a:lnTo>
                  <a:pt x="115062" y="264554"/>
                </a:lnTo>
                <a:lnTo>
                  <a:pt x="115062" y="254508"/>
                </a:lnTo>
                <a:lnTo>
                  <a:pt x="115824" y="254508"/>
                </a:lnTo>
                <a:close/>
              </a:path>
              <a:path w="360045" h="354329">
                <a:moveTo>
                  <a:pt x="115062" y="342900"/>
                </a:moveTo>
                <a:lnTo>
                  <a:pt x="114300" y="342815"/>
                </a:lnTo>
                <a:lnTo>
                  <a:pt x="115062" y="342900"/>
                </a:lnTo>
                <a:close/>
              </a:path>
              <a:path w="360045" h="354329">
                <a:moveTo>
                  <a:pt x="122682" y="266238"/>
                </a:moveTo>
                <a:lnTo>
                  <a:pt x="122682" y="257556"/>
                </a:lnTo>
                <a:lnTo>
                  <a:pt x="115062" y="254508"/>
                </a:lnTo>
                <a:lnTo>
                  <a:pt x="115062" y="264554"/>
                </a:lnTo>
                <a:lnTo>
                  <a:pt x="115697" y="264939"/>
                </a:lnTo>
                <a:lnTo>
                  <a:pt x="122682" y="266238"/>
                </a:lnTo>
                <a:close/>
              </a:path>
              <a:path w="360045" h="354329">
                <a:moveTo>
                  <a:pt x="121158" y="343662"/>
                </a:moveTo>
                <a:lnTo>
                  <a:pt x="120396" y="343577"/>
                </a:lnTo>
                <a:lnTo>
                  <a:pt x="121158" y="343662"/>
                </a:lnTo>
                <a:close/>
              </a:path>
              <a:path w="360045" h="354329">
                <a:moveTo>
                  <a:pt x="184404" y="267304"/>
                </a:moveTo>
                <a:lnTo>
                  <a:pt x="184404" y="258318"/>
                </a:lnTo>
                <a:lnTo>
                  <a:pt x="179832" y="258445"/>
                </a:lnTo>
                <a:lnTo>
                  <a:pt x="176784" y="258953"/>
                </a:lnTo>
                <a:lnTo>
                  <a:pt x="133350" y="259080"/>
                </a:lnTo>
                <a:lnTo>
                  <a:pt x="129540" y="258318"/>
                </a:lnTo>
                <a:lnTo>
                  <a:pt x="125730" y="258318"/>
                </a:lnTo>
                <a:lnTo>
                  <a:pt x="121920" y="256794"/>
                </a:lnTo>
                <a:lnTo>
                  <a:pt x="122682" y="257556"/>
                </a:lnTo>
                <a:lnTo>
                  <a:pt x="122682" y="266238"/>
                </a:lnTo>
                <a:lnTo>
                  <a:pt x="133350" y="268224"/>
                </a:lnTo>
                <a:lnTo>
                  <a:pt x="181356" y="268224"/>
                </a:lnTo>
                <a:lnTo>
                  <a:pt x="184404" y="267304"/>
                </a:lnTo>
                <a:close/>
              </a:path>
              <a:path w="360045" h="354329">
                <a:moveTo>
                  <a:pt x="134112" y="259080"/>
                </a:moveTo>
                <a:lnTo>
                  <a:pt x="133350" y="258953"/>
                </a:lnTo>
                <a:lnTo>
                  <a:pt x="134112" y="259080"/>
                </a:lnTo>
                <a:close/>
              </a:path>
              <a:path w="360045" h="354329">
                <a:moveTo>
                  <a:pt x="359664" y="96774"/>
                </a:moveTo>
                <a:lnTo>
                  <a:pt x="262128" y="0"/>
                </a:lnTo>
                <a:lnTo>
                  <a:pt x="164592" y="96774"/>
                </a:lnTo>
                <a:lnTo>
                  <a:pt x="176022" y="96774"/>
                </a:lnTo>
                <a:lnTo>
                  <a:pt x="176022" y="87630"/>
                </a:lnTo>
                <a:lnTo>
                  <a:pt x="187452" y="87630"/>
                </a:lnTo>
                <a:lnTo>
                  <a:pt x="259080" y="16002"/>
                </a:lnTo>
                <a:lnTo>
                  <a:pt x="259080" y="9906"/>
                </a:lnTo>
                <a:lnTo>
                  <a:pt x="265176" y="9906"/>
                </a:lnTo>
                <a:lnTo>
                  <a:pt x="265176" y="16002"/>
                </a:lnTo>
                <a:lnTo>
                  <a:pt x="336804" y="87630"/>
                </a:lnTo>
                <a:lnTo>
                  <a:pt x="347472" y="87630"/>
                </a:lnTo>
                <a:lnTo>
                  <a:pt x="347472" y="96774"/>
                </a:lnTo>
                <a:lnTo>
                  <a:pt x="359664" y="96774"/>
                </a:lnTo>
                <a:close/>
              </a:path>
              <a:path w="360045" h="354329">
                <a:moveTo>
                  <a:pt x="187452" y="87630"/>
                </a:moveTo>
                <a:lnTo>
                  <a:pt x="176022" y="87630"/>
                </a:lnTo>
                <a:lnTo>
                  <a:pt x="179832" y="95250"/>
                </a:lnTo>
                <a:lnTo>
                  <a:pt x="187452" y="87630"/>
                </a:lnTo>
                <a:close/>
              </a:path>
              <a:path w="360045" h="354329">
                <a:moveTo>
                  <a:pt x="224028" y="225552"/>
                </a:moveTo>
                <a:lnTo>
                  <a:pt x="224028" y="87630"/>
                </a:lnTo>
                <a:lnTo>
                  <a:pt x="187452" y="87630"/>
                </a:lnTo>
                <a:lnTo>
                  <a:pt x="179832" y="95250"/>
                </a:lnTo>
                <a:lnTo>
                  <a:pt x="176022" y="87630"/>
                </a:lnTo>
                <a:lnTo>
                  <a:pt x="176022" y="96774"/>
                </a:lnTo>
                <a:lnTo>
                  <a:pt x="214122" y="96774"/>
                </a:lnTo>
                <a:lnTo>
                  <a:pt x="214122" y="92202"/>
                </a:lnTo>
                <a:lnTo>
                  <a:pt x="219456" y="96774"/>
                </a:lnTo>
                <a:lnTo>
                  <a:pt x="219456" y="240175"/>
                </a:lnTo>
                <a:lnTo>
                  <a:pt x="224028" y="225552"/>
                </a:lnTo>
                <a:close/>
              </a:path>
              <a:path w="360045" h="354329">
                <a:moveTo>
                  <a:pt x="188214" y="256794"/>
                </a:moveTo>
                <a:lnTo>
                  <a:pt x="183642" y="258318"/>
                </a:lnTo>
                <a:lnTo>
                  <a:pt x="184404" y="258318"/>
                </a:lnTo>
                <a:lnTo>
                  <a:pt x="184404" y="267304"/>
                </a:lnTo>
                <a:lnTo>
                  <a:pt x="187452" y="266384"/>
                </a:lnTo>
                <a:lnTo>
                  <a:pt x="187452" y="257556"/>
                </a:lnTo>
                <a:lnTo>
                  <a:pt x="188214" y="256794"/>
                </a:lnTo>
                <a:close/>
              </a:path>
              <a:path w="360045" h="354329">
                <a:moveTo>
                  <a:pt x="195072" y="264085"/>
                </a:moveTo>
                <a:lnTo>
                  <a:pt x="195072" y="254508"/>
                </a:lnTo>
                <a:lnTo>
                  <a:pt x="187452" y="257556"/>
                </a:lnTo>
                <a:lnTo>
                  <a:pt x="187452" y="266384"/>
                </a:lnTo>
                <a:lnTo>
                  <a:pt x="195072" y="264085"/>
                </a:lnTo>
                <a:close/>
              </a:path>
              <a:path w="360045" h="354329">
                <a:moveTo>
                  <a:pt x="198120" y="263036"/>
                </a:moveTo>
                <a:lnTo>
                  <a:pt x="198120" y="252222"/>
                </a:lnTo>
                <a:lnTo>
                  <a:pt x="194310" y="254508"/>
                </a:lnTo>
                <a:lnTo>
                  <a:pt x="195072" y="254508"/>
                </a:lnTo>
                <a:lnTo>
                  <a:pt x="195072" y="264085"/>
                </a:lnTo>
                <a:lnTo>
                  <a:pt x="197799" y="263262"/>
                </a:lnTo>
                <a:lnTo>
                  <a:pt x="198120" y="263036"/>
                </a:lnTo>
                <a:close/>
              </a:path>
              <a:path w="360045" h="354329">
                <a:moveTo>
                  <a:pt x="201168" y="249936"/>
                </a:moveTo>
                <a:lnTo>
                  <a:pt x="197358" y="252222"/>
                </a:lnTo>
                <a:lnTo>
                  <a:pt x="198120" y="252222"/>
                </a:lnTo>
                <a:lnTo>
                  <a:pt x="198120" y="263036"/>
                </a:lnTo>
                <a:lnTo>
                  <a:pt x="200406" y="261423"/>
                </a:lnTo>
                <a:lnTo>
                  <a:pt x="200406" y="250698"/>
                </a:lnTo>
                <a:lnTo>
                  <a:pt x="201168" y="249936"/>
                </a:lnTo>
                <a:close/>
              </a:path>
              <a:path w="360045" h="354329">
                <a:moveTo>
                  <a:pt x="210312" y="254387"/>
                </a:moveTo>
                <a:lnTo>
                  <a:pt x="210312" y="238506"/>
                </a:lnTo>
                <a:lnTo>
                  <a:pt x="208026" y="242316"/>
                </a:lnTo>
                <a:lnTo>
                  <a:pt x="208026" y="241554"/>
                </a:lnTo>
                <a:lnTo>
                  <a:pt x="205740" y="245364"/>
                </a:lnTo>
                <a:lnTo>
                  <a:pt x="205740" y="244602"/>
                </a:lnTo>
                <a:lnTo>
                  <a:pt x="203454" y="247650"/>
                </a:lnTo>
                <a:lnTo>
                  <a:pt x="200406" y="250698"/>
                </a:lnTo>
                <a:lnTo>
                  <a:pt x="200406" y="261423"/>
                </a:lnTo>
                <a:lnTo>
                  <a:pt x="210245" y="254484"/>
                </a:lnTo>
                <a:close/>
              </a:path>
              <a:path w="360045" h="354329">
                <a:moveTo>
                  <a:pt x="211836" y="252176"/>
                </a:moveTo>
                <a:lnTo>
                  <a:pt x="211836" y="235458"/>
                </a:lnTo>
                <a:lnTo>
                  <a:pt x="209550" y="239268"/>
                </a:lnTo>
                <a:lnTo>
                  <a:pt x="210312" y="238506"/>
                </a:lnTo>
                <a:lnTo>
                  <a:pt x="210312" y="254387"/>
                </a:lnTo>
                <a:lnTo>
                  <a:pt x="211836" y="252176"/>
                </a:lnTo>
                <a:close/>
              </a:path>
              <a:path w="360045" h="354329">
                <a:moveTo>
                  <a:pt x="219456" y="240175"/>
                </a:moveTo>
                <a:lnTo>
                  <a:pt x="219456" y="96774"/>
                </a:lnTo>
                <a:lnTo>
                  <a:pt x="214122" y="96774"/>
                </a:lnTo>
                <a:lnTo>
                  <a:pt x="214122" y="228600"/>
                </a:lnTo>
                <a:lnTo>
                  <a:pt x="212598" y="232410"/>
                </a:lnTo>
                <a:lnTo>
                  <a:pt x="212598" y="231648"/>
                </a:lnTo>
                <a:lnTo>
                  <a:pt x="211074" y="235458"/>
                </a:lnTo>
                <a:lnTo>
                  <a:pt x="211836" y="235458"/>
                </a:lnTo>
                <a:lnTo>
                  <a:pt x="211836" y="252176"/>
                </a:lnTo>
                <a:lnTo>
                  <a:pt x="218914" y="241908"/>
                </a:lnTo>
                <a:lnTo>
                  <a:pt x="219456" y="240175"/>
                </a:lnTo>
                <a:close/>
              </a:path>
              <a:path w="360045" h="354329">
                <a:moveTo>
                  <a:pt x="214122" y="228600"/>
                </a:moveTo>
                <a:lnTo>
                  <a:pt x="214122" y="224790"/>
                </a:lnTo>
                <a:lnTo>
                  <a:pt x="213360" y="228600"/>
                </a:lnTo>
                <a:lnTo>
                  <a:pt x="214122" y="228600"/>
                </a:lnTo>
                <a:close/>
              </a:path>
              <a:path w="360045" h="354329">
                <a:moveTo>
                  <a:pt x="219456" y="96774"/>
                </a:moveTo>
                <a:lnTo>
                  <a:pt x="214122" y="92202"/>
                </a:lnTo>
                <a:lnTo>
                  <a:pt x="214122" y="96774"/>
                </a:lnTo>
                <a:lnTo>
                  <a:pt x="219456" y="96774"/>
                </a:lnTo>
                <a:close/>
              </a:path>
              <a:path w="360045" h="354329">
                <a:moveTo>
                  <a:pt x="224790" y="334518"/>
                </a:moveTo>
                <a:lnTo>
                  <a:pt x="218694" y="336804"/>
                </a:lnTo>
                <a:lnTo>
                  <a:pt x="219456" y="336804"/>
                </a:lnTo>
                <a:lnTo>
                  <a:pt x="219456" y="345300"/>
                </a:lnTo>
                <a:lnTo>
                  <a:pt x="224028" y="344267"/>
                </a:lnTo>
                <a:lnTo>
                  <a:pt x="224028" y="335280"/>
                </a:lnTo>
                <a:lnTo>
                  <a:pt x="224790" y="334518"/>
                </a:lnTo>
                <a:close/>
              </a:path>
              <a:path w="360045" h="354329">
                <a:moveTo>
                  <a:pt x="246126" y="323088"/>
                </a:moveTo>
                <a:lnTo>
                  <a:pt x="235458" y="329946"/>
                </a:lnTo>
                <a:lnTo>
                  <a:pt x="235458" y="329184"/>
                </a:lnTo>
                <a:lnTo>
                  <a:pt x="224028" y="335280"/>
                </a:lnTo>
                <a:lnTo>
                  <a:pt x="224028" y="344267"/>
                </a:lnTo>
                <a:lnTo>
                  <a:pt x="230674" y="342764"/>
                </a:lnTo>
                <a:lnTo>
                  <a:pt x="245364" y="332632"/>
                </a:lnTo>
                <a:lnTo>
                  <a:pt x="245364" y="323850"/>
                </a:lnTo>
                <a:lnTo>
                  <a:pt x="246126" y="323088"/>
                </a:lnTo>
                <a:close/>
              </a:path>
              <a:path w="360045" h="354329">
                <a:moveTo>
                  <a:pt x="264414" y="319493"/>
                </a:moveTo>
                <a:lnTo>
                  <a:pt x="264414" y="307848"/>
                </a:lnTo>
                <a:lnTo>
                  <a:pt x="263652" y="308610"/>
                </a:lnTo>
                <a:lnTo>
                  <a:pt x="255270" y="316230"/>
                </a:lnTo>
                <a:lnTo>
                  <a:pt x="245364" y="323850"/>
                </a:lnTo>
                <a:lnTo>
                  <a:pt x="245364" y="332632"/>
                </a:lnTo>
                <a:lnTo>
                  <a:pt x="264414" y="319493"/>
                </a:lnTo>
                <a:close/>
              </a:path>
              <a:path w="360045" h="354329">
                <a:moveTo>
                  <a:pt x="265176" y="9906"/>
                </a:moveTo>
                <a:lnTo>
                  <a:pt x="259080" y="9906"/>
                </a:lnTo>
                <a:lnTo>
                  <a:pt x="262128" y="12954"/>
                </a:lnTo>
                <a:lnTo>
                  <a:pt x="265176" y="9906"/>
                </a:lnTo>
                <a:close/>
              </a:path>
              <a:path w="360045" h="354329">
                <a:moveTo>
                  <a:pt x="262128" y="12954"/>
                </a:moveTo>
                <a:lnTo>
                  <a:pt x="259080" y="9906"/>
                </a:lnTo>
                <a:lnTo>
                  <a:pt x="259080" y="16002"/>
                </a:lnTo>
                <a:lnTo>
                  <a:pt x="262128" y="12954"/>
                </a:lnTo>
                <a:close/>
              </a:path>
              <a:path w="360045" h="354329">
                <a:moveTo>
                  <a:pt x="265176" y="16002"/>
                </a:moveTo>
                <a:lnTo>
                  <a:pt x="265176" y="9906"/>
                </a:lnTo>
                <a:lnTo>
                  <a:pt x="262128" y="12954"/>
                </a:lnTo>
                <a:lnTo>
                  <a:pt x="265176" y="16002"/>
                </a:lnTo>
                <a:close/>
              </a:path>
              <a:path w="360045" h="354329">
                <a:moveTo>
                  <a:pt x="264016" y="308212"/>
                </a:moveTo>
                <a:lnTo>
                  <a:pt x="263652" y="308546"/>
                </a:lnTo>
                <a:lnTo>
                  <a:pt x="264016" y="308212"/>
                </a:lnTo>
                <a:close/>
              </a:path>
              <a:path w="360045" h="354329">
                <a:moveTo>
                  <a:pt x="264414" y="307848"/>
                </a:moveTo>
                <a:lnTo>
                  <a:pt x="264016" y="308212"/>
                </a:lnTo>
                <a:lnTo>
                  <a:pt x="263652" y="308610"/>
                </a:lnTo>
                <a:lnTo>
                  <a:pt x="264414" y="307848"/>
                </a:lnTo>
                <a:close/>
              </a:path>
              <a:path w="360045" h="354329">
                <a:moveTo>
                  <a:pt x="347472" y="96774"/>
                </a:moveTo>
                <a:lnTo>
                  <a:pt x="347472" y="87630"/>
                </a:lnTo>
                <a:lnTo>
                  <a:pt x="344424" y="95250"/>
                </a:lnTo>
                <a:lnTo>
                  <a:pt x="336804" y="87630"/>
                </a:lnTo>
                <a:lnTo>
                  <a:pt x="300228" y="87630"/>
                </a:lnTo>
                <a:lnTo>
                  <a:pt x="300228" y="227076"/>
                </a:lnTo>
                <a:lnTo>
                  <a:pt x="299466" y="233934"/>
                </a:lnTo>
                <a:lnTo>
                  <a:pt x="299466" y="233172"/>
                </a:lnTo>
                <a:lnTo>
                  <a:pt x="298704" y="240030"/>
                </a:lnTo>
                <a:lnTo>
                  <a:pt x="298704" y="239268"/>
                </a:lnTo>
                <a:lnTo>
                  <a:pt x="297942" y="246126"/>
                </a:lnTo>
                <a:lnTo>
                  <a:pt x="297942" y="245364"/>
                </a:lnTo>
                <a:lnTo>
                  <a:pt x="296418" y="252222"/>
                </a:lnTo>
                <a:lnTo>
                  <a:pt x="296418" y="251460"/>
                </a:lnTo>
                <a:lnTo>
                  <a:pt x="294894" y="257556"/>
                </a:lnTo>
                <a:lnTo>
                  <a:pt x="292608" y="263652"/>
                </a:lnTo>
                <a:lnTo>
                  <a:pt x="292608" y="262890"/>
                </a:lnTo>
                <a:lnTo>
                  <a:pt x="290322" y="268986"/>
                </a:lnTo>
                <a:lnTo>
                  <a:pt x="284988" y="279654"/>
                </a:lnTo>
                <a:lnTo>
                  <a:pt x="278892" y="290322"/>
                </a:lnTo>
                <a:lnTo>
                  <a:pt x="278892" y="289560"/>
                </a:lnTo>
                <a:lnTo>
                  <a:pt x="272034" y="299466"/>
                </a:lnTo>
                <a:lnTo>
                  <a:pt x="264016" y="308212"/>
                </a:lnTo>
                <a:lnTo>
                  <a:pt x="264414" y="307848"/>
                </a:lnTo>
                <a:lnTo>
                  <a:pt x="264414" y="319493"/>
                </a:lnTo>
                <a:lnTo>
                  <a:pt x="270505" y="315291"/>
                </a:lnTo>
                <a:lnTo>
                  <a:pt x="298146" y="275524"/>
                </a:lnTo>
                <a:lnTo>
                  <a:pt x="304800" y="247259"/>
                </a:lnTo>
                <a:lnTo>
                  <a:pt x="304800" y="96774"/>
                </a:lnTo>
                <a:lnTo>
                  <a:pt x="309372" y="92202"/>
                </a:lnTo>
                <a:lnTo>
                  <a:pt x="309372" y="96774"/>
                </a:lnTo>
                <a:lnTo>
                  <a:pt x="347472" y="96774"/>
                </a:lnTo>
                <a:close/>
              </a:path>
              <a:path w="360045" h="354329">
                <a:moveTo>
                  <a:pt x="309372" y="96774"/>
                </a:moveTo>
                <a:lnTo>
                  <a:pt x="309372" y="92202"/>
                </a:lnTo>
                <a:lnTo>
                  <a:pt x="304800" y="96774"/>
                </a:lnTo>
                <a:lnTo>
                  <a:pt x="309372" y="96774"/>
                </a:lnTo>
                <a:close/>
              </a:path>
              <a:path w="360045" h="354329">
                <a:moveTo>
                  <a:pt x="309372" y="227838"/>
                </a:moveTo>
                <a:lnTo>
                  <a:pt x="309372" y="96774"/>
                </a:lnTo>
                <a:lnTo>
                  <a:pt x="304800" y="96774"/>
                </a:lnTo>
                <a:lnTo>
                  <a:pt x="304800" y="247259"/>
                </a:lnTo>
                <a:lnTo>
                  <a:pt x="309372" y="227838"/>
                </a:lnTo>
                <a:close/>
              </a:path>
              <a:path w="360045" h="354329">
                <a:moveTo>
                  <a:pt x="347472" y="87630"/>
                </a:moveTo>
                <a:lnTo>
                  <a:pt x="336804" y="87630"/>
                </a:lnTo>
                <a:lnTo>
                  <a:pt x="344424" y="95250"/>
                </a:lnTo>
                <a:lnTo>
                  <a:pt x="347472" y="87630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999867" y="6364223"/>
            <a:ext cx="467359" cy="467359"/>
          </a:xfrm>
          <a:custGeom>
            <a:avLst/>
            <a:gdLst/>
            <a:ahLst/>
            <a:cxnLst/>
            <a:rect l="l" t="t" r="r" b="b"/>
            <a:pathLst>
              <a:path w="467359" h="467359">
                <a:moveTo>
                  <a:pt x="467105" y="467106"/>
                </a:moveTo>
                <a:lnTo>
                  <a:pt x="467105" y="0"/>
                </a:lnTo>
                <a:lnTo>
                  <a:pt x="0" y="0"/>
                </a:lnTo>
                <a:lnTo>
                  <a:pt x="0" y="467106"/>
                </a:lnTo>
                <a:lnTo>
                  <a:pt x="4559" y="467106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467106"/>
                </a:lnTo>
                <a:lnTo>
                  <a:pt x="467105" y="467106"/>
                </a:lnTo>
                <a:close/>
              </a:path>
              <a:path w="467359" h="4673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467359">
                <a:moveTo>
                  <a:pt x="9906" y="4572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457200"/>
                </a:lnTo>
                <a:lnTo>
                  <a:pt x="9906" y="457200"/>
                </a:lnTo>
                <a:close/>
              </a:path>
              <a:path w="467359" h="467359">
                <a:moveTo>
                  <a:pt x="461759" y="457200"/>
                </a:moveTo>
                <a:lnTo>
                  <a:pt x="4559" y="457200"/>
                </a:lnTo>
                <a:lnTo>
                  <a:pt x="9906" y="461772"/>
                </a:lnTo>
                <a:lnTo>
                  <a:pt x="9906" y="467106"/>
                </a:lnTo>
                <a:lnTo>
                  <a:pt x="457200" y="467106"/>
                </a:lnTo>
                <a:lnTo>
                  <a:pt x="457200" y="461772"/>
                </a:lnTo>
                <a:lnTo>
                  <a:pt x="461759" y="457200"/>
                </a:lnTo>
                <a:close/>
              </a:path>
              <a:path w="467359" h="467359">
                <a:moveTo>
                  <a:pt x="9906" y="467106"/>
                </a:moveTo>
                <a:lnTo>
                  <a:pt x="9906" y="461772"/>
                </a:lnTo>
                <a:lnTo>
                  <a:pt x="4559" y="457200"/>
                </a:lnTo>
                <a:lnTo>
                  <a:pt x="4559" y="467106"/>
                </a:lnTo>
                <a:lnTo>
                  <a:pt x="9906" y="467106"/>
                </a:lnTo>
                <a:close/>
              </a:path>
              <a:path w="467359" h="467359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467359">
                <a:moveTo>
                  <a:pt x="461759" y="4572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457200"/>
                </a:lnTo>
                <a:lnTo>
                  <a:pt x="461759" y="457200"/>
                </a:lnTo>
                <a:close/>
              </a:path>
              <a:path w="467359" h="467359">
                <a:moveTo>
                  <a:pt x="461759" y="467106"/>
                </a:moveTo>
                <a:lnTo>
                  <a:pt x="461759" y="457200"/>
                </a:lnTo>
                <a:lnTo>
                  <a:pt x="457200" y="461772"/>
                </a:lnTo>
                <a:lnTo>
                  <a:pt x="457200" y="467106"/>
                </a:lnTo>
                <a:lnTo>
                  <a:pt x="461759" y="467106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83776" y="1971548"/>
            <a:ext cx="7627620" cy="3759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2446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650065"/>
                </a:solidFill>
                <a:latin typeface="SimSun"/>
                <a:cs typeface="SimSun"/>
              </a:rPr>
              <a:t>（线性表判空）</a:t>
            </a:r>
            <a:endParaRPr sz="4000">
              <a:latin typeface="SimSun"/>
              <a:cs typeface="SimSun"/>
            </a:endParaRPr>
          </a:p>
          <a:p>
            <a:pPr marL="63500" marR="484505">
              <a:lnSpc>
                <a:spcPts val="9830"/>
              </a:lnSpc>
              <a:spcBef>
                <a:spcPts val="335"/>
              </a:spcBef>
            </a:pPr>
            <a:r>
              <a:rPr dirty="0" baseline="7575" sz="6600" spc="-7">
                <a:solidFill>
                  <a:srgbClr val="FF0000"/>
                </a:solidFill>
                <a:latin typeface="NSimSun"/>
                <a:cs typeface="NSimSun"/>
              </a:rPr>
              <a:t>初始条件</a:t>
            </a:r>
            <a:r>
              <a:rPr dirty="0" baseline="7575" sz="6600" spc="-592">
                <a:solidFill>
                  <a:srgbClr val="FF0000"/>
                </a:solidFill>
                <a:latin typeface="NSimSun"/>
                <a:cs typeface="NSimSun"/>
              </a:rPr>
              <a:t>：</a:t>
            </a:r>
            <a:r>
              <a:rPr dirty="0" sz="4000" spc="5">
                <a:solidFill>
                  <a:srgbClr val="323232"/>
                </a:solidFill>
                <a:latin typeface="NSimSun"/>
                <a:cs typeface="NSimSun"/>
              </a:rPr>
              <a:t>线性</a:t>
            </a:r>
            <a:r>
              <a:rPr dirty="0" sz="4000">
                <a:solidFill>
                  <a:srgbClr val="323232"/>
                </a:solidFill>
                <a:latin typeface="NSimSun"/>
                <a:cs typeface="NSimSun"/>
              </a:rPr>
              <a:t>表</a:t>
            </a:r>
            <a:r>
              <a:rPr dirty="0" sz="4000" spc="-10" b="1">
                <a:solidFill>
                  <a:srgbClr val="00339A"/>
                </a:solidFill>
                <a:latin typeface="Times New Roman"/>
                <a:cs typeface="Times New Roman"/>
              </a:rPr>
              <a:t>L</a:t>
            </a:r>
            <a:r>
              <a:rPr dirty="0" sz="4000" spc="-5">
                <a:solidFill>
                  <a:srgbClr val="323232"/>
                </a:solidFill>
                <a:latin typeface="NSimSun"/>
                <a:cs typeface="NSimSun"/>
              </a:rPr>
              <a:t>已存在。 </a:t>
            </a:r>
            <a:r>
              <a:rPr dirty="0" baseline="-1893" sz="6600" spc="-7">
                <a:solidFill>
                  <a:srgbClr val="FF0000"/>
                </a:solidFill>
                <a:latin typeface="NSimSun"/>
                <a:cs typeface="NSimSun"/>
              </a:rPr>
              <a:t>操作结果</a:t>
            </a:r>
            <a:r>
              <a:rPr dirty="0" baseline="-1893" sz="6600" spc="-1492">
                <a:solidFill>
                  <a:srgbClr val="FF0000"/>
                </a:solidFill>
                <a:latin typeface="NSimSun"/>
                <a:cs typeface="NSimSun"/>
              </a:rPr>
              <a:t>：</a:t>
            </a:r>
            <a:r>
              <a:rPr dirty="0" sz="4000" spc="5">
                <a:solidFill>
                  <a:srgbClr val="323232"/>
                </a:solidFill>
                <a:latin typeface="NSimSun"/>
                <a:cs typeface="NSimSun"/>
              </a:rPr>
              <a:t>若</a:t>
            </a:r>
            <a:r>
              <a:rPr dirty="0" sz="4000" b="1">
                <a:solidFill>
                  <a:srgbClr val="00339A"/>
                </a:solidFill>
                <a:latin typeface="Times New Roman"/>
                <a:cs typeface="Times New Roman"/>
              </a:rPr>
              <a:t>L</a:t>
            </a:r>
            <a:r>
              <a:rPr dirty="0" sz="4000" spc="-5">
                <a:solidFill>
                  <a:srgbClr val="323232"/>
                </a:solidFill>
                <a:latin typeface="NSimSun"/>
                <a:cs typeface="NSimSun"/>
              </a:rPr>
              <a:t>为空表，则返回</a:t>
            </a:r>
            <a:endParaRPr sz="4000">
              <a:latin typeface="NSimSun"/>
              <a:cs typeface="NSimSun"/>
            </a:endParaRPr>
          </a:p>
          <a:p>
            <a:pPr marL="2730500">
              <a:lnSpc>
                <a:spcPts val="4600"/>
              </a:lnSpc>
            </a:pPr>
            <a:r>
              <a:rPr dirty="0" sz="4000" spc="-5">
                <a:solidFill>
                  <a:srgbClr val="650065"/>
                </a:solidFill>
                <a:latin typeface="Times New Roman"/>
                <a:cs typeface="Times New Roman"/>
              </a:rPr>
              <a:t>TRUE</a:t>
            </a:r>
            <a:r>
              <a:rPr dirty="0" sz="4000" spc="-5">
                <a:solidFill>
                  <a:srgbClr val="323232"/>
                </a:solidFill>
                <a:latin typeface="NSimSun"/>
                <a:cs typeface="NSimSun"/>
              </a:rPr>
              <a:t>，</a:t>
            </a:r>
            <a:r>
              <a:rPr dirty="0" sz="4000">
                <a:solidFill>
                  <a:srgbClr val="323232"/>
                </a:solidFill>
                <a:latin typeface="NSimSun"/>
                <a:cs typeface="NSimSun"/>
              </a:rPr>
              <a:t>否则</a:t>
            </a:r>
            <a:r>
              <a:rPr dirty="0" sz="4000" spc="-70">
                <a:solidFill>
                  <a:srgbClr val="650065"/>
                </a:solidFill>
                <a:latin typeface="Times New Roman"/>
                <a:cs typeface="Times New Roman"/>
              </a:rPr>
              <a:t>FALSE</a:t>
            </a:r>
            <a:r>
              <a:rPr dirty="0" sz="4000">
                <a:solidFill>
                  <a:srgbClr val="323232"/>
                </a:solidFill>
                <a:latin typeface="NSimSun"/>
                <a:cs typeface="NSimSun"/>
              </a:rPr>
              <a:t>。</a:t>
            </a:r>
            <a:endParaRPr sz="4000">
              <a:latin typeface="NSimSun"/>
              <a:cs typeface="NSimSu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973" y="1614931"/>
            <a:ext cx="678497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323232"/>
                </a:solidFill>
                <a:latin typeface="SimSun"/>
                <a:cs typeface="SimSun"/>
              </a:rPr>
              <a:t>对线性表进行二分查找时，要求线性表必须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2375" y="3222004"/>
            <a:ext cx="25165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323232"/>
                </a:solidFill>
                <a:latin typeface="SimSun"/>
                <a:cs typeface="SimSun"/>
              </a:rPr>
              <a:t>以顺序方式存储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2375" y="4079256"/>
            <a:ext cx="25165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323232"/>
                </a:solidFill>
                <a:latin typeface="SimSun"/>
                <a:cs typeface="SimSun"/>
              </a:rPr>
              <a:t>以链接方式存储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2375" y="4936508"/>
            <a:ext cx="53619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323232"/>
                </a:solidFill>
                <a:latin typeface="SimSun"/>
                <a:cs typeface="SimSun"/>
              </a:rPr>
              <a:t>以顺序方式存储，且数据元素有序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2375" y="5793761"/>
            <a:ext cx="53619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323232"/>
                </a:solidFill>
                <a:latin typeface="SimSun"/>
                <a:cs typeface="SimSun"/>
              </a:rPr>
              <a:t>以链接方式存储，且数据元素有序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89645" y="3198876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514350" y="257556"/>
                </a:moveTo>
                <a:lnTo>
                  <a:pt x="510208" y="211194"/>
                </a:lnTo>
                <a:lnTo>
                  <a:pt x="498265" y="167585"/>
                </a:lnTo>
                <a:lnTo>
                  <a:pt x="479241" y="127451"/>
                </a:lnTo>
                <a:lnTo>
                  <a:pt x="453858" y="91513"/>
                </a:lnTo>
                <a:lnTo>
                  <a:pt x="422836" y="60491"/>
                </a:lnTo>
                <a:lnTo>
                  <a:pt x="386898" y="35108"/>
                </a:lnTo>
                <a:lnTo>
                  <a:pt x="346764" y="16084"/>
                </a:lnTo>
                <a:lnTo>
                  <a:pt x="303155" y="4141"/>
                </a:lnTo>
                <a:lnTo>
                  <a:pt x="256794" y="0"/>
                </a:lnTo>
                <a:lnTo>
                  <a:pt x="210659" y="4141"/>
                </a:lnTo>
                <a:lnTo>
                  <a:pt x="167227" y="16084"/>
                </a:lnTo>
                <a:lnTo>
                  <a:pt x="127225" y="35108"/>
                </a:lnTo>
                <a:lnTo>
                  <a:pt x="91382" y="60491"/>
                </a:lnTo>
                <a:lnTo>
                  <a:pt x="60424" y="91513"/>
                </a:lnTo>
                <a:lnTo>
                  <a:pt x="35080" y="127451"/>
                </a:lnTo>
                <a:lnTo>
                  <a:pt x="16076" y="167585"/>
                </a:lnTo>
                <a:lnTo>
                  <a:pt x="4140" y="211194"/>
                </a:lnTo>
                <a:lnTo>
                  <a:pt x="0" y="257556"/>
                </a:lnTo>
                <a:lnTo>
                  <a:pt x="4140" y="303690"/>
                </a:lnTo>
                <a:lnTo>
                  <a:pt x="16076" y="347122"/>
                </a:lnTo>
                <a:lnTo>
                  <a:pt x="35080" y="387124"/>
                </a:lnTo>
                <a:lnTo>
                  <a:pt x="60424" y="422967"/>
                </a:lnTo>
                <a:lnTo>
                  <a:pt x="91382" y="453925"/>
                </a:lnTo>
                <a:lnTo>
                  <a:pt x="127225" y="479269"/>
                </a:lnTo>
                <a:lnTo>
                  <a:pt x="167227" y="498273"/>
                </a:lnTo>
                <a:lnTo>
                  <a:pt x="210659" y="510209"/>
                </a:lnTo>
                <a:lnTo>
                  <a:pt x="256794" y="514350"/>
                </a:lnTo>
                <a:lnTo>
                  <a:pt x="303155" y="510209"/>
                </a:lnTo>
                <a:lnTo>
                  <a:pt x="346764" y="498273"/>
                </a:lnTo>
                <a:lnTo>
                  <a:pt x="386898" y="479269"/>
                </a:lnTo>
                <a:lnTo>
                  <a:pt x="422836" y="453925"/>
                </a:lnTo>
                <a:lnTo>
                  <a:pt x="453858" y="422967"/>
                </a:lnTo>
                <a:lnTo>
                  <a:pt x="479241" y="387124"/>
                </a:lnTo>
                <a:lnTo>
                  <a:pt x="498265" y="347122"/>
                </a:lnTo>
                <a:lnTo>
                  <a:pt x="510208" y="303690"/>
                </a:lnTo>
                <a:lnTo>
                  <a:pt x="514350" y="25755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83549" y="3193983"/>
            <a:ext cx="527050" cy="525145"/>
          </a:xfrm>
          <a:custGeom>
            <a:avLst/>
            <a:gdLst/>
            <a:ahLst/>
            <a:cxnLst/>
            <a:rect l="l" t="t" r="r" b="b"/>
            <a:pathLst>
              <a:path w="527050" h="525145">
                <a:moveTo>
                  <a:pt x="526542" y="261686"/>
                </a:moveTo>
                <a:lnTo>
                  <a:pt x="526542" y="248732"/>
                </a:lnTo>
                <a:lnTo>
                  <a:pt x="525018" y="235016"/>
                </a:lnTo>
                <a:lnTo>
                  <a:pt x="516345" y="192278"/>
                </a:lnTo>
                <a:lnTo>
                  <a:pt x="502801" y="153815"/>
                </a:lnTo>
                <a:lnTo>
                  <a:pt x="484898" y="119627"/>
                </a:lnTo>
                <a:lnTo>
                  <a:pt x="438064" y="64077"/>
                </a:lnTo>
                <a:lnTo>
                  <a:pt x="379936" y="25624"/>
                </a:lnTo>
                <a:lnTo>
                  <a:pt x="314608" y="4268"/>
                </a:lnTo>
                <a:lnTo>
                  <a:pt x="280524" y="0"/>
                </a:lnTo>
                <a:lnTo>
                  <a:pt x="246176" y="4"/>
                </a:lnTo>
                <a:lnTo>
                  <a:pt x="178735" y="12833"/>
                </a:lnTo>
                <a:lnTo>
                  <a:pt x="116378" y="42750"/>
                </a:lnTo>
                <a:lnTo>
                  <a:pt x="63200" y="89755"/>
                </a:lnTo>
                <a:lnTo>
                  <a:pt x="23297" y="153844"/>
                </a:lnTo>
                <a:lnTo>
                  <a:pt x="9602" y="192295"/>
                </a:lnTo>
                <a:lnTo>
                  <a:pt x="761" y="235016"/>
                </a:lnTo>
                <a:lnTo>
                  <a:pt x="0" y="248732"/>
                </a:lnTo>
                <a:lnTo>
                  <a:pt x="0" y="276164"/>
                </a:lnTo>
                <a:lnTo>
                  <a:pt x="762" y="289118"/>
                </a:lnTo>
                <a:lnTo>
                  <a:pt x="3048" y="302072"/>
                </a:lnTo>
                <a:lnTo>
                  <a:pt x="12192" y="337865"/>
                </a:lnTo>
                <a:lnTo>
                  <a:pt x="12192" y="261686"/>
                </a:lnTo>
                <a:lnTo>
                  <a:pt x="13715" y="236540"/>
                </a:lnTo>
                <a:lnTo>
                  <a:pt x="22425" y="194867"/>
                </a:lnTo>
                <a:lnTo>
                  <a:pt x="35885" y="157501"/>
                </a:lnTo>
                <a:lnTo>
                  <a:pt x="75011" y="95641"/>
                </a:lnTo>
                <a:lnTo>
                  <a:pt x="126999" y="50862"/>
                </a:lnTo>
                <a:lnTo>
                  <a:pt x="187755" y="23066"/>
                </a:lnTo>
                <a:lnTo>
                  <a:pt x="253183" y="12152"/>
                </a:lnTo>
                <a:lnTo>
                  <a:pt x="286370" y="12996"/>
                </a:lnTo>
                <a:lnTo>
                  <a:pt x="351130" y="27222"/>
                </a:lnTo>
                <a:lnTo>
                  <a:pt x="410327" y="58084"/>
                </a:lnTo>
                <a:lnTo>
                  <a:pt x="459865" y="105482"/>
                </a:lnTo>
                <a:lnTo>
                  <a:pt x="495650" y="169319"/>
                </a:lnTo>
                <a:lnTo>
                  <a:pt x="507106" y="207370"/>
                </a:lnTo>
                <a:lnTo>
                  <a:pt x="513588" y="249494"/>
                </a:lnTo>
                <a:lnTo>
                  <a:pt x="514350" y="262448"/>
                </a:lnTo>
                <a:lnTo>
                  <a:pt x="514350" y="338605"/>
                </a:lnTo>
                <a:lnTo>
                  <a:pt x="522402" y="304289"/>
                </a:lnTo>
                <a:lnTo>
                  <a:pt x="526542" y="261686"/>
                </a:lnTo>
                <a:close/>
              </a:path>
              <a:path w="527050" h="525145">
                <a:moveTo>
                  <a:pt x="514350" y="338605"/>
                </a:moveTo>
                <a:lnTo>
                  <a:pt x="514350" y="262448"/>
                </a:lnTo>
                <a:lnTo>
                  <a:pt x="513588" y="275402"/>
                </a:lnTo>
                <a:lnTo>
                  <a:pt x="506874" y="318431"/>
                </a:lnTo>
                <a:lnTo>
                  <a:pt x="494858" y="357230"/>
                </a:lnTo>
                <a:lnTo>
                  <a:pt x="478105" y="391768"/>
                </a:lnTo>
                <a:lnTo>
                  <a:pt x="432643" y="447955"/>
                </a:lnTo>
                <a:lnTo>
                  <a:pt x="375003" y="486764"/>
                </a:lnTo>
                <a:lnTo>
                  <a:pt x="309698" y="507969"/>
                </a:lnTo>
                <a:lnTo>
                  <a:pt x="275582" y="511899"/>
                </a:lnTo>
                <a:lnTo>
                  <a:pt x="241242" y="511342"/>
                </a:lnTo>
                <a:lnTo>
                  <a:pt x="174150" y="496659"/>
                </a:lnTo>
                <a:lnTo>
                  <a:pt x="112936" y="463690"/>
                </a:lnTo>
                <a:lnTo>
                  <a:pt x="62113" y="412211"/>
                </a:lnTo>
                <a:lnTo>
                  <a:pt x="42010" y="379458"/>
                </a:lnTo>
                <a:lnTo>
                  <a:pt x="26197" y="341993"/>
                </a:lnTo>
                <a:lnTo>
                  <a:pt x="15240" y="299786"/>
                </a:lnTo>
                <a:lnTo>
                  <a:pt x="12192" y="261686"/>
                </a:lnTo>
                <a:lnTo>
                  <a:pt x="12192" y="337865"/>
                </a:lnTo>
                <a:lnTo>
                  <a:pt x="28609" y="380594"/>
                </a:lnTo>
                <a:lnTo>
                  <a:pt x="69844" y="441816"/>
                </a:lnTo>
                <a:lnTo>
                  <a:pt x="122996" y="486026"/>
                </a:lnTo>
                <a:lnTo>
                  <a:pt x="184310" y="513510"/>
                </a:lnTo>
                <a:lnTo>
                  <a:pt x="250030" y="524557"/>
                </a:lnTo>
                <a:lnTo>
                  <a:pt x="283368" y="524005"/>
                </a:lnTo>
                <a:lnTo>
                  <a:pt x="348654" y="510931"/>
                </a:lnTo>
                <a:lnTo>
                  <a:pt x="408957" y="482136"/>
                </a:lnTo>
                <a:lnTo>
                  <a:pt x="460519" y="437906"/>
                </a:lnTo>
                <a:lnTo>
                  <a:pt x="499586" y="378528"/>
                </a:lnTo>
                <a:lnTo>
                  <a:pt x="513260" y="343248"/>
                </a:lnTo>
                <a:lnTo>
                  <a:pt x="514350" y="338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62105" y="3314192"/>
            <a:ext cx="16891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Microsoft YaHei"/>
                <a:cs typeface="Microsoft YaHei"/>
              </a:rPr>
              <a:t>A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89645" y="4056126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514350" y="257556"/>
                </a:moveTo>
                <a:lnTo>
                  <a:pt x="510208" y="211194"/>
                </a:lnTo>
                <a:lnTo>
                  <a:pt x="498265" y="167585"/>
                </a:lnTo>
                <a:lnTo>
                  <a:pt x="479241" y="127451"/>
                </a:lnTo>
                <a:lnTo>
                  <a:pt x="453858" y="91513"/>
                </a:lnTo>
                <a:lnTo>
                  <a:pt x="422836" y="60491"/>
                </a:lnTo>
                <a:lnTo>
                  <a:pt x="386898" y="35108"/>
                </a:lnTo>
                <a:lnTo>
                  <a:pt x="346764" y="16084"/>
                </a:lnTo>
                <a:lnTo>
                  <a:pt x="303155" y="4141"/>
                </a:lnTo>
                <a:lnTo>
                  <a:pt x="256794" y="0"/>
                </a:lnTo>
                <a:lnTo>
                  <a:pt x="210659" y="4141"/>
                </a:lnTo>
                <a:lnTo>
                  <a:pt x="167227" y="16084"/>
                </a:lnTo>
                <a:lnTo>
                  <a:pt x="127225" y="35108"/>
                </a:lnTo>
                <a:lnTo>
                  <a:pt x="91382" y="60491"/>
                </a:lnTo>
                <a:lnTo>
                  <a:pt x="60424" y="91513"/>
                </a:lnTo>
                <a:lnTo>
                  <a:pt x="35080" y="127451"/>
                </a:lnTo>
                <a:lnTo>
                  <a:pt x="16076" y="167585"/>
                </a:lnTo>
                <a:lnTo>
                  <a:pt x="4140" y="211194"/>
                </a:lnTo>
                <a:lnTo>
                  <a:pt x="0" y="257556"/>
                </a:lnTo>
                <a:lnTo>
                  <a:pt x="4140" y="303690"/>
                </a:lnTo>
                <a:lnTo>
                  <a:pt x="16076" y="347122"/>
                </a:lnTo>
                <a:lnTo>
                  <a:pt x="35080" y="387124"/>
                </a:lnTo>
                <a:lnTo>
                  <a:pt x="60424" y="422967"/>
                </a:lnTo>
                <a:lnTo>
                  <a:pt x="91382" y="453925"/>
                </a:lnTo>
                <a:lnTo>
                  <a:pt x="127225" y="479269"/>
                </a:lnTo>
                <a:lnTo>
                  <a:pt x="167227" y="498273"/>
                </a:lnTo>
                <a:lnTo>
                  <a:pt x="210659" y="510209"/>
                </a:lnTo>
                <a:lnTo>
                  <a:pt x="256794" y="514350"/>
                </a:lnTo>
                <a:lnTo>
                  <a:pt x="303155" y="510209"/>
                </a:lnTo>
                <a:lnTo>
                  <a:pt x="346764" y="498273"/>
                </a:lnTo>
                <a:lnTo>
                  <a:pt x="386898" y="479269"/>
                </a:lnTo>
                <a:lnTo>
                  <a:pt x="422836" y="453925"/>
                </a:lnTo>
                <a:lnTo>
                  <a:pt x="453858" y="422967"/>
                </a:lnTo>
                <a:lnTo>
                  <a:pt x="479241" y="387124"/>
                </a:lnTo>
                <a:lnTo>
                  <a:pt x="498265" y="347122"/>
                </a:lnTo>
                <a:lnTo>
                  <a:pt x="510208" y="303690"/>
                </a:lnTo>
                <a:lnTo>
                  <a:pt x="514350" y="25755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83549" y="4051233"/>
            <a:ext cx="527050" cy="525145"/>
          </a:xfrm>
          <a:custGeom>
            <a:avLst/>
            <a:gdLst/>
            <a:ahLst/>
            <a:cxnLst/>
            <a:rect l="l" t="t" r="r" b="b"/>
            <a:pathLst>
              <a:path w="527050" h="525145">
                <a:moveTo>
                  <a:pt x="526542" y="261686"/>
                </a:moveTo>
                <a:lnTo>
                  <a:pt x="526542" y="248732"/>
                </a:lnTo>
                <a:lnTo>
                  <a:pt x="525018" y="235016"/>
                </a:lnTo>
                <a:lnTo>
                  <a:pt x="516345" y="192278"/>
                </a:lnTo>
                <a:lnTo>
                  <a:pt x="502801" y="153815"/>
                </a:lnTo>
                <a:lnTo>
                  <a:pt x="484899" y="119627"/>
                </a:lnTo>
                <a:lnTo>
                  <a:pt x="438065" y="64077"/>
                </a:lnTo>
                <a:lnTo>
                  <a:pt x="379938" y="25624"/>
                </a:lnTo>
                <a:lnTo>
                  <a:pt x="314612" y="4268"/>
                </a:lnTo>
                <a:lnTo>
                  <a:pt x="280529" y="0"/>
                </a:lnTo>
                <a:lnTo>
                  <a:pt x="246181" y="4"/>
                </a:lnTo>
                <a:lnTo>
                  <a:pt x="178740" y="12833"/>
                </a:lnTo>
                <a:lnTo>
                  <a:pt x="116383" y="42750"/>
                </a:lnTo>
                <a:lnTo>
                  <a:pt x="63205" y="89755"/>
                </a:lnTo>
                <a:lnTo>
                  <a:pt x="23300" y="153844"/>
                </a:lnTo>
                <a:lnTo>
                  <a:pt x="9604" y="192295"/>
                </a:lnTo>
                <a:lnTo>
                  <a:pt x="761" y="235016"/>
                </a:lnTo>
                <a:lnTo>
                  <a:pt x="0" y="248732"/>
                </a:lnTo>
                <a:lnTo>
                  <a:pt x="0" y="276164"/>
                </a:lnTo>
                <a:lnTo>
                  <a:pt x="762" y="289118"/>
                </a:lnTo>
                <a:lnTo>
                  <a:pt x="3048" y="302072"/>
                </a:lnTo>
                <a:lnTo>
                  <a:pt x="12192" y="337865"/>
                </a:lnTo>
                <a:lnTo>
                  <a:pt x="12192" y="261686"/>
                </a:lnTo>
                <a:lnTo>
                  <a:pt x="13715" y="236540"/>
                </a:lnTo>
                <a:lnTo>
                  <a:pt x="22425" y="194867"/>
                </a:lnTo>
                <a:lnTo>
                  <a:pt x="35885" y="157501"/>
                </a:lnTo>
                <a:lnTo>
                  <a:pt x="75011" y="95641"/>
                </a:lnTo>
                <a:lnTo>
                  <a:pt x="126999" y="50862"/>
                </a:lnTo>
                <a:lnTo>
                  <a:pt x="187755" y="23066"/>
                </a:lnTo>
                <a:lnTo>
                  <a:pt x="253183" y="12152"/>
                </a:lnTo>
                <a:lnTo>
                  <a:pt x="286370" y="12996"/>
                </a:lnTo>
                <a:lnTo>
                  <a:pt x="351130" y="27222"/>
                </a:lnTo>
                <a:lnTo>
                  <a:pt x="410327" y="58084"/>
                </a:lnTo>
                <a:lnTo>
                  <a:pt x="459865" y="105482"/>
                </a:lnTo>
                <a:lnTo>
                  <a:pt x="495650" y="169319"/>
                </a:lnTo>
                <a:lnTo>
                  <a:pt x="507106" y="207370"/>
                </a:lnTo>
                <a:lnTo>
                  <a:pt x="513588" y="249494"/>
                </a:lnTo>
                <a:lnTo>
                  <a:pt x="514350" y="262448"/>
                </a:lnTo>
                <a:lnTo>
                  <a:pt x="514350" y="338605"/>
                </a:lnTo>
                <a:lnTo>
                  <a:pt x="522402" y="304289"/>
                </a:lnTo>
                <a:lnTo>
                  <a:pt x="526542" y="261686"/>
                </a:lnTo>
                <a:close/>
              </a:path>
              <a:path w="527050" h="525145">
                <a:moveTo>
                  <a:pt x="514350" y="338605"/>
                </a:moveTo>
                <a:lnTo>
                  <a:pt x="514350" y="262448"/>
                </a:lnTo>
                <a:lnTo>
                  <a:pt x="513588" y="275402"/>
                </a:lnTo>
                <a:lnTo>
                  <a:pt x="506874" y="318431"/>
                </a:lnTo>
                <a:lnTo>
                  <a:pt x="494858" y="357230"/>
                </a:lnTo>
                <a:lnTo>
                  <a:pt x="478105" y="391768"/>
                </a:lnTo>
                <a:lnTo>
                  <a:pt x="432643" y="447955"/>
                </a:lnTo>
                <a:lnTo>
                  <a:pt x="375003" y="486764"/>
                </a:lnTo>
                <a:lnTo>
                  <a:pt x="309698" y="507969"/>
                </a:lnTo>
                <a:lnTo>
                  <a:pt x="275582" y="511899"/>
                </a:lnTo>
                <a:lnTo>
                  <a:pt x="241242" y="511342"/>
                </a:lnTo>
                <a:lnTo>
                  <a:pt x="174150" y="496659"/>
                </a:lnTo>
                <a:lnTo>
                  <a:pt x="112936" y="463690"/>
                </a:lnTo>
                <a:lnTo>
                  <a:pt x="62113" y="412211"/>
                </a:lnTo>
                <a:lnTo>
                  <a:pt x="42010" y="379458"/>
                </a:lnTo>
                <a:lnTo>
                  <a:pt x="26197" y="341993"/>
                </a:lnTo>
                <a:lnTo>
                  <a:pt x="15240" y="299786"/>
                </a:lnTo>
                <a:lnTo>
                  <a:pt x="12192" y="261686"/>
                </a:lnTo>
                <a:lnTo>
                  <a:pt x="12192" y="337865"/>
                </a:lnTo>
                <a:lnTo>
                  <a:pt x="28609" y="380594"/>
                </a:lnTo>
                <a:lnTo>
                  <a:pt x="69844" y="441816"/>
                </a:lnTo>
                <a:lnTo>
                  <a:pt x="122996" y="486026"/>
                </a:lnTo>
                <a:lnTo>
                  <a:pt x="184310" y="513510"/>
                </a:lnTo>
                <a:lnTo>
                  <a:pt x="250030" y="524557"/>
                </a:lnTo>
                <a:lnTo>
                  <a:pt x="283368" y="524005"/>
                </a:lnTo>
                <a:lnTo>
                  <a:pt x="348654" y="510931"/>
                </a:lnTo>
                <a:lnTo>
                  <a:pt x="408957" y="482136"/>
                </a:lnTo>
                <a:lnTo>
                  <a:pt x="460519" y="437906"/>
                </a:lnTo>
                <a:lnTo>
                  <a:pt x="499586" y="378528"/>
                </a:lnTo>
                <a:lnTo>
                  <a:pt x="513260" y="343248"/>
                </a:lnTo>
                <a:lnTo>
                  <a:pt x="514350" y="338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070487" y="4171441"/>
            <a:ext cx="1536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Microsoft YaHei"/>
                <a:cs typeface="Microsoft YaHei"/>
              </a:rPr>
              <a:t>B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89645" y="4913376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514350" y="257556"/>
                </a:moveTo>
                <a:lnTo>
                  <a:pt x="510208" y="211194"/>
                </a:lnTo>
                <a:lnTo>
                  <a:pt x="498265" y="167585"/>
                </a:lnTo>
                <a:lnTo>
                  <a:pt x="479241" y="127451"/>
                </a:lnTo>
                <a:lnTo>
                  <a:pt x="453858" y="91513"/>
                </a:lnTo>
                <a:lnTo>
                  <a:pt x="422836" y="60491"/>
                </a:lnTo>
                <a:lnTo>
                  <a:pt x="386898" y="35108"/>
                </a:lnTo>
                <a:lnTo>
                  <a:pt x="346764" y="16084"/>
                </a:lnTo>
                <a:lnTo>
                  <a:pt x="303155" y="4141"/>
                </a:lnTo>
                <a:lnTo>
                  <a:pt x="256794" y="0"/>
                </a:lnTo>
                <a:lnTo>
                  <a:pt x="210659" y="4141"/>
                </a:lnTo>
                <a:lnTo>
                  <a:pt x="167227" y="16084"/>
                </a:lnTo>
                <a:lnTo>
                  <a:pt x="127225" y="35108"/>
                </a:lnTo>
                <a:lnTo>
                  <a:pt x="91382" y="60491"/>
                </a:lnTo>
                <a:lnTo>
                  <a:pt x="60424" y="91513"/>
                </a:lnTo>
                <a:lnTo>
                  <a:pt x="35080" y="127451"/>
                </a:lnTo>
                <a:lnTo>
                  <a:pt x="16076" y="167585"/>
                </a:lnTo>
                <a:lnTo>
                  <a:pt x="4140" y="211194"/>
                </a:lnTo>
                <a:lnTo>
                  <a:pt x="0" y="257556"/>
                </a:lnTo>
                <a:lnTo>
                  <a:pt x="4140" y="303690"/>
                </a:lnTo>
                <a:lnTo>
                  <a:pt x="16076" y="347122"/>
                </a:lnTo>
                <a:lnTo>
                  <a:pt x="35080" y="387124"/>
                </a:lnTo>
                <a:lnTo>
                  <a:pt x="60424" y="422967"/>
                </a:lnTo>
                <a:lnTo>
                  <a:pt x="91382" y="453925"/>
                </a:lnTo>
                <a:lnTo>
                  <a:pt x="127225" y="479269"/>
                </a:lnTo>
                <a:lnTo>
                  <a:pt x="167227" y="498273"/>
                </a:lnTo>
                <a:lnTo>
                  <a:pt x="210659" y="510209"/>
                </a:lnTo>
                <a:lnTo>
                  <a:pt x="256794" y="514350"/>
                </a:lnTo>
                <a:lnTo>
                  <a:pt x="303155" y="510209"/>
                </a:lnTo>
                <a:lnTo>
                  <a:pt x="346764" y="498273"/>
                </a:lnTo>
                <a:lnTo>
                  <a:pt x="386898" y="479269"/>
                </a:lnTo>
                <a:lnTo>
                  <a:pt x="422836" y="453925"/>
                </a:lnTo>
                <a:lnTo>
                  <a:pt x="453858" y="422967"/>
                </a:lnTo>
                <a:lnTo>
                  <a:pt x="479241" y="387124"/>
                </a:lnTo>
                <a:lnTo>
                  <a:pt x="498265" y="347122"/>
                </a:lnTo>
                <a:lnTo>
                  <a:pt x="510208" y="303690"/>
                </a:lnTo>
                <a:lnTo>
                  <a:pt x="514350" y="257556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76691" y="4901441"/>
            <a:ext cx="540385" cy="538480"/>
          </a:xfrm>
          <a:custGeom>
            <a:avLst/>
            <a:gdLst/>
            <a:ahLst/>
            <a:cxnLst/>
            <a:rect l="l" t="t" r="r" b="b"/>
            <a:pathLst>
              <a:path w="540385" h="538479">
                <a:moveTo>
                  <a:pt x="540258" y="268728"/>
                </a:moveTo>
                <a:lnTo>
                  <a:pt x="530130" y="199366"/>
                </a:lnTo>
                <a:lnTo>
                  <a:pt x="516992" y="161436"/>
                </a:lnTo>
                <a:lnTo>
                  <a:pt x="478926" y="97576"/>
                </a:lnTo>
                <a:lnTo>
                  <a:pt x="428173" y="49712"/>
                </a:lnTo>
                <a:lnTo>
                  <a:pt x="368365" y="17838"/>
                </a:lnTo>
                <a:lnTo>
                  <a:pt x="303138" y="1950"/>
                </a:lnTo>
                <a:lnTo>
                  <a:pt x="269628" y="0"/>
                </a:lnTo>
                <a:lnTo>
                  <a:pt x="236127" y="2043"/>
                </a:lnTo>
                <a:lnTo>
                  <a:pt x="170966" y="18113"/>
                </a:lnTo>
                <a:lnTo>
                  <a:pt x="111291" y="50154"/>
                </a:lnTo>
                <a:lnTo>
                  <a:pt x="60736" y="98162"/>
                </a:lnTo>
                <a:lnTo>
                  <a:pt x="22935" y="162132"/>
                </a:lnTo>
                <a:lnTo>
                  <a:pt x="9953" y="200101"/>
                </a:lnTo>
                <a:lnTo>
                  <a:pt x="1523" y="242058"/>
                </a:lnTo>
                <a:lnTo>
                  <a:pt x="0" y="269490"/>
                </a:lnTo>
                <a:lnTo>
                  <a:pt x="1524" y="296922"/>
                </a:lnTo>
                <a:lnTo>
                  <a:pt x="3048" y="310638"/>
                </a:lnTo>
                <a:lnTo>
                  <a:pt x="14259" y="353065"/>
                </a:lnTo>
                <a:lnTo>
                  <a:pt x="25908" y="381356"/>
                </a:lnTo>
                <a:lnTo>
                  <a:pt x="25908" y="256536"/>
                </a:lnTo>
                <a:lnTo>
                  <a:pt x="26670" y="243582"/>
                </a:lnTo>
                <a:lnTo>
                  <a:pt x="35969" y="201092"/>
                </a:lnTo>
                <a:lnTo>
                  <a:pt x="50276" y="163234"/>
                </a:lnTo>
                <a:lnTo>
                  <a:pt x="69019" y="129992"/>
                </a:lnTo>
                <a:lnTo>
                  <a:pt x="117537" y="77298"/>
                </a:lnTo>
                <a:lnTo>
                  <a:pt x="176965" y="42889"/>
                </a:lnTo>
                <a:lnTo>
                  <a:pt x="242744" y="26643"/>
                </a:lnTo>
                <a:lnTo>
                  <a:pt x="276591" y="25293"/>
                </a:lnTo>
                <a:lnTo>
                  <a:pt x="310316" y="28439"/>
                </a:lnTo>
                <a:lnTo>
                  <a:pt x="375122" y="48156"/>
                </a:lnTo>
                <a:lnTo>
                  <a:pt x="432604" y="85672"/>
                </a:lnTo>
                <a:lnTo>
                  <a:pt x="478203" y="140865"/>
                </a:lnTo>
                <a:lnTo>
                  <a:pt x="495122" y="175053"/>
                </a:lnTo>
                <a:lnTo>
                  <a:pt x="507361" y="213615"/>
                </a:lnTo>
                <a:lnTo>
                  <a:pt x="514350" y="256536"/>
                </a:lnTo>
                <a:lnTo>
                  <a:pt x="514350" y="382728"/>
                </a:lnTo>
                <a:lnTo>
                  <a:pt x="526262" y="352227"/>
                </a:lnTo>
                <a:lnTo>
                  <a:pt x="535789" y="312338"/>
                </a:lnTo>
                <a:lnTo>
                  <a:pt x="540258" y="268728"/>
                </a:lnTo>
                <a:close/>
              </a:path>
              <a:path w="540385" h="538479">
                <a:moveTo>
                  <a:pt x="514350" y="382728"/>
                </a:moveTo>
                <a:lnTo>
                  <a:pt x="514350" y="282444"/>
                </a:lnTo>
                <a:lnTo>
                  <a:pt x="507626" y="324341"/>
                </a:lnTo>
                <a:lnTo>
                  <a:pt x="495780" y="362118"/>
                </a:lnTo>
                <a:lnTo>
                  <a:pt x="458904" y="425207"/>
                </a:lnTo>
                <a:lnTo>
                  <a:pt x="408083" y="471486"/>
                </a:lnTo>
                <a:lnTo>
                  <a:pt x="347678" y="500733"/>
                </a:lnTo>
                <a:lnTo>
                  <a:pt x="282049" y="512725"/>
                </a:lnTo>
                <a:lnTo>
                  <a:pt x="248639" y="512182"/>
                </a:lnTo>
                <a:lnTo>
                  <a:pt x="183352" y="497874"/>
                </a:lnTo>
                <a:lnTo>
                  <a:pt x="123745" y="465755"/>
                </a:lnTo>
                <a:lnTo>
                  <a:pt x="74178" y="415601"/>
                </a:lnTo>
                <a:lnTo>
                  <a:pt x="39013" y="347189"/>
                </a:lnTo>
                <a:lnTo>
                  <a:pt x="28194" y="306066"/>
                </a:lnTo>
                <a:lnTo>
                  <a:pt x="25908" y="281682"/>
                </a:lnTo>
                <a:lnTo>
                  <a:pt x="25908" y="381356"/>
                </a:lnTo>
                <a:lnTo>
                  <a:pt x="49456" y="424540"/>
                </a:lnTo>
                <a:lnTo>
                  <a:pt x="98526" y="478426"/>
                </a:lnTo>
                <a:lnTo>
                  <a:pt x="157679" y="515023"/>
                </a:lnTo>
                <a:lnTo>
                  <a:pt x="223126" y="534632"/>
                </a:lnTo>
                <a:lnTo>
                  <a:pt x="257026" y="538159"/>
                </a:lnTo>
                <a:lnTo>
                  <a:pt x="291079" y="537552"/>
                </a:lnTo>
                <a:lnTo>
                  <a:pt x="357747" y="524085"/>
                </a:lnTo>
                <a:lnTo>
                  <a:pt x="419341" y="494529"/>
                </a:lnTo>
                <a:lnTo>
                  <a:pt x="472073" y="449186"/>
                </a:lnTo>
                <a:lnTo>
                  <a:pt x="512151" y="388356"/>
                </a:lnTo>
                <a:lnTo>
                  <a:pt x="514350" y="382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065153" y="5028691"/>
            <a:ext cx="16192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Microsoft YaHei"/>
                <a:cs typeface="Microsoft YaHei"/>
              </a:rPr>
              <a:t>C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89645" y="5770626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514350" y="257556"/>
                </a:moveTo>
                <a:lnTo>
                  <a:pt x="510208" y="211194"/>
                </a:lnTo>
                <a:lnTo>
                  <a:pt x="498265" y="167585"/>
                </a:lnTo>
                <a:lnTo>
                  <a:pt x="479241" y="127451"/>
                </a:lnTo>
                <a:lnTo>
                  <a:pt x="453858" y="91513"/>
                </a:lnTo>
                <a:lnTo>
                  <a:pt x="422836" y="60491"/>
                </a:lnTo>
                <a:lnTo>
                  <a:pt x="386898" y="35108"/>
                </a:lnTo>
                <a:lnTo>
                  <a:pt x="346764" y="16084"/>
                </a:lnTo>
                <a:lnTo>
                  <a:pt x="303155" y="4141"/>
                </a:lnTo>
                <a:lnTo>
                  <a:pt x="256794" y="0"/>
                </a:lnTo>
                <a:lnTo>
                  <a:pt x="210659" y="4141"/>
                </a:lnTo>
                <a:lnTo>
                  <a:pt x="167227" y="16084"/>
                </a:lnTo>
                <a:lnTo>
                  <a:pt x="127225" y="35108"/>
                </a:lnTo>
                <a:lnTo>
                  <a:pt x="91382" y="60491"/>
                </a:lnTo>
                <a:lnTo>
                  <a:pt x="60424" y="91513"/>
                </a:lnTo>
                <a:lnTo>
                  <a:pt x="35080" y="127451"/>
                </a:lnTo>
                <a:lnTo>
                  <a:pt x="16076" y="167585"/>
                </a:lnTo>
                <a:lnTo>
                  <a:pt x="4140" y="211194"/>
                </a:lnTo>
                <a:lnTo>
                  <a:pt x="0" y="257556"/>
                </a:lnTo>
                <a:lnTo>
                  <a:pt x="4140" y="303690"/>
                </a:lnTo>
                <a:lnTo>
                  <a:pt x="16076" y="347122"/>
                </a:lnTo>
                <a:lnTo>
                  <a:pt x="35080" y="387124"/>
                </a:lnTo>
                <a:lnTo>
                  <a:pt x="60424" y="422967"/>
                </a:lnTo>
                <a:lnTo>
                  <a:pt x="91382" y="453925"/>
                </a:lnTo>
                <a:lnTo>
                  <a:pt x="127225" y="479269"/>
                </a:lnTo>
                <a:lnTo>
                  <a:pt x="167227" y="498273"/>
                </a:lnTo>
                <a:lnTo>
                  <a:pt x="210659" y="510209"/>
                </a:lnTo>
                <a:lnTo>
                  <a:pt x="256794" y="514350"/>
                </a:lnTo>
                <a:lnTo>
                  <a:pt x="303155" y="510209"/>
                </a:lnTo>
                <a:lnTo>
                  <a:pt x="346764" y="498273"/>
                </a:lnTo>
                <a:lnTo>
                  <a:pt x="386898" y="479269"/>
                </a:lnTo>
                <a:lnTo>
                  <a:pt x="422836" y="453925"/>
                </a:lnTo>
                <a:lnTo>
                  <a:pt x="453858" y="422967"/>
                </a:lnTo>
                <a:lnTo>
                  <a:pt x="479241" y="387124"/>
                </a:lnTo>
                <a:lnTo>
                  <a:pt x="498265" y="347122"/>
                </a:lnTo>
                <a:lnTo>
                  <a:pt x="510208" y="303690"/>
                </a:lnTo>
                <a:lnTo>
                  <a:pt x="514350" y="25755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83549" y="5765733"/>
            <a:ext cx="527050" cy="525145"/>
          </a:xfrm>
          <a:custGeom>
            <a:avLst/>
            <a:gdLst/>
            <a:ahLst/>
            <a:cxnLst/>
            <a:rect l="l" t="t" r="r" b="b"/>
            <a:pathLst>
              <a:path w="527050" h="525145">
                <a:moveTo>
                  <a:pt x="526542" y="261686"/>
                </a:moveTo>
                <a:lnTo>
                  <a:pt x="526542" y="248732"/>
                </a:lnTo>
                <a:lnTo>
                  <a:pt x="525018" y="235016"/>
                </a:lnTo>
                <a:lnTo>
                  <a:pt x="516345" y="192278"/>
                </a:lnTo>
                <a:lnTo>
                  <a:pt x="502801" y="153815"/>
                </a:lnTo>
                <a:lnTo>
                  <a:pt x="484898" y="119627"/>
                </a:lnTo>
                <a:lnTo>
                  <a:pt x="438064" y="64077"/>
                </a:lnTo>
                <a:lnTo>
                  <a:pt x="379936" y="25624"/>
                </a:lnTo>
                <a:lnTo>
                  <a:pt x="314608" y="4268"/>
                </a:lnTo>
                <a:lnTo>
                  <a:pt x="280524" y="0"/>
                </a:lnTo>
                <a:lnTo>
                  <a:pt x="246176" y="4"/>
                </a:lnTo>
                <a:lnTo>
                  <a:pt x="178735" y="12833"/>
                </a:lnTo>
                <a:lnTo>
                  <a:pt x="116378" y="42750"/>
                </a:lnTo>
                <a:lnTo>
                  <a:pt x="63200" y="89755"/>
                </a:lnTo>
                <a:lnTo>
                  <a:pt x="23297" y="153844"/>
                </a:lnTo>
                <a:lnTo>
                  <a:pt x="9602" y="192295"/>
                </a:lnTo>
                <a:lnTo>
                  <a:pt x="761" y="235016"/>
                </a:lnTo>
                <a:lnTo>
                  <a:pt x="0" y="248732"/>
                </a:lnTo>
                <a:lnTo>
                  <a:pt x="0" y="276164"/>
                </a:lnTo>
                <a:lnTo>
                  <a:pt x="762" y="289118"/>
                </a:lnTo>
                <a:lnTo>
                  <a:pt x="3048" y="302072"/>
                </a:lnTo>
                <a:lnTo>
                  <a:pt x="12192" y="337864"/>
                </a:lnTo>
                <a:lnTo>
                  <a:pt x="12192" y="261686"/>
                </a:lnTo>
                <a:lnTo>
                  <a:pt x="13715" y="236540"/>
                </a:lnTo>
                <a:lnTo>
                  <a:pt x="22425" y="194867"/>
                </a:lnTo>
                <a:lnTo>
                  <a:pt x="35885" y="157501"/>
                </a:lnTo>
                <a:lnTo>
                  <a:pt x="75011" y="95641"/>
                </a:lnTo>
                <a:lnTo>
                  <a:pt x="126999" y="50862"/>
                </a:lnTo>
                <a:lnTo>
                  <a:pt x="187755" y="23066"/>
                </a:lnTo>
                <a:lnTo>
                  <a:pt x="253183" y="12152"/>
                </a:lnTo>
                <a:lnTo>
                  <a:pt x="286370" y="12996"/>
                </a:lnTo>
                <a:lnTo>
                  <a:pt x="351130" y="27222"/>
                </a:lnTo>
                <a:lnTo>
                  <a:pt x="410327" y="58084"/>
                </a:lnTo>
                <a:lnTo>
                  <a:pt x="459865" y="105482"/>
                </a:lnTo>
                <a:lnTo>
                  <a:pt x="495650" y="169319"/>
                </a:lnTo>
                <a:lnTo>
                  <a:pt x="507106" y="207370"/>
                </a:lnTo>
                <a:lnTo>
                  <a:pt x="513588" y="249494"/>
                </a:lnTo>
                <a:lnTo>
                  <a:pt x="514350" y="262448"/>
                </a:lnTo>
                <a:lnTo>
                  <a:pt x="514350" y="338605"/>
                </a:lnTo>
                <a:lnTo>
                  <a:pt x="522402" y="304289"/>
                </a:lnTo>
                <a:lnTo>
                  <a:pt x="526542" y="261686"/>
                </a:lnTo>
                <a:close/>
              </a:path>
              <a:path w="527050" h="525145">
                <a:moveTo>
                  <a:pt x="514350" y="338605"/>
                </a:moveTo>
                <a:lnTo>
                  <a:pt x="514350" y="262448"/>
                </a:lnTo>
                <a:lnTo>
                  <a:pt x="513588" y="275402"/>
                </a:lnTo>
                <a:lnTo>
                  <a:pt x="506874" y="318431"/>
                </a:lnTo>
                <a:lnTo>
                  <a:pt x="494858" y="357230"/>
                </a:lnTo>
                <a:lnTo>
                  <a:pt x="478105" y="391768"/>
                </a:lnTo>
                <a:lnTo>
                  <a:pt x="432643" y="447955"/>
                </a:lnTo>
                <a:lnTo>
                  <a:pt x="375003" y="486764"/>
                </a:lnTo>
                <a:lnTo>
                  <a:pt x="309698" y="507969"/>
                </a:lnTo>
                <a:lnTo>
                  <a:pt x="275582" y="511899"/>
                </a:lnTo>
                <a:lnTo>
                  <a:pt x="241242" y="511342"/>
                </a:lnTo>
                <a:lnTo>
                  <a:pt x="174150" y="496659"/>
                </a:lnTo>
                <a:lnTo>
                  <a:pt x="112936" y="463690"/>
                </a:lnTo>
                <a:lnTo>
                  <a:pt x="62113" y="412211"/>
                </a:lnTo>
                <a:lnTo>
                  <a:pt x="42010" y="379458"/>
                </a:lnTo>
                <a:lnTo>
                  <a:pt x="26197" y="341993"/>
                </a:lnTo>
                <a:lnTo>
                  <a:pt x="15240" y="299786"/>
                </a:lnTo>
                <a:lnTo>
                  <a:pt x="12192" y="261686"/>
                </a:lnTo>
                <a:lnTo>
                  <a:pt x="12192" y="337864"/>
                </a:lnTo>
                <a:lnTo>
                  <a:pt x="28609" y="380591"/>
                </a:lnTo>
                <a:lnTo>
                  <a:pt x="69844" y="441811"/>
                </a:lnTo>
                <a:lnTo>
                  <a:pt x="122996" y="486020"/>
                </a:lnTo>
                <a:lnTo>
                  <a:pt x="184310" y="513505"/>
                </a:lnTo>
                <a:lnTo>
                  <a:pt x="250030" y="524551"/>
                </a:lnTo>
                <a:lnTo>
                  <a:pt x="283368" y="524000"/>
                </a:lnTo>
                <a:lnTo>
                  <a:pt x="348654" y="510927"/>
                </a:lnTo>
                <a:lnTo>
                  <a:pt x="408957" y="482133"/>
                </a:lnTo>
                <a:lnTo>
                  <a:pt x="460519" y="437904"/>
                </a:lnTo>
                <a:lnTo>
                  <a:pt x="499586" y="378527"/>
                </a:lnTo>
                <a:lnTo>
                  <a:pt x="513260" y="343248"/>
                </a:lnTo>
                <a:lnTo>
                  <a:pt x="514350" y="338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056009" y="5885941"/>
            <a:ext cx="18097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Microsoft YaHei"/>
                <a:cs typeface="Microsoft YaHei"/>
              </a:rPr>
              <a:t>D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47027" y="6564630"/>
            <a:ext cx="1543050" cy="410845"/>
          </a:xfrm>
          <a:custGeom>
            <a:avLst/>
            <a:gdLst/>
            <a:ahLst/>
            <a:cxnLst/>
            <a:rect l="l" t="t" r="r" b="b"/>
            <a:pathLst>
              <a:path w="1543050" h="410845">
                <a:moveTo>
                  <a:pt x="1543050" y="342137"/>
                </a:moveTo>
                <a:lnTo>
                  <a:pt x="1543050" y="68579"/>
                </a:lnTo>
                <a:lnTo>
                  <a:pt x="1537704" y="41790"/>
                </a:lnTo>
                <a:lnTo>
                  <a:pt x="1523142" y="20002"/>
                </a:lnTo>
                <a:lnTo>
                  <a:pt x="1501580" y="5357"/>
                </a:lnTo>
                <a:lnTo>
                  <a:pt x="1475232" y="0"/>
                </a:lnTo>
                <a:lnTo>
                  <a:pt x="68580" y="0"/>
                </a:lnTo>
                <a:lnTo>
                  <a:pt x="42112" y="5357"/>
                </a:lnTo>
                <a:lnTo>
                  <a:pt x="20288" y="20002"/>
                </a:lnTo>
                <a:lnTo>
                  <a:pt x="5464" y="41790"/>
                </a:lnTo>
                <a:lnTo>
                  <a:pt x="0" y="68579"/>
                </a:lnTo>
                <a:lnTo>
                  <a:pt x="0" y="342137"/>
                </a:lnTo>
                <a:lnTo>
                  <a:pt x="5464" y="368927"/>
                </a:lnTo>
                <a:lnTo>
                  <a:pt x="20288" y="390715"/>
                </a:lnTo>
                <a:lnTo>
                  <a:pt x="42112" y="405360"/>
                </a:lnTo>
                <a:lnTo>
                  <a:pt x="68580" y="410717"/>
                </a:lnTo>
                <a:lnTo>
                  <a:pt x="1475232" y="410717"/>
                </a:lnTo>
                <a:lnTo>
                  <a:pt x="1501580" y="405360"/>
                </a:lnTo>
                <a:lnTo>
                  <a:pt x="1523142" y="390715"/>
                </a:lnTo>
                <a:lnTo>
                  <a:pt x="1537704" y="368927"/>
                </a:lnTo>
                <a:lnTo>
                  <a:pt x="1543050" y="34213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27977" y="6545580"/>
            <a:ext cx="1581150" cy="448945"/>
          </a:xfrm>
          <a:custGeom>
            <a:avLst/>
            <a:gdLst/>
            <a:ahLst/>
            <a:cxnLst/>
            <a:rect l="l" t="t" r="r" b="b"/>
            <a:pathLst>
              <a:path w="1581150" h="448945">
                <a:moveTo>
                  <a:pt x="1581150" y="369569"/>
                </a:moveTo>
                <a:lnTo>
                  <a:pt x="1581150" y="77723"/>
                </a:lnTo>
                <a:lnTo>
                  <a:pt x="1579626" y="68579"/>
                </a:lnTo>
                <a:lnTo>
                  <a:pt x="1569069" y="42723"/>
                </a:lnTo>
                <a:lnTo>
                  <a:pt x="1551836" y="21831"/>
                </a:lnTo>
                <a:lnTo>
                  <a:pt x="1529067" y="7168"/>
                </a:lnTo>
                <a:lnTo>
                  <a:pt x="1501902" y="0"/>
                </a:lnTo>
                <a:lnTo>
                  <a:pt x="86868" y="0"/>
                </a:lnTo>
                <a:lnTo>
                  <a:pt x="35075" y="17430"/>
                </a:lnTo>
                <a:lnTo>
                  <a:pt x="3809" y="62483"/>
                </a:lnTo>
                <a:lnTo>
                  <a:pt x="0" y="87629"/>
                </a:lnTo>
                <a:lnTo>
                  <a:pt x="0" y="362711"/>
                </a:lnTo>
                <a:lnTo>
                  <a:pt x="12395" y="405611"/>
                </a:lnTo>
                <a:lnTo>
                  <a:pt x="38100" y="433323"/>
                </a:lnTo>
                <a:lnTo>
                  <a:pt x="38100" y="87629"/>
                </a:lnTo>
                <a:lnTo>
                  <a:pt x="38862" y="81533"/>
                </a:lnTo>
                <a:lnTo>
                  <a:pt x="39624" y="76199"/>
                </a:lnTo>
                <a:lnTo>
                  <a:pt x="42672" y="67055"/>
                </a:lnTo>
                <a:lnTo>
                  <a:pt x="47853" y="58131"/>
                </a:lnTo>
                <a:lnTo>
                  <a:pt x="47853" y="55816"/>
                </a:lnTo>
                <a:lnTo>
                  <a:pt x="57150" y="48767"/>
                </a:lnTo>
                <a:lnTo>
                  <a:pt x="60960" y="45719"/>
                </a:lnTo>
                <a:lnTo>
                  <a:pt x="65532" y="43433"/>
                </a:lnTo>
                <a:lnTo>
                  <a:pt x="69342" y="41147"/>
                </a:lnTo>
                <a:lnTo>
                  <a:pt x="73914" y="39623"/>
                </a:lnTo>
                <a:lnTo>
                  <a:pt x="79248" y="38861"/>
                </a:lnTo>
                <a:lnTo>
                  <a:pt x="83820" y="38099"/>
                </a:lnTo>
                <a:lnTo>
                  <a:pt x="1500378" y="38099"/>
                </a:lnTo>
                <a:lnTo>
                  <a:pt x="1539398" y="67933"/>
                </a:lnTo>
                <a:lnTo>
                  <a:pt x="1543050" y="83057"/>
                </a:lnTo>
                <a:lnTo>
                  <a:pt x="1543050" y="433297"/>
                </a:lnTo>
                <a:lnTo>
                  <a:pt x="1559518" y="419647"/>
                </a:lnTo>
                <a:lnTo>
                  <a:pt x="1574088" y="396718"/>
                </a:lnTo>
                <a:lnTo>
                  <a:pt x="1581150" y="369569"/>
                </a:lnTo>
                <a:close/>
              </a:path>
              <a:path w="1581150" h="448945">
                <a:moveTo>
                  <a:pt x="1543050" y="433297"/>
                </a:moveTo>
                <a:lnTo>
                  <a:pt x="1543050" y="367283"/>
                </a:lnTo>
                <a:lnTo>
                  <a:pt x="1542288" y="372617"/>
                </a:lnTo>
                <a:lnTo>
                  <a:pt x="1536259" y="387254"/>
                </a:lnTo>
                <a:lnTo>
                  <a:pt x="1526376" y="398992"/>
                </a:lnTo>
                <a:lnTo>
                  <a:pt x="1513400" y="407068"/>
                </a:lnTo>
                <a:lnTo>
                  <a:pt x="1498092" y="410717"/>
                </a:lnTo>
                <a:lnTo>
                  <a:pt x="86868" y="410614"/>
                </a:lnTo>
                <a:lnTo>
                  <a:pt x="47424" y="389727"/>
                </a:lnTo>
                <a:lnTo>
                  <a:pt x="38862" y="370331"/>
                </a:lnTo>
                <a:lnTo>
                  <a:pt x="38862" y="365759"/>
                </a:lnTo>
                <a:lnTo>
                  <a:pt x="38100" y="360425"/>
                </a:lnTo>
                <a:lnTo>
                  <a:pt x="38100" y="433323"/>
                </a:lnTo>
                <a:lnTo>
                  <a:pt x="78506" y="448602"/>
                </a:lnTo>
                <a:lnTo>
                  <a:pt x="1504188" y="448817"/>
                </a:lnTo>
                <a:lnTo>
                  <a:pt x="1512570" y="447293"/>
                </a:lnTo>
                <a:lnTo>
                  <a:pt x="1538619" y="436969"/>
                </a:lnTo>
                <a:lnTo>
                  <a:pt x="1543050" y="433297"/>
                </a:lnTo>
                <a:close/>
              </a:path>
              <a:path w="1581150" h="448945">
                <a:moveTo>
                  <a:pt x="48069" y="57759"/>
                </a:moveTo>
                <a:lnTo>
                  <a:pt x="47853" y="55816"/>
                </a:lnTo>
                <a:lnTo>
                  <a:pt x="47853" y="58131"/>
                </a:lnTo>
                <a:lnTo>
                  <a:pt x="48069" y="57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502785" y="6628128"/>
            <a:ext cx="432434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Microsoft YaHei"/>
                <a:cs typeface="Microsoft YaHei"/>
              </a:rPr>
              <a:t>提交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65339" y="348995"/>
            <a:ext cx="8953500" cy="635635"/>
          </a:xfrm>
          <a:custGeom>
            <a:avLst/>
            <a:gdLst/>
            <a:ahLst/>
            <a:cxnLst/>
            <a:rect l="l" t="t" r="r" b="b"/>
            <a:pathLst>
              <a:path w="8953500" h="635635">
                <a:moveTo>
                  <a:pt x="0" y="635508"/>
                </a:moveTo>
                <a:lnTo>
                  <a:pt x="8953500" y="635508"/>
                </a:lnTo>
                <a:lnTo>
                  <a:pt x="8953500" y="0"/>
                </a:lnTo>
                <a:lnTo>
                  <a:pt x="0" y="0"/>
                </a:lnTo>
                <a:lnTo>
                  <a:pt x="0" y="635508"/>
                </a:lnTo>
                <a:close/>
              </a:path>
            </a:pathLst>
          </a:custGeom>
          <a:solidFill>
            <a:srgbClr val="F6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74839" y="348995"/>
            <a:ext cx="190500" cy="635635"/>
          </a:xfrm>
          <a:custGeom>
            <a:avLst/>
            <a:gdLst/>
            <a:ahLst/>
            <a:cxnLst/>
            <a:rect l="l" t="t" r="r" b="b"/>
            <a:pathLst>
              <a:path w="190500" h="635635">
                <a:moveTo>
                  <a:pt x="0" y="0"/>
                </a:moveTo>
                <a:lnTo>
                  <a:pt x="0" y="635507"/>
                </a:lnTo>
                <a:lnTo>
                  <a:pt x="190499" y="635507"/>
                </a:lnTo>
                <a:lnTo>
                  <a:pt x="190499" y="0"/>
                </a:lnTo>
                <a:lnTo>
                  <a:pt x="0" y="0"/>
                </a:lnTo>
                <a:close/>
              </a:path>
            </a:pathLst>
          </a:custGeom>
          <a:solidFill>
            <a:srgbClr val="639E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120020" y="443737"/>
            <a:ext cx="100266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latin typeface="Microsoft YaHei"/>
                <a:cs typeface="Microsoft YaHei"/>
              </a:rPr>
              <a:t>单选题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92559" y="538225"/>
            <a:ext cx="41465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7F7F7F"/>
                </a:solidFill>
                <a:latin typeface="Microsoft YaHei"/>
                <a:cs typeface="Microsoft YaHei"/>
              </a:rPr>
              <a:t>1分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64359" y="406908"/>
            <a:ext cx="1430274" cy="515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8964" y="3266175"/>
            <a:ext cx="7538720" cy="2067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3156" sz="6600" spc="-7">
                <a:solidFill>
                  <a:srgbClr val="FF0000"/>
                </a:solidFill>
                <a:latin typeface="NSimSun"/>
                <a:cs typeface="NSimSun"/>
              </a:rPr>
              <a:t>初始条件</a:t>
            </a:r>
            <a:r>
              <a:rPr dirty="0" baseline="-3156" sz="6600" spc="-1492">
                <a:solidFill>
                  <a:srgbClr val="FF0000"/>
                </a:solidFill>
                <a:latin typeface="NSimSun"/>
                <a:cs typeface="NSimSun"/>
              </a:rPr>
              <a:t>：</a:t>
            </a:r>
            <a:r>
              <a:rPr dirty="0" sz="4400">
                <a:solidFill>
                  <a:srgbClr val="323232"/>
                </a:solidFill>
                <a:latin typeface="NSimSun"/>
                <a:cs typeface="NSimSun"/>
              </a:rPr>
              <a:t>线性表</a:t>
            </a:r>
            <a:r>
              <a:rPr dirty="0" sz="4400" spc="-5" b="1">
                <a:solidFill>
                  <a:srgbClr val="00339A"/>
                </a:solidFill>
                <a:latin typeface="Times New Roman"/>
                <a:cs typeface="Times New Roman"/>
              </a:rPr>
              <a:t>L</a:t>
            </a:r>
            <a:r>
              <a:rPr dirty="0" sz="4400">
                <a:solidFill>
                  <a:srgbClr val="323232"/>
                </a:solidFill>
                <a:latin typeface="NSimSun"/>
                <a:cs typeface="NSimSun"/>
              </a:rPr>
              <a:t>已存在。</a:t>
            </a:r>
            <a:endParaRPr sz="4400">
              <a:latin typeface="NSimSun"/>
              <a:cs typeface="NSimSun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400" spc="-5">
                <a:solidFill>
                  <a:srgbClr val="FF0000"/>
                </a:solidFill>
                <a:latin typeface="NSimSun"/>
                <a:cs typeface="NSimSun"/>
              </a:rPr>
              <a:t>操作结果</a:t>
            </a:r>
            <a:r>
              <a:rPr dirty="0" sz="4400" spc="-994">
                <a:solidFill>
                  <a:srgbClr val="FF0000"/>
                </a:solidFill>
                <a:latin typeface="NSimSun"/>
                <a:cs typeface="NSimSun"/>
              </a:rPr>
              <a:t>：</a:t>
            </a:r>
            <a:r>
              <a:rPr dirty="0" sz="4400">
                <a:solidFill>
                  <a:srgbClr val="323232"/>
                </a:solidFill>
                <a:latin typeface="NSimSun"/>
                <a:cs typeface="NSimSun"/>
              </a:rPr>
              <a:t>返回</a:t>
            </a:r>
            <a:r>
              <a:rPr dirty="0" sz="4400" spc="-5" b="1">
                <a:solidFill>
                  <a:srgbClr val="00339A"/>
                </a:solidFill>
                <a:latin typeface="Times New Roman"/>
                <a:cs typeface="Times New Roman"/>
              </a:rPr>
              <a:t>L</a:t>
            </a:r>
            <a:r>
              <a:rPr dirty="0" sz="4400" spc="-5">
                <a:solidFill>
                  <a:srgbClr val="323232"/>
                </a:solidFill>
                <a:latin typeface="NSimSun"/>
                <a:cs typeface="NSimSun"/>
              </a:rPr>
              <a:t>中元素个数。</a:t>
            </a:r>
            <a:endParaRPr sz="4400">
              <a:latin typeface="NSimSun"/>
              <a:cs typeface="N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28227" y="62925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lnTo>
                  <a:pt x="57150" y="457200"/>
                </a:lnTo>
                <a:lnTo>
                  <a:pt x="57150" y="143255"/>
                </a:lnTo>
                <a:lnTo>
                  <a:pt x="143268" y="143255"/>
                </a:lnTo>
                <a:lnTo>
                  <a:pt x="143268" y="272034"/>
                </a:lnTo>
                <a:lnTo>
                  <a:pt x="146614" y="288667"/>
                </a:lnTo>
                <a:lnTo>
                  <a:pt x="155746" y="302228"/>
                </a:lnTo>
                <a:lnTo>
                  <a:pt x="169307" y="311360"/>
                </a:lnTo>
                <a:lnTo>
                  <a:pt x="185940" y="314706"/>
                </a:lnTo>
                <a:lnTo>
                  <a:pt x="228600" y="314706"/>
                </a:lnTo>
                <a:lnTo>
                  <a:pt x="228600" y="143255"/>
                </a:lnTo>
                <a:lnTo>
                  <a:pt x="314718" y="57150"/>
                </a:lnTo>
                <a:lnTo>
                  <a:pt x="400050" y="143255"/>
                </a:lnTo>
                <a:lnTo>
                  <a:pt x="400050" y="457200"/>
                </a:lnTo>
                <a:lnTo>
                  <a:pt x="457200" y="457200"/>
                </a:lnTo>
                <a:close/>
              </a:path>
              <a:path w="457200" h="457200">
                <a:moveTo>
                  <a:pt x="400050" y="457200"/>
                </a:moveTo>
                <a:lnTo>
                  <a:pt x="400050" y="143255"/>
                </a:lnTo>
                <a:lnTo>
                  <a:pt x="357390" y="143255"/>
                </a:lnTo>
                <a:lnTo>
                  <a:pt x="357390" y="272034"/>
                </a:lnTo>
                <a:lnTo>
                  <a:pt x="347341" y="321933"/>
                </a:lnTo>
                <a:lnTo>
                  <a:pt x="319860" y="362616"/>
                </a:lnTo>
                <a:lnTo>
                  <a:pt x="278946" y="390013"/>
                </a:lnTo>
                <a:lnTo>
                  <a:pt x="228600" y="400050"/>
                </a:lnTo>
                <a:lnTo>
                  <a:pt x="185940" y="400050"/>
                </a:lnTo>
                <a:lnTo>
                  <a:pt x="135915" y="390013"/>
                </a:lnTo>
                <a:lnTo>
                  <a:pt x="94965" y="362616"/>
                </a:lnTo>
                <a:lnTo>
                  <a:pt x="67306" y="321933"/>
                </a:lnTo>
                <a:lnTo>
                  <a:pt x="57150" y="272034"/>
                </a:lnTo>
                <a:lnTo>
                  <a:pt x="57150" y="457200"/>
                </a:lnTo>
                <a:lnTo>
                  <a:pt x="400050" y="457200"/>
                </a:lnTo>
                <a:close/>
              </a:path>
              <a:path w="457200" h="457200">
                <a:moveTo>
                  <a:pt x="272046" y="272034"/>
                </a:moveTo>
                <a:lnTo>
                  <a:pt x="272046" y="143255"/>
                </a:lnTo>
                <a:lnTo>
                  <a:pt x="228600" y="143255"/>
                </a:lnTo>
                <a:lnTo>
                  <a:pt x="228600" y="314706"/>
                </a:lnTo>
                <a:lnTo>
                  <a:pt x="245680" y="311360"/>
                </a:lnTo>
                <a:lnTo>
                  <a:pt x="259472" y="302228"/>
                </a:lnTo>
                <a:lnTo>
                  <a:pt x="268688" y="288667"/>
                </a:lnTo>
                <a:lnTo>
                  <a:pt x="272046" y="272034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85377" y="6349746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214884" y="334239"/>
                </a:moveTo>
                <a:lnTo>
                  <a:pt x="214884" y="214884"/>
                </a:lnTo>
                <a:lnTo>
                  <a:pt x="211526" y="231517"/>
                </a:lnTo>
                <a:lnTo>
                  <a:pt x="202311" y="245078"/>
                </a:lnTo>
                <a:lnTo>
                  <a:pt x="188523" y="254210"/>
                </a:lnTo>
                <a:lnTo>
                  <a:pt x="171450" y="257556"/>
                </a:lnTo>
                <a:lnTo>
                  <a:pt x="128778" y="257556"/>
                </a:lnTo>
                <a:lnTo>
                  <a:pt x="112144" y="254210"/>
                </a:lnTo>
                <a:lnTo>
                  <a:pt x="98583" y="245078"/>
                </a:lnTo>
                <a:lnTo>
                  <a:pt x="89451" y="231517"/>
                </a:lnTo>
                <a:lnTo>
                  <a:pt x="86106" y="214884"/>
                </a:lnTo>
                <a:lnTo>
                  <a:pt x="86106" y="86106"/>
                </a:lnTo>
                <a:lnTo>
                  <a:pt x="0" y="86106"/>
                </a:lnTo>
                <a:lnTo>
                  <a:pt x="0" y="214884"/>
                </a:lnTo>
                <a:lnTo>
                  <a:pt x="10156" y="264783"/>
                </a:lnTo>
                <a:lnTo>
                  <a:pt x="37814" y="305466"/>
                </a:lnTo>
                <a:lnTo>
                  <a:pt x="78759" y="332863"/>
                </a:lnTo>
                <a:lnTo>
                  <a:pt x="128778" y="342900"/>
                </a:lnTo>
                <a:lnTo>
                  <a:pt x="171450" y="342900"/>
                </a:lnTo>
                <a:lnTo>
                  <a:pt x="214884" y="334239"/>
                </a:lnTo>
                <a:close/>
              </a:path>
              <a:path w="342900" h="342900">
                <a:moveTo>
                  <a:pt x="342900" y="86106"/>
                </a:moveTo>
                <a:lnTo>
                  <a:pt x="257556" y="0"/>
                </a:lnTo>
                <a:lnTo>
                  <a:pt x="171450" y="86106"/>
                </a:lnTo>
                <a:lnTo>
                  <a:pt x="214884" y="86106"/>
                </a:lnTo>
                <a:lnTo>
                  <a:pt x="214884" y="334239"/>
                </a:lnTo>
                <a:lnTo>
                  <a:pt x="221789" y="332863"/>
                </a:lnTo>
                <a:lnTo>
                  <a:pt x="262699" y="305466"/>
                </a:lnTo>
                <a:lnTo>
                  <a:pt x="290179" y="264783"/>
                </a:lnTo>
                <a:lnTo>
                  <a:pt x="300228" y="214884"/>
                </a:lnTo>
                <a:lnTo>
                  <a:pt x="300228" y="86106"/>
                </a:lnTo>
                <a:lnTo>
                  <a:pt x="342900" y="86106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80817" y="6343650"/>
            <a:ext cx="360045" cy="354330"/>
          </a:xfrm>
          <a:custGeom>
            <a:avLst/>
            <a:gdLst/>
            <a:ahLst/>
            <a:cxnLst/>
            <a:rect l="l" t="t" r="r" b="b"/>
            <a:pathLst>
              <a:path w="360045" h="354329">
                <a:moveTo>
                  <a:pt x="97536" y="232410"/>
                </a:moveTo>
                <a:lnTo>
                  <a:pt x="96012" y="228600"/>
                </a:lnTo>
                <a:lnTo>
                  <a:pt x="95250" y="224790"/>
                </a:lnTo>
                <a:lnTo>
                  <a:pt x="95250" y="87630"/>
                </a:lnTo>
                <a:lnTo>
                  <a:pt x="0" y="87630"/>
                </a:lnTo>
                <a:lnTo>
                  <a:pt x="0" y="227838"/>
                </a:lnTo>
                <a:lnTo>
                  <a:pt x="4572" y="245420"/>
                </a:lnTo>
                <a:lnTo>
                  <a:pt x="4572" y="96774"/>
                </a:lnTo>
                <a:lnTo>
                  <a:pt x="9906" y="92202"/>
                </a:lnTo>
                <a:lnTo>
                  <a:pt x="9906" y="96774"/>
                </a:lnTo>
                <a:lnTo>
                  <a:pt x="86106" y="96774"/>
                </a:lnTo>
                <a:lnTo>
                  <a:pt x="86106" y="92202"/>
                </a:lnTo>
                <a:lnTo>
                  <a:pt x="90678" y="96774"/>
                </a:lnTo>
                <a:lnTo>
                  <a:pt x="90678" y="241374"/>
                </a:lnTo>
                <a:lnTo>
                  <a:pt x="91092" y="242810"/>
                </a:lnTo>
                <a:lnTo>
                  <a:pt x="96774" y="250276"/>
                </a:lnTo>
                <a:lnTo>
                  <a:pt x="96774" y="231648"/>
                </a:lnTo>
                <a:lnTo>
                  <a:pt x="97536" y="232410"/>
                </a:lnTo>
                <a:close/>
              </a:path>
              <a:path w="360045" h="354329">
                <a:moveTo>
                  <a:pt x="9906" y="96774"/>
                </a:moveTo>
                <a:lnTo>
                  <a:pt x="9906" y="92202"/>
                </a:lnTo>
                <a:lnTo>
                  <a:pt x="4572" y="96774"/>
                </a:lnTo>
                <a:lnTo>
                  <a:pt x="9906" y="96774"/>
                </a:lnTo>
                <a:close/>
              </a:path>
              <a:path w="360045" h="354329">
                <a:moveTo>
                  <a:pt x="19812" y="268986"/>
                </a:moveTo>
                <a:lnTo>
                  <a:pt x="17526" y="262890"/>
                </a:lnTo>
                <a:lnTo>
                  <a:pt x="17526" y="263652"/>
                </a:lnTo>
                <a:lnTo>
                  <a:pt x="15240" y="257556"/>
                </a:lnTo>
                <a:lnTo>
                  <a:pt x="13716" y="251460"/>
                </a:lnTo>
                <a:lnTo>
                  <a:pt x="13716" y="252222"/>
                </a:lnTo>
                <a:lnTo>
                  <a:pt x="12192" y="245364"/>
                </a:lnTo>
                <a:lnTo>
                  <a:pt x="12192" y="246126"/>
                </a:lnTo>
                <a:lnTo>
                  <a:pt x="11430" y="239268"/>
                </a:lnTo>
                <a:lnTo>
                  <a:pt x="11430" y="240030"/>
                </a:lnTo>
                <a:lnTo>
                  <a:pt x="10668" y="233172"/>
                </a:lnTo>
                <a:lnTo>
                  <a:pt x="9906" y="227076"/>
                </a:lnTo>
                <a:lnTo>
                  <a:pt x="9906" y="96774"/>
                </a:lnTo>
                <a:lnTo>
                  <a:pt x="4572" y="96774"/>
                </a:lnTo>
                <a:lnTo>
                  <a:pt x="4572" y="245420"/>
                </a:lnTo>
                <a:lnTo>
                  <a:pt x="13068" y="278097"/>
                </a:lnTo>
                <a:lnTo>
                  <a:pt x="19050" y="286428"/>
                </a:lnTo>
                <a:lnTo>
                  <a:pt x="19050" y="268986"/>
                </a:lnTo>
                <a:lnTo>
                  <a:pt x="19812" y="268986"/>
                </a:lnTo>
                <a:close/>
              </a:path>
              <a:path w="360045" h="354329">
                <a:moveTo>
                  <a:pt x="31242" y="290322"/>
                </a:moveTo>
                <a:lnTo>
                  <a:pt x="24384" y="279654"/>
                </a:lnTo>
                <a:lnTo>
                  <a:pt x="19050" y="268986"/>
                </a:lnTo>
                <a:lnTo>
                  <a:pt x="19050" y="286428"/>
                </a:lnTo>
                <a:lnTo>
                  <a:pt x="30480" y="302350"/>
                </a:lnTo>
                <a:lnTo>
                  <a:pt x="30480" y="289560"/>
                </a:lnTo>
                <a:lnTo>
                  <a:pt x="31242" y="290322"/>
                </a:lnTo>
                <a:close/>
              </a:path>
              <a:path w="360045" h="354329">
                <a:moveTo>
                  <a:pt x="46482" y="320943"/>
                </a:moveTo>
                <a:lnTo>
                  <a:pt x="46482" y="308610"/>
                </a:lnTo>
                <a:lnTo>
                  <a:pt x="45720" y="307848"/>
                </a:lnTo>
                <a:lnTo>
                  <a:pt x="38100" y="299466"/>
                </a:lnTo>
                <a:lnTo>
                  <a:pt x="30480" y="289560"/>
                </a:lnTo>
                <a:lnTo>
                  <a:pt x="30480" y="302350"/>
                </a:lnTo>
                <a:lnTo>
                  <a:pt x="41562" y="317787"/>
                </a:lnTo>
                <a:lnTo>
                  <a:pt x="46482" y="320943"/>
                </a:lnTo>
                <a:close/>
              </a:path>
              <a:path w="360045" h="354329">
                <a:moveTo>
                  <a:pt x="46117" y="308212"/>
                </a:moveTo>
                <a:lnTo>
                  <a:pt x="45720" y="307778"/>
                </a:lnTo>
                <a:lnTo>
                  <a:pt x="46117" y="308212"/>
                </a:lnTo>
                <a:close/>
              </a:path>
              <a:path w="360045" h="354329">
                <a:moveTo>
                  <a:pt x="46482" y="308610"/>
                </a:moveTo>
                <a:lnTo>
                  <a:pt x="46117" y="308212"/>
                </a:lnTo>
                <a:lnTo>
                  <a:pt x="45720" y="307848"/>
                </a:lnTo>
                <a:lnTo>
                  <a:pt x="46482" y="308610"/>
                </a:lnTo>
                <a:close/>
              </a:path>
              <a:path w="360045" h="354329">
                <a:moveTo>
                  <a:pt x="64770" y="332677"/>
                </a:moveTo>
                <a:lnTo>
                  <a:pt x="64770" y="323850"/>
                </a:lnTo>
                <a:lnTo>
                  <a:pt x="54864" y="316230"/>
                </a:lnTo>
                <a:lnTo>
                  <a:pt x="46117" y="308212"/>
                </a:lnTo>
                <a:lnTo>
                  <a:pt x="46482" y="308610"/>
                </a:lnTo>
                <a:lnTo>
                  <a:pt x="46482" y="320943"/>
                </a:lnTo>
                <a:lnTo>
                  <a:pt x="64770" y="332677"/>
                </a:lnTo>
                <a:close/>
              </a:path>
              <a:path w="360045" h="354329">
                <a:moveTo>
                  <a:pt x="74676" y="339033"/>
                </a:moveTo>
                <a:lnTo>
                  <a:pt x="74676" y="329946"/>
                </a:lnTo>
                <a:lnTo>
                  <a:pt x="64008" y="323088"/>
                </a:lnTo>
                <a:lnTo>
                  <a:pt x="64770" y="323850"/>
                </a:lnTo>
                <a:lnTo>
                  <a:pt x="64770" y="332677"/>
                </a:lnTo>
                <a:lnTo>
                  <a:pt x="74676" y="339033"/>
                </a:lnTo>
                <a:close/>
              </a:path>
              <a:path w="360045" h="354329">
                <a:moveTo>
                  <a:pt x="102870" y="340614"/>
                </a:moveTo>
                <a:lnTo>
                  <a:pt x="96774" y="339090"/>
                </a:lnTo>
                <a:lnTo>
                  <a:pt x="90678" y="336804"/>
                </a:lnTo>
                <a:lnTo>
                  <a:pt x="85344" y="334518"/>
                </a:lnTo>
                <a:lnTo>
                  <a:pt x="85344" y="335280"/>
                </a:lnTo>
                <a:lnTo>
                  <a:pt x="73914" y="329184"/>
                </a:lnTo>
                <a:lnTo>
                  <a:pt x="74676" y="329946"/>
                </a:lnTo>
                <a:lnTo>
                  <a:pt x="74676" y="339033"/>
                </a:lnTo>
                <a:lnTo>
                  <a:pt x="82612" y="344125"/>
                </a:lnTo>
                <a:lnTo>
                  <a:pt x="102108" y="348046"/>
                </a:lnTo>
                <a:lnTo>
                  <a:pt x="102108" y="340614"/>
                </a:lnTo>
                <a:lnTo>
                  <a:pt x="102870" y="340614"/>
                </a:lnTo>
                <a:close/>
              </a:path>
              <a:path w="360045" h="354329">
                <a:moveTo>
                  <a:pt x="90678" y="96774"/>
                </a:moveTo>
                <a:lnTo>
                  <a:pt x="86106" y="92202"/>
                </a:lnTo>
                <a:lnTo>
                  <a:pt x="86106" y="96774"/>
                </a:lnTo>
                <a:lnTo>
                  <a:pt x="90678" y="96774"/>
                </a:lnTo>
                <a:close/>
              </a:path>
              <a:path w="360045" h="354329">
                <a:moveTo>
                  <a:pt x="90678" y="241374"/>
                </a:moveTo>
                <a:lnTo>
                  <a:pt x="90678" y="96774"/>
                </a:lnTo>
                <a:lnTo>
                  <a:pt x="86106" y="96774"/>
                </a:lnTo>
                <a:lnTo>
                  <a:pt x="86106" y="225552"/>
                </a:lnTo>
                <a:lnTo>
                  <a:pt x="90678" y="241374"/>
                </a:lnTo>
                <a:close/>
              </a:path>
              <a:path w="360045" h="354329">
                <a:moveTo>
                  <a:pt x="96012" y="224790"/>
                </a:moveTo>
                <a:lnTo>
                  <a:pt x="95250" y="220218"/>
                </a:lnTo>
                <a:lnTo>
                  <a:pt x="95250" y="224790"/>
                </a:lnTo>
                <a:lnTo>
                  <a:pt x="96012" y="224790"/>
                </a:lnTo>
                <a:close/>
              </a:path>
              <a:path w="360045" h="354329">
                <a:moveTo>
                  <a:pt x="104394" y="245364"/>
                </a:moveTo>
                <a:lnTo>
                  <a:pt x="102108" y="241554"/>
                </a:lnTo>
                <a:lnTo>
                  <a:pt x="102108" y="242316"/>
                </a:lnTo>
                <a:lnTo>
                  <a:pt x="99822" y="238506"/>
                </a:lnTo>
                <a:lnTo>
                  <a:pt x="99822" y="239268"/>
                </a:lnTo>
                <a:lnTo>
                  <a:pt x="96774" y="231648"/>
                </a:lnTo>
                <a:lnTo>
                  <a:pt x="96774" y="250276"/>
                </a:lnTo>
                <a:lnTo>
                  <a:pt x="101284" y="256203"/>
                </a:lnTo>
                <a:lnTo>
                  <a:pt x="103632" y="257626"/>
                </a:lnTo>
                <a:lnTo>
                  <a:pt x="103632" y="244602"/>
                </a:lnTo>
                <a:lnTo>
                  <a:pt x="104394" y="245364"/>
                </a:lnTo>
                <a:close/>
              </a:path>
              <a:path w="360045" h="354329">
                <a:moveTo>
                  <a:pt x="108966" y="342138"/>
                </a:moveTo>
                <a:lnTo>
                  <a:pt x="102108" y="340614"/>
                </a:lnTo>
                <a:lnTo>
                  <a:pt x="102108" y="348046"/>
                </a:lnTo>
                <a:lnTo>
                  <a:pt x="108204" y="349272"/>
                </a:lnTo>
                <a:lnTo>
                  <a:pt x="108204" y="342138"/>
                </a:lnTo>
                <a:lnTo>
                  <a:pt x="108966" y="342138"/>
                </a:lnTo>
                <a:close/>
              </a:path>
              <a:path w="360045" h="354329">
                <a:moveTo>
                  <a:pt x="109728" y="261321"/>
                </a:moveTo>
                <a:lnTo>
                  <a:pt x="109728" y="250698"/>
                </a:lnTo>
                <a:lnTo>
                  <a:pt x="103632" y="244602"/>
                </a:lnTo>
                <a:lnTo>
                  <a:pt x="103632" y="257626"/>
                </a:lnTo>
                <a:lnTo>
                  <a:pt x="109728" y="261321"/>
                </a:lnTo>
                <a:close/>
              </a:path>
              <a:path w="360045" h="354329">
                <a:moveTo>
                  <a:pt x="219456" y="345300"/>
                </a:moveTo>
                <a:lnTo>
                  <a:pt x="219456" y="336804"/>
                </a:lnTo>
                <a:lnTo>
                  <a:pt x="213360" y="339090"/>
                </a:lnTo>
                <a:lnTo>
                  <a:pt x="192160" y="343363"/>
                </a:lnTo>
                <a:lnTo>
                  <a:pt x="170683" y="344700"/>
                </a:lnTo>
                <a:lnTo>
                  <a:pt x="127254" y="344424"/>
                </a:lnTo>
                <a:lnTo>
                  <a:pt x="120396" y="343662"/>
                </a:lnTo>
                <a:lnTo>
                  <a:pt x="114300" y="342900"/>
                </a:lnTo>
                <a:lnTo>
                  <a:pt x="108204" y="342138"/>
                </a:lnTo>
                <a:lnTo>
                  <a:pt x="108204" y="349272"/>
                </a:lnTo>
                <a:lnTo>
                  <a:pt x="133350" y="354330"/>
                </a:lnTo>
                <a:lnTo>
                  <a:pt x="176784" y="354330"/>
                </a:lnTo>
                <a:lnTo>
                  <a:pt x="182880" y="353568"/>
                </a:lnTo>
                <a:lnTo>
                  <a:pt x="219456" y="345300"/>
                </a:lnTo>
                <a:close/>
              </a:path>
              <a:path w="360045" h="354329">
                <a:moveTo>
                  <a:pt x="112776" y="252222"/>
                </a:moveTo>
                <a:lnTo>
                  <a:pt x="108966" y="249936"/>
                </a:lnTo>
                <a:lnTo>
                  <a:pt x="109728" y="250698"/>
                </a:lnTo>
                <a:lnTo>
                  <a:pt x="109728" y="261321"/>
                </a:lnTo>
                <a:lnTo>
                  <a:pt x="112014" y="262706"/>
                </a:lnTo>
                <a:lnTo>
                  <a:pt x="112014" y="252222"/>
                </a:lnTo>
                <a:lnTo>
                  <a:pt x="112776" y="252222"/>
                </a:lnTo>
                <a:close/>
              </a:path>
              <a:path w="360045" h="354329">
                <a:moveTo>
                  <a:pt x="115824" y="254508"/>
                </a:moveTo>
                <a:lnTo>
                  <a:pt x="112014" y="252222"/>
                </a:lnTo>
                <a:lnTo>
                  <a:pt x="112014" y="262706"/>
                </a:lnTo>
                <a:lnTo>
                  <a:pt x="115062" y="264554"/>
                </a:lnTo>
                <a:lnTo>
                  <a:pt x="115062" y="254508"/>
                </a:lnTo>
                <a:lnTo>
                  <a:pt x="115824" y="254508"/>
                </a:lnTo>
                <a:close/>
              </a:path>
              <a:path w="360045" h="354329">
                <a:moveTo>
                  <a:pt x="115062" y="342900"/>
                </a:moveTo>
                <a:lnTo>
                  <a:pt x="114300" y="342815"/>
                </a:lnTo>
                <a:lnTo>
                  <a:pt x="115062" y="342900"/>
                </a:lnTo>
                <a:close/>
              </a:path>
              <a:path w="360045" h="354329">
                <a:moveTo>
                  <a:pt x="122682" y="266238"/>
                </a:moveTo>
                <a:lnTo>
                  <a:pt x="122682" y="257556"/>
                </a:lnTo>
                <a:lnTo>
                  <a:pt x="115062" y="254508"/>
                </a:lnTo>
                <a:lnTo>
                  <a:pt x="115062" y="264554"/>
                </a:lnTo>
                <a:lnTo>
                  <a:pt x="115697" y="264939"/>
                </a:lnTo>
                <a:lnTo>
                  <a:pt x="122682" y="266238"/>
                </a:lnTo>
                <a:close/>
              </a:path>
              <a:path w="360045" h="354329">
                <a:moveTo>
                  <a:pt x="121158" y="343662"/>
                </a:moveTo>
                <a:lnTo>
                  <a:pt x="120396" y="343577"/>
                </a:lnTo>
                <a:lnTo>
                  <a:pt x="121158" y="343662"/>
                </a:lnTo>
                <a:close/>
              </a:path>
              <a:path w="360045" h="354329">
                <a:moveTo>
                  <a:pt x="184404" y="267304"/>
                </a:moveTo>
                <a:lnTo>
                  <a:pt x="184404" y="258318"/>
                </a:lnTo>
                <a:lnTo>
                  <a:pt x="179832" y="258445"/>
                </a:lnTo>
                <a:lnTo>
                  <a:pt x="176784" y="258953"/>
                </a:lnTo>
                <a:lnTo>
                  <a:pt x="133350" y="259080"/>
                </a:lnTo>
                <a:lnTo>
                  <a:pt x="129540" y="258318"/>
                </a:lnTo>
                <a:lnTo>
                  <a:pt x="125730" y="258318"/>
                </a:lnTo>
                <a:lnTo>
                  <a:pt x="121920" y="256794"/>
                </a:lnTo>
                <a:lnTo>
                  <a:pt x="122682" y="257556"/>
                </a:lnTo>
                <a:lnTo>
                  <a:pt x="122682" y="266238"/>
                </a:lnTo>
                <a:lnTo>
                  <a:pt x="133350" y="268224"/>
                </a:lnTo>
                <a:lnTo>
                  <a:pt x="181356" y="268224"/>
                </a:lnTo>
                <a:lnTo>
                  <a:pt x="184404" y="267304"/>
                </a:lnTo>
                <a:close/>
              </a:path>
              <a:path w="360045" h="354329">
                <a:moveTo>
                  <a:pt x="134112" y="259080"/>
                </a:moveTo>
                <a:lnTo>
                  <a:pt x="133350" y="258953"/>
                </a:lnTo>
                <a:lnTo>
                  <a:pt x="134112" y="259080"/>
                </a:lnTo>
                <a:close/>
              </a:path>
              <a:path w="360045" h="354329">
                <a:moveTo>
                  <a:pt x="359664" y="96774"/>
                </a:moveTo>
                <a:lnTo>
                  <a:pt x="262128" y="0"/>
                </a:lnTo>
                <a:lnTo>
                  <a:pt x="164592" y="96774"/>
                </a:lnTo>
                <a:lnTo>
                  <a:pt x="176022" y="96774"/>
                </a:lnTo>
                <a:lnTo>
                  <a:pt x="176022" y="87630"/>
                </a:lnTo>
                <a:lnTo>
                  <a:pt x="187452" y="87630"/>
                </a:lnTo>
                <a:lnTo>
                  <a:pt x="259080" y="16002"/>
                </a:lnTo>
                <a:lnTo>
                  <a:pt x="259080" y="9906"/>
                </a:lnTo>
                <a:lnTo>
                  <a:pt x="265176" y="9906"/>
                </a:lnTo>
                <a:lnTo>
                  <a:pt x="265176" y="16002"/>
                </a:lnTo>
                <a:lnTo>
                  <a:pt x="336804" y="87630"/>
                </a:lnTo>
                <a:lnTo>
                  <a:pt x="347472" y="87630"/>
                </a:lnTo>
                <a:lnTo>
                  <a:pt x="347472" y="96774"/>
                </a:lnTo>
                <a:lnTo>
                  <a:pt x="359664" y="96774"/>
                </a:lnTo>
                <a:close/>
              </a:path>
              <a:path w="360045" h="354329">
                <a:moveTo>
                  <a:pt x="187452" y="87630"/>
                </a:moveTo>
                <a:lnTo>
                  <a:pt x="176022" y="87630"/>
                </a:lnTo>
                <a:lnTo>
                  <a:pt x="179832" y="95250"/>
                </a:lnTo>
                <a:lnTo>
                  <a:pt x="187452" y="87630"/>
                </a:lnTo>
                <a:close/>
              </a:path>
              <a:path w="360045" h="354329">
                <a:moveTo>
                  <a:pt x="224028" y="225552"/>
                </a:moveTo>
                <a:lnTo>
                  <a:pt x="224028" y="87630"/>
                </a:lnTo>
                <a:lnTo>
                  <a:pt x="187452" y="87630"/>
                </a:lnTo>
                <a:lnTo>
                  <a:pt x="179832" y="95250"/>
                </a:lnTo>
                <a:lnTo>
                  <a:pt x="176022" y="87630"/>
                </a:lnTo>
                <a:lnTo>
                  <a:pt x="176022" y="96774"/>
                </a:lnTo>
                <a:lnTo>
                  <a:pt x="214122" y="96774"/>
                </a:lnTo>
                <a:lnTo>
                  <a:pt x="214122" y="92202"/>
                </a:lnTo>
                <a:lnTo>
                  <a:pt x="219456" y="96774"/>
                </a:lnTo>
                <a:lnTo>
                  <a:pt x="219456" y="240175"/>
                </a:lnTo>
                <a:lnTo>
                  <a:pt x="224028" y="225552"/>
                </a:lnTo>
                <a:close/>
              </a:path>
              <a:path w="360045" h="354329">
                <a:moveTo>
                  <a:pt x="188214" y="256794"/>
                </a:moveTo>
                <a:lnTo>
                  <a:pt x="183642" y="258318"/>
                </a:lnTo>
                <a:lnTo>
                  <a:pt x="184404" y="258318"/>
                </a:lnTo>
                <a:lnTo>
                  <a:pt x="184404" y="267304"/>
                </a:lnTo>
                <a:lnTo>
                  <a:pt x="187452" y="266384"/>
                </a:lnTo>
                <a:lnTo>
                  <a:pt x="187452" y="257556"/>
                </a:lnTo>
                <a:lnTo>
                  <a:pt x="188214" y="256794"/>
                </a:lnTo>
                <a:close/>
              </a:path>
              <a:path w="360045" h="354329">
                <a:moveTo>
                  <a:pt x="195072" y="264085"/>
                </a:moveTo>
                <a:lnTo>
                  <a:pt x="195072" y="254508"/>
                </a:lnTo>
                <a:lnTo>
                  <a:pt x="187452" y="257556"/>
                </a:lnTo>
                <a:lnTo>
                  <a:pt x="187452" y="266384"/>
                </a:lnTo>
                <a:lnTo>
                  <a:pt x="195072" y="264085"/>
                </a:lnTo>
                <a:close/>
              </a:path>
              <a:path w="360045" h="354329">
                <a:moveTo>
                  <a:pt x="198120" y="263036"/>
                </a:moveTo>
                <a:lnTo>
                  <a:pt x="198120" y="252222"/>
                </a:lnTo>
                <a:lnTo>
                  <a:pt x="194310" y="254508"/>
                </a:lnTo>
                <a:lnTo>
                  <a:pt x="195072" y="254508"/>
                </a:lnTo>
                <a:lnTo>
                  <a:pt x="195072" y="264085"/>
                </a:lnTo>
                <a:lnTo>
                  <a:pt x="197799" y="263262"/>
                </a:lnTo>
                <a:lnTo>
                  <a:pt x="198120" y="263036"/>
                </a:lnTo>
                <a:close/>
              </a:path>
              <a:path w="360045" h="354329">
                <a:moveTo>
                  <a:pt x="201168" y="249936"/>
                </a:moveTo>
                <a:lnTo>
                  <a:pt x="197358" y="252222"/>
                </a:lnTo>
                <a:lnTo>
                  <a:pt x="198120" y="252222"/>
                </a:lnTo>
                <a:lnTo>
                  <a:pt x="198120" y="263036"/>
                </a:lnTo>
                <a:lnTo>
                  <a:pt x="200406" y="261423"/>
                </a:lnTo>
                <a:lnTo>
                  <a:pt x="200406" y="250698"/>
                </a:lnTo>
                <a:lnTo>
                  <a:pt x="201168" y="249936"/>
                </a:lnTo>
                <a:close/>
              </a:path>
              <a:path w="360045" h="354329">
                <a:moveTo>
                  <a:pt x="210312" y="254387"/>
                </a:moveTo>
                <a:lnTo>
                  <a:pt x="210312" y="238506"/>
                </a:lnTo>
                <a:lnTo>
                  <a:pt x="208026" y="242316"/>
                </a:lnTo>
                <a:lnTo>
                  <a:pt x="208026" y="241554"/>
                </a:lnTo>
                <a:lnTo>
                  <a:pt x="205740" y="245364"/>
                </a:lnTo>
                <a:lnTo>
                  <a:pt x="205740" y="244602"/>
                </a:lnTo>
                <a:lnTo>
                  <a:pt x="203454" y="247650"/>
                </a:lnTo>
                <a:lnTo>
                  <a:pt x="200406" y="250698"/>
                </a:lnTo>
                <a:lnTo>
                  <a:pt x="200406" y="261423"/>
                </a:lnTo>
                <a:lnTo>
                  <a:pt x="210245" y="254484"/>
                </a:lnTo>
                <a:close/>
              </a:path>
              <a:path w="360045" h="354329">
                <a:moveTo>
                  <a:pt x="211836" y="252176"/>
                </a:moveTo>
                <a:lnTo>
                  <a:pt x="211836" y="235458"/>
                </a:lnTo>
                <a:lnTo>
                  <a:pt x="209550" y="239268"/>
                </a:lnTo>
                <a:lnTo>
                  <a:pt x="210312" y="238506"/>
                </a:lnTo>
                <a:lnTo>
                  <a:pt x="210312" y="254387"/>
                </a:lnTo>
                <a:lnTo>
                  <a:pt x="211836" y="252176"/>
                </a:lnTo>
                <a:close/>
              </a:path>
              <a:path w="360045" h="354329">
                <a:moveTo>
                  <a:pt x="219456" y="240175"/>
                </a:moveTo>
                <a:lnTo>
                  <a:pt x="219456" y="96774"/>
                </a:lnTo>
                <a:lnTo>
                  <a:pt x="214122" y="96774"/>
                </a:lnTo>
                <a:lnTo>
                  <a:pt x="214122" y="228600"/>
                </a:lnTo>
                <a:lnTo>
                  <a:pt x="212598" y="232410"/>
                </a:lnTo>
                <a:lnTo>
                  <a:pt x="212598" y="231648"/>
                </a:lnTo>
                <a:lnTo>
                  <a:pt x="211074" y="235458"/>
                </a:lnTo>
                <a:lnTo>
                  <a:pt x="211836" y="235458"/>
                </a:lnTo>
                <a:lnTo>
                  <a:pt x="211836" y="252176"/>
                </a:lnTo>
                <a:lnTo>
                  <a:pt x="218914" y="241908"/>
                </a:lnTo>
                <a:lnTo>
                  <a:pt x="219456" y="240175"/>
                </a:lnTo>
                <a:close/>
              </a:path>
              <a:path w="360045" h="354329">
                <a:moveTo>
                  <a:pt x="214122" y="228600"/>
                </a:moveTo>
                <a:lnTo>
                  <a:pt x="214122" y="224790"/>
                </a:lnTo>
                <a:lnTo>
                  <a:pt x="213360" y="228600"/>
                </a:lnTo>
                <a:lnTo>
                  <a:pt x="214122" y="228600"/>
                </a:lnTo>
                <a:close/>
              </a:path>
              <a:path w="360045" h="354329">
                <a:moveTo>
                  <a:pt x="219456" y="96774"/>
                </a:moveTo>
                <a:lnTo>
                  <a:pt x="214122" y="92202"/>
                </a:lnTo>
                <a:lnTo>
                  <a:pt x="214122" y="96774"/>
                </a:lnTo>
                <a:lnTo>
                  <a:pt x="219456" y="96774"/>
                </a:lnTo>
                <a:close/>
              </a:path>
              <a:path w="360045" h="354329">
                <a:moveTo>
                  <a:pt x="224790" y="334518"/>
                </a:moveTo>
                <a:lnTo>
                  <a:pt x="218694" y="336804"/>
                </a:lnTo>
                <a:lnTo>
                  <a:pt x="219456" y="336804"/>
                </a:lnTo>
                <a:lnTo>
                  <a:pt x="219456" y="345300"/>
                </a:lnTo>
                <a:lnTo>
                  <a:pt x="224028" y="344267"/>
                </a:lnTo>
                <a:lnTo>
                  <a:pt x="224028" y="335280"/>
                </a:lnTo>
                <a:lnTo>
                  <a:pt x="224790" y="334518"/>
                </a:lnTo>
                <a:close/>
              </a:path>
              <a:path w="360045" h="354329">
                <a:moveTo>
                  <a:pt x="246126" y="323088"/>
                </a:moveTo>
                <a:lnTo>
                  <a:pt x="235458" y="329946"/>
                </a:lnTo>
                <a:lnTo>
                  <a:pt x="235458" y="329184"/>
                </a:lnTo>
                <a:lnTo>
                  <a:pt x="224028" y="335280"/>
                </a:lnTo>
                <a:lnTo>
                  <a:pt x="224028" y="344267"/>
                </a:lnTo>
                <a:lnTo>
                  <a:pt x="230674" y="342764"/>
                </a:lnTo>
                <a:lnTo>
                  <a:pt x="245364" y="332632"/>
                </a:lnTo>
                <a:lnTo>
                  <a:pt x="245364" y="323850"/>
                </a:lnTo>
                <a:lnTo>
                  <a:pt x="246126" y="323088"/>
                </a:lnTo>
                <a:close/>
              </a:path>
              <a:path w="360045" h="354329">
                <a:moveTo>
                  <a:pt x="264414" y="319493"/>
                </a:moveTo>
                <a:lnTo>
                  <a:pt x="264414" y="307848"/>
                </a:lnTo>
                <a:lnTo>
                  <a:pt x="263652" y="308610"/>
                </a:lnTo>
                <a:lnTo>
                  <a:pt x="255270" y="316230"/>
                </a:lnTo>
                <a:lnTo>
                  <a:pt x="245364" y="323850"/>
                </a:lnTo>
                <a:lnTo>
                  <a:pt x="245364" y="332632"/>
                </a:lnTo>
                <a:lnTo>
                  <a:pt x="264414" y="319493"/>
                </a:lnTo>
                <a:close/>
              </a:path>
              <a:path w="360045" h="354329">
                <a:moveTo>
                  <a:pt x="265176" y="9906"/>
                </a:moveTo>
                <a:lnTo>
                  <a:pt x="259080" y="9906"/>
                </a:lnTo>
                <a:lnTo>
                  <a:pt x="262128" y="12954"/>
                </a:lnTo>
                <a:lnTo>
                  <a:pt x="265176" y="9906"/>
                </a:lnTo>
                <a:close/>
              </a:path>
              <a:path w="360045" h="354329">
                <a:moveTo>
                  <a:pt x="262128" y="12954"/>
                </a:moveTo>
                <a:lnTo>
                  <a:pt x="259080" y="9906"/>
                </a:lnTo>
                <a:lnTo>
                  <a:pt x="259080" y="16002"/>
                </a:lnTo>
                <a:lnTo>
                  <a:pt x="262128" y="12954"/>
                </a:lnTo>
                <a:close/>
              </a:path>
              <a:path w="360045" h="354329">
                <a:moveTo>
                  <a:pt x="265176" y="16002"/>
                </a:moveTo>
                <a:lnTo>
                  <a:pt x="265176" y="9906"/>
                </a:lnTo>
                <a:lnTo>
                  <a:pt x="262128" y="12954"/>
                </a:lnTo>
                <a:lnTo>
                  <a:pt x="265176" y="16002"/>
                </a:lnTo>
                <a:close/>
              </a:path>
              <a:path w="360045" h="354329">
                <a:moveTo>
                  <a:pt x="264016" y="308212"/>
                </a:moveTo>
                <a:lnTo>
                  <a:pt x="263652" y="308546"/>
                </a:lnTo>
                <a:lnTo>
                  <a:pt x="264016" y="308212"/>
                </a:lnTo>
                <a:close/>
              </a:path>
              <a:path w="360045" h="354329">
                <a:moveTo>
                  <a:pt x="264414" y="307848"/>
                </a:moveTo>
                <a:lnTo>
                  <a:pt x="264016" y="308212"/>
                </a:lnTo>
                <a:lnTo>
                  <a:pt x="263652" y="308610"/>
                </a:lnTo>
                <a:lnTo>
                  <a:pt x="264414" y="307848"/>
                </a:lnTo>
                <a:close/>
              </a:path>
              <a:path w="360045" h="354329">
                <a:moveTo>
                  <a:pt x="347472" y="96774"/>
                </a:moveTo>
                <a:lnTo>
                  <a:pt x="347472" y="87630"/>
                </a:lnTo>
                <a:lnTo>
                  <a:pt x="344424" y="95250"/>
                </a:lnTo>
                <a:lnTo>
                  <a:pt x="336804" y="87630"/>
                </a:lnTo>
                <a:lnTo>
                  <a:pt x="300228" y="87630"/>
                </a:lnTo>
                <a:lnTo>
                  <a:pt x="300228" y="227076"/>
                </a:lnTo>
                <a:lnTo>
                  <a:pt x="299466" y="233934"/>
                </a:lnTo>
                <a:lnTo>
                  <a:pt x="299466" y="233172"/>
                </a:lnTo>
                <a:lnTo>
                  <a:pt x="298704" y="240030"/>
                </a:lnTo>
                <a:lnTo>
                  <a:pt x="298704" y="239268"/>
                </a:lnTo>
                <a:lnTo>
                  <a:pt x="297942" y="246126"/>
                </a:lnTo>
                <a:lnTo>
                  <a:pt x="297942" y="245364"/>
                </a:lnTo>
                <a:lnTo>
                  <a:pt x="296418" y="252222"/>
                </a:lnTo>
                <a:lnTo>
                  <a:pt x="296418" y="251460"/>
                </a:lnTo>
                <a:lnTo>
                  <a:pt x="294894" y="257556"/>
                </a:lnTo>
                <a:lnTo>
                  <a:pt x="292608" y="263652"/>
                </a:lnTo>
                <a:lnTo>
                  <a:pt x="292608" y="262890"/>
                </a:lnTo>
                <a:lnTo>
                  <a:pt x="290322" y="268986"/>
                </a:lnTo>
                <a:lnTo>
                  <a:pt x="284988" y="279654"/>
                </a:lnTo>
                <a:lnTo>
                  <a:pt x="278892" y="290322"/>
                </a:lnTo>
                <a:lnTo>
                  <a:pt x="278892" y="289560"/>
                </a:lnTo>
                <a:lnTo>
                  <a:pt x="272034" y="299466"/>
                </a:lnTo>
                <a:lnTo>
                  <a:pt x="264016" y="308212"/>
                </a:lnTo>
                <a:lnTo>
                  <a:pt x="264414" y="307848"/>
                </a:lnTo>
                <a:lnTo>
                  <a:pt x="264414" y="319493"/>
                </a:lnTo>
                <a:lnTo>
                  <a:pt x="270505" y="315291"/>
                </a:lnTo>
                <a:lnTo>
                  <a:pt x="298146" y="275524"/>
                </a:lnTo>
                <a:lnTo>
                  <a:pt x="304800" y="247259"/>
                </a:lnTo>
                <a:lnTo>
                  <a:pt x="304800" y="96774"/>
                </a:lnTo>
                <a:lnTo>
                  <a:pt x="309372" y="92202"/>
                </a:lnTo>
                <a:lnTo>
                  <a:pt x="309372" y="96774"/>
                </a:lnTo>
                <a:lnTo>
                  <a:pt x="347472" y="96774"/>
                </a:lnTo>
                <a:close/>
              </a:path>
              <a:path w="360045" h="354329">
                <a:moveTo>
                  <a:pt x="309372" y="96774"/>
                </a:moveTo>
                <a:lnTo>
                  <a:pt x="309372" y="92202"/>
                </a:lnTo>
                <a:lnTo>
                  <a:pt x="304800" y="96774"/>
                </a:lnTo>
                <a:lnTo>
                  <a:pt x="309372" y="96774"/>
                </a:lnTo>
                <a:close/>
              </a:path>
              <a:path w="360045" h="354329">
                <a:moveTo>
                  <a:pt x="309372" y="227838"/>
                </a:moveTo>
                <a:lnTo>
                  <a:pt x="309372" y="96774"/>
                </a:lnTo>
                <a:lnTo>
                  <a:pt x="304800" y="96774"/>
                </a:lnTo>
                <a:lnTo>
                  <a:pt x="304800" y="247259"/>
                </a:lnTo>
                <a:lnTo>
                  <a:pt x="309372" y="227838"/>
                </a:lnTo>
                <a:close/>
              </a:path>
              <a:path w="360045" h="354329">
                <a:moveTo>
                  <a:pt x="347472" y="87630"/>
                </a:moveTo>
                <a:lnTo>
                  <a:pt x="336804" y="87630"/>
                </a:lnTo>
                <a:lnTo>
                  <a:pt x="344424" y="95250"/>
                </a:lnTo>
                <a:lnTo>
                  <a:pt x="347472" y="87630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923667" y="6288023"/>
            <a:ext cx="467359" cy="467359"/>
          </a:xfrm>
          <a:custGeom>
            <a:avLst/>
            <a:gdLst/>
            <a:ahLst/>
            <a:cxnLst/>
            <a:rect l="l" t="t" r="r" b="b"/>
            <a:pathLst>
              <a:path w="467359" h="467359">
                <a:moveTo>
                  <a:pt x="467105" y="467106"/>
                </a:moveTo>
                <a:lnTo>
                  <a:pt x="467105" y="0"/>
                </a:lnTo>
                <a:lnTo>
                  <a:pt x="0" y="0"/>
                </a:lnTo>
                <a:lnTo>
                  <a:pt x="0" y="467106"/>
                </a:lnTo>
                <a:lnTo>
                  <a:pt x="4559" y="467106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467106"/>
                </a:lnTo>
                <a:lnTo>
                  <a:pt x="467105" y="467106"/>
                </a:lnTo>
                <a:close/>
              </a:path>
              <a:path w="467359" h="4673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467359">
                <a:moveTo>
                  <a:pt x="9906" y="4572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457200"/>
                </a:lnTo>
                <a:lnTo>
                  <a:pt x="9906" y="457200"/>
                </a:lnTo>
                <a:close/>
              </a:path>
              <a:path w="467359" h="467359">
                <a:moveTo>
                  <a:pt x="461759" y="457200"/>
                </a:moveTo>
                <a:lnTo>
                  <a:pt x="4559" y="457200"/>
                </a:lnTo>
                <a:lnTo>
                  <a:pt x="9906" y="461772"/>
                </a:lnTo>
                <a:lnTo>
                  <a:pt x="9906" y="467106"/>
                </a:lnTo>
                <a:lnTo>
                  <a:pt x="457200" y="467106"/>
                </a:lnTo>
                <a:lnTo>
                  <a:pt x="457200" y="461772"/>
                </a:lnTo>
                <a:lnTo>
                  <a:pt x="461759" y="457200"/>
                </a:lnTo>
                <a:close/>
              </a:path>
              <a:path w="467359" h="467359">
                <a:moveTo>
                  <a:pt x="9906" y="467106"/>
                </a:moveTo>
                <a:lnTo>
                  <a:pt x="9906" y="461772"/>
                </a:lnTo>
                <a:lnTo>
                  <a:pt x="4559" y="457200"/>
                </a:lnTo>
                <a:lnTo>
                  <a:pt x="4559" y="467106"/>
                </a:lnTo>
                <a:lnTo>
                  <a:pt x="9906" y="467106"/>
                </a:lnTo>
                <a:close/>
              </a:path>
              <a:path w="467359" h="467359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467359">
                <a:moveTo>
                  <a:pt x="461759" y="4572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457200"/>
                </a:lnTo>
                <a:lnTo>
                  <a:pt x="461759" y="457200"/>
                </a:lnTo>
                <a:close/>
              </a:path>
              <a:path w="467359" h="467359">
                <a:moveTo>
                  <a:pt x="461759" y="467106"/>
                </a:moveTo>
                <a:lnTo>
                  <a:pt x="461759" y="457200"/>
                </a:lnTo>
                <a:lnTo>
                  <a:pt x="457200" y="461772"/>
                </a:lnTo>
                <a:lnTo>
                  <a:pt x="457200" y="467106"/>
                </a:lnTo>
                <a:lnTo>
                  <a:pt x="461759" y="467106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0973" y="1030925"/>
            <a:ext cx="4599940" cy="1499870"/>
          </a:xfrm>
          <a:prstGeom prst="rect"/>
        </p:spPr>
        <p:txBody>
          <a:bodyPr wrap="square" lIns="0" tIns="113664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894"/>
              </a:spcBef>
            </a:pP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ListLength( L</a:t>
            </a:r>
            <a:r>
              <a:rPr dirty="0" sz="4400" spc="-245" b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4000">
                <a:solidFill>
                  <a:srgbClr val="650065"/>
                </a:solidFill>
                <a:latin typeface="SimSun"/>
                <a:cs typeface="SimSun"/>
              </a:rPr>
              <a:t>（求线性表的长度）</a:t>
            </a:r>
            <a:endParaRPr sz="4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4999" y="973327"/>
            <a:ext cx="724662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04565" algn="l"/>
                <a:tab pos="7047230" algn="l"/>
              </a:tabLst>
            </a:pP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PriorElem(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L,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	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cur_e,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&amp;p</a:t>
            </a:r>
            <a:r>
              <a:rPr dirty="0" sz="4400" spc="-90" b="1">
                <a:solidFill>
                  <a:srgbClr val="33339A"/>
                </a:solidFill>
                <a:latin typeface="Times New Roman"/>
                <a:cs typeface="Times New Roman"/>
              </a:rPr>
              <a:t>r</a:t>
            </a:r>
            <a:r>
              <a:rPr dirty="0" sz="4400" spc="-10" b="1">
                <a:solidFill>
                  <a:srgbClr val="33339A"/>
                </a:solidFill>
                <a:latin typeface="Times New Roman"/>
                <a:cs typeface="Times New Roman"/>
              </a:rPr>
              <a:t>e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_e</a:t>
            </a:r>
            <a:r>
              <a:rPr dirty="0" sz="4400" b="1">
                <a:solidFill>
                  <a:srgbClr val="33339A"/>
                </a:solidFill>
                <a:latin typeface="Times New Roman"/>
                <a:cs typeface="Times New Roman"/>
              </a:rPr>
              <a:t>	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33027" y="65211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19633"/>
                </a:lnTo>
                <a:lnTo>
                  <a:pt x="119646" y="119633"/>
                </a:lnTo>
                <a:lnTo>
                  <a:pt x="119646" y="226313"/>
                </a:lnTo>
                <a:lnTo>
                  <a:pt x="122456" y="240268"/>
                </a:lnTo>
                <a:lnTo>
                  <a:pt x="130122" y="251650"/>
                </a:lnTo>
                <a:lnTo>
                  <a:pt x="141501" y="259318"/>
                </a:lnTo>
                <a:lnTo>
                  <a:pt x="155448" y="262127"/>
                </a:lnTo>
                <a:lnTo>
                  <a:pt x="190500" y="262127"/>
                </a:lnTo>
                <a:lnTo>
                  <a:pt x="190500" y="119633"/>
                </a:lnTo>
                <a:lnTo>
                  <a:pt x="262140" y="48005"/>
                </a:lnTo>
                <a:lnTo>
                  <a:pt x="333768" y="119633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119633"/>
                </a:lnTo>
                <a:lnTo>
                  <a:pt x="297954" y="119633"/>
                </a:lnTo>
                <a:lnTo>
                  <a:pt x="297954" y="226313"/>
                </a:lnTo>
                <a:lnTo>
                  <a:pt x="289524" y="268176"/>
                </a:lnTo>
                <a:lnTo>
                  <a:pt x="266520" y="302323"/>
                </a:lnTo>
                <a:lnTo>
                  <a:pt x="232369" y="325326"/>
                </a:lnTo>
                <a:lnTo>
                  <a:pt x="190500" y="333755"/>
                </a:lnTo>
                <a:lnTo>
                  <a:pt x="155448" y="333755"/>
                </a:lnTo>
                <a:lnTo>
                  <a:pt x="113587" y="325326"/>
                </a:lnTo>
                <a:lnTo>
                  <a:pt x="79444" y="302323"/>
                </a:lnTo>
                <a:lnTo>
                  <a:pt x="56446" y="268176"/>
                </a:lnTo>
                <a:lnTo>
                  <a:pt x="48018" y="226313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  <a:path w="381000" h="381000">
                <a:moveTo>
                  <a:pt x="226326" y="226313"/>
                </a:moveTo>
                <a:lnTo>
                  <a:pt x="226326" y="119633"/>
                </a:lnTo>
                <a:lnTo>
                  <a:pt x="190500" y="119633"/>
                </a:lnTo>
                <a:lnTo>
                  <a:pt x="190500" y="262127"/>
                </a:lnTo>
                <a:lnTo>
                  <a:pt x="204456" y="259318"/>
                </a:lnTo>
                <a:lnTo>
                  <a:pt x="215842" y="251650"/>
                </a:lnTo>
                <a:lnTo>
                  <a:pt x="223514" y="240268"/>
                </a:lnTo>
                <a:lnTo>
                  <a:pt x="226326" y="226313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81045" y="65692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78308" y="278538"/>
                </a:moveTo>
                <a:lnTo>
                  <a:pt x="178308" y="178307"/>
                </a:lnTo>
                <a:lnTo>
                  <a:pt x="175498" y="192262"/>
                </a:lnTo>
                <a:lnTo>
                  <a:pt x="167830" y="203644"/>
                </a:lnTo>
                <a:lnTo>
                  <a:pt x="156448" y="211312"/>
                </a:lnTo>
                <a:lnTo>
                  <a:pt x="142494" y="214121"/>
                </a:lnTo>
                <a:lnTo>
                  <a:pt x="107442" y="214121"/>
                </a:lnTo>
                <a:lnTo>
                  <a:pt x="93487" y="211312"/>
                </a:lnTo>
                <a:lnTo>
                  <a:pt x="82105" y="203644"/>
                </a:lnTo>
                <a:lnTo>
                  <a:pt x="74437" y="192262"/>
                </a:lnTo>
                <a:lnTo>
                  <a:pt x="71628" y="178307"/>
                </a:lnTo>
                <a:lnTo>
                  <a:pt x="71628" y="71627"/>
                </a:lnTo>
                <a:lnTo>
                  <a:pt x="0" y="71627"/>
                </a:lnTo>
                <a:lnTo>
                  <a:pt x="0" y="178307"/>
                </a:lnTo>
                <a:lnTo>
                  <a:pt x="8429" y="220170"/>
                </a:lnTo>
                <a:lnTo>
                  <a:pt x="31432" y="254317"/>
                </a:lnTo>
                <a:lnTo>
                  <a:pt x="65579" y="277320"/>
                </a:lnTo>
                <a:lnTo>
                  <a:pt x="107442" y="285749"/>
                </a:lnTo>
                <a:lnTo>
                  <a:pt x="142494" y="285749"/>
                </a:lnTo>
                <a:lnTo>
                  <a:pt x="178308" y="278538"/>
                </a:lnTo>
                <a:close/>
              </a:path>
              <a:path w="285750" h="285750">
                <a:moveTo>
                  <a:pt x="285750" y="71627"/>
                </a:moveTo>
                <a:lnTo>
                  <a:pt x="214122" y="0"/>
                </a:lnTo>
                <a:lnTo>
                  <a:pt x="142494" y="71627"/>
                </a:lnTo>
                <a:lnTo>
                  <a:pt x="178308" y="71627"/>
                </a:lnTo>
                <a:lnTo>
                  <a:pt x="178308" y="278538"/>
                </a:lnTo>
                <a:lnTo>
                  <a:pt x="184356" y="277320"/>
                </a:lnTo>
                <a:lnTo>
                  <a:pt x="218503" y="254317"/>
                </a:lnTo>
                <a:lnTo>
                  <a:pt x="241506" y="220170"/>
                </a:lnTo>
                <a:lnTo>
                  <a:pt x="249936" y="178307"/>
                </a:lnTo>
                <a:lnTo>
                  <a:pt x="249936" y="71627"/>
                </a:lnTo>
                <a:lnTo>
                  <a:pt x="285750" y="71627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6474" y="6562343"/>
            <a:ext cx="302260" cy="297180"/>
          </a:xfrm>
          <a:custGeom>
            <a:avLst/>
            <a:gdLst/>
            <a:ahLst/>
            <a:cxnLst/>
            <a:rect l="l" t="t" r="r" b="b"/>
            <a:pathLst>
              <a:path w="302259" h="297179">
                <a:moveTo>
                  <a:pt x="89598" y="207581"/>
                </a:moveTo>
                <a:lnTo>
                  <a:pt x="86105" y="202691"/>
                </a:lnTo>
                <a:lnTo>
                  <a:pt x="84581" y="200405"/>
                </a:lnTo>
                <a:lnTo>
                  <a:pt x="83057" y="197357"/>
                </a:lnTo>
                <a:lnTo>
                  <a:pt x="82295" y="194309"/>
                </a:lnTo>
                <a:lnTo>
                  <a:pt x="82295" y="195071"/>
                </a:lnTo>
                <a:lnTo>
                  <a:pt x="81533" y="191261"/>
                </a:lnTo>
                <a:lnTo>
                  <a:pt x="81533" y="192023"/>
                </a:lnTo>
                <a:lnTo>
                  <a:pt x="80771" y="188213"/>
                </a:lnTo>
                <a:lnTo>
                  <a:pt x="80771" y="73151"/>
                </a:lnTo>
                <a:lnTo>
                  <a:pt x="0" y="73151"/>
                </a:lnTo>
                <a:lnTo>
                  <a:pt x="0" y="196595"/>
                </a:lnTo>
                <a:lnTo>
                  <a:pt x="4571" y="211761"/>
                </a:lnTo>
                <a:lnTo>
                  <a:pt x="4571" y="83057"/>
                </a:lnTo>
                <a:lnTo>
                  <a:pt x="9143" y="78485"/>
                </a:lnTo>
                <a:lnTo>
                  <a:pt x="9143" y="83057"/>
                </a:lnTo>
                <a:lnTo>
                  <a:pt x="70865" y="83057"/>
                </a:lnTo>
                <a:lnTo>
                  <a:pt x="70865" y="78485"/>
                </a:lnTo>
                <a:lnTo>
                  <a:pt x="76199" y="83057"/>
                </a:lnTo>
                <a:lnTo>
                  <a:pt x="76199" y="204349"/>
                </a:lnTo>
                <a:lnTo>
                  <a:pt x="84591" y="215322"/>
                </a:lnTo>
                <a:lnTo>
                  <a:pt x="89153" y="218172"/>
                </a:lnTo>
                <a:lnTo>
                  <a:pt x="89153" y="207263"/>
                </a:lnTo>
                <a:lnTo>
                  <a:pt x="89598" y="207581"/>
                </a:lnTo>
                <a:close/>
              </a:path>
              <a:path w="302259" h="297179">
                <a:moveTo>
                  <a:pt x="9143" y="83057"/>
                </a:moveTo>
                <a:lnTo>
                  <a:pt x="9143" y="78485"/>
                </a:lnTo>
                <a:lnTo>
                  <a:pt x="4571" y="83057"/>
                </a:lnTo>
                <a:lnTo>
                  <a:pt x="9143" y="83057"/>
                </a:lnTo>
                <a:close/>
              </a:path>
              <a:path w="302259" h="297179">
                <a:moveTo>
                  <a:pt x="22097" y="234695"/>
                </a:moveTo>
                <a:lnTo>
                  <a:pt x="17525" y="224789"/>
                </a:lnTo>
                <a:lnTo>
                  <a:pt x="17525" y="225551"/>
                </a:lnTo>
                <a:lnTo>
                  <a:pt x="13715" y="215645"/>
                </a:lnTo>
                <a:lnTo>
                  <a:pt x="13715" y="216407"/>
                </a:lnTo>
                <a:lnTo>
                  <a:pt x="11429" y="205739"/>
                </a:lnTo>
                <a:lnTo>
                  <a:pt x="11429" y="206501"/>
                </a:lnTo>
                <a:lnTo>
                  <a:pt x="9905" y="195833"/>
                </a:lnTo>
                <a:lnTo>
                  <a:pt x="9143" y="185165"/>
                </a:lnTo>
                <a:lnTo>
                  <a:pt x="9143" y="83057"/>
                </a:lnTo>
                <a:lnTo>
                  <a:pt x="4571" y="83057"/>
                </a:lnTo>
                <a:lnTo>
                  <a:pt x="4571" y="211761"/>
                </a:lnTo>
                <a:lnTo>
                  <a:pt x="11978" y="236329"/>
                </a:lnTo>
                <a:lnTo>
                  <a:pt x="21335" y="248628"/>
                </a:lnTo>
                <a:lnTo>
                  <a:pt x="21335" y="233933"/>
                </a:lnTo>
                <a:lnTo>
                  <a:pt x="22097" y="234695"/>
                </a:lnTo>
                <a:close/>
              </a:path>
              <a:path w="302259" h="297179">
                <a:moveTo>
                  <a:pt x="39623" y="270383"/>
                </a:moveTo>
                <a:lnTo>
                  <a:pt x="39623" y="258317"/>
                </a:lnTo>
                <a:lnTo>
                  <a:pt x="38861" y="257555"/>
                </a:lnTo>
                <a:lnTo>
                  <a:pt x="32765" y="250697"/>
                </a:lnTo>
                <a:lnTo>
                  <a:pt x="26669" y="242315"/>
                </a:lnTo>
                <a:lnTo>
                  <a:pt x="26669" y="243077"/>
                </a:lnTo>
                <a:lnTo>
                  <a:pt x="21335" y="233933"/>
                </a:lnTo>
                <a:lnTo>
                  <a:pt x="21335" y="248628"/>
                </a:lnTo>
                <a:lnTo>
                  <a:pt x="36309" y="268309"/>
                </a:lnTo>
                <a:lnTo>
                  <a:pt x="39623" y="270383"/>
                </a:lnTo>
                <a:close/>
              </a:path>
              <a:path w="302259" h="297179">
                <a:moveTo>
                  <a:pt x="39263" y="257916"/>
                </a:moveTo>
                <a:lnTo>
                  <a:pt x="38861" y="257471"/>
                </a:lnTo>
                <a:lnTo>
                  <a:pt x="39263" y="257916"/>
                </a:lnTo>
                <a:close/>
              </a:path>
              <a:path w="302259" h="297179">
                <a:moveTo>
                  <a:pt x="39623" y="258317"/>
                </a:moveTo>
                <a:lnTo>
                  <a:pt x="39263" y="257916"/>
                </a:lnTo>
                <a:lnTo>
                  <a:pt x="38861" y="257555"/>
                </a:lnTo>
                <a:lnTo>
                  <a:pt x="39623" y="258317"/>
                </a:lnTo>
                <a:close/>
              </a:path>
              <a:path w="302259" h="297179">
                <a:moveTo>
                  <a:pt x="54863" y="270509"/>
                </a:moveTo>
                <a:lnTo>
                  <a:pt x="46481" y="264413"/>
                </a:lnTo>
                <a:lnTo>
                  <a:pt x="39263" y="257916"/>
                </a:lnTo>
                <a:lnTo>
                  <a:pt x="39623" y="258317"/>
                </a:lnTo>
                <a:lnTo>
                  <a:pt x="39623" y="270383"/>
                </a:lnTo>
                <a:lnTo>
                  <a:pt x="54101" y="279443"/>
                </a:lnTo>
                <a:lnTo>
                  <a:pt x="54101" y="270509"/>
                </a:lnTo>
                <a:lnTo>
                  <a:pt x="54863" y="270509"/>
                </a:lnTo>
                <a:close/>
              </a:path>
              <a:path w="302259" h="297179">
                <a:moveTo>
                  <a:pt x="63245" y="285166"/>
                </a:moveTo>
                <a:lnTo>
                  <a:pt x="63245" y="275843"/>
                </a:lnTo>
                <a:lnTo>
                  <a:pt x="54101" y="270509"/>
                </a:lnTo>
                <a:lnTo>
                  <a:pt x="54101" y="279443"/>
                </a:lnTo>
                <a:lnTo>
                  <a:pt x="63245" y="285166"/>
                </a:lnTo>
                <a:close/>
              </a:path>
              <a:path w="302259" h="297179">
                <a:moveTo>
                  <a:pt x="72389" y="279653"/>
                </a:moveTo>
                <a:lnTo>
                  <a:pt x="62483" y="275081"/>
                </a:lnTo>
                <a:lnTo>
                  <a:pt x="63245" y="275843"/>
                </a:lnTo>
                <a:lnTo>
                  <a:pt x="63245" y="285166"/>
                </a:lnTo>
                <a:lnTo>
                  <a:pt x="70298" y="289579"/>
                </a:lnTo>
                <a:lnTo>
                  <a:pt x="71627" y="289825"/>
                </a:lnTo>
                <a:lnTo>
                  <a:pt x="71627" y="279653"/>
                </a:lnTo>
                <a:lnTo>
                  <a:pt x="72389" y="279653"/>
                </a:lnTo>
                <a:close/>
              </a:path>
              <a:path w="302259" h="297179">
                <a:moveTo>
                  <a:pt x="76199" y="83057"/>
                </a:moveTo>
                <a:lnTo>
                  <a:pt x="70865" y="78485"/>
                </a:lnTo>
                <a:lnTo>
                  <a:pt x="70865" y="83057"/>
                </a:lnTo>
                <a:lnTo>
                  <a:pt x="76199" y="83057"/>
                </a:lnTo>
                <a:close/>
              </a:path>
              <a:path w="302259" h="297179">
                <a:moveTo>
                  <a:pt x="76199" y="204349"/>
                </a:moveTo>
                <a:lnTo>
                  <a:pt x="76199" y="83057"/>
                </a:lnTo>
                <a:lnTo>
                  <a:pt x="70865" y="83057"/>
                </a:lnTo>
                <a:lnTo>
                  <a:pt x="70865" y="185927"/>
                </a:lnTo>
                <a:lnTo>
                  <a:pt x="71627" y="189737"/>
                </a:lnTo>
                <a:lnTo>
                  <a:pt x="75836" y="203874"/>
                </a:lnTo>
                <a:lnTo>
                  <a:pt x="76199" y="204349"/>
                </a:lnTo>
                <a:close/>
              </a:path>
              <a:path w="302259" h="297179">
                <a:moveTo>
                  <a:pt x="81533" y="283463"/>
                </a:moveTo>
                <a:lnTo>
                  <a:pt x="71627" y="279653"/>
                </a:lnTo>
                <a:lnTo>
                  <a:pt x="71627" y="289825"/>
                </a:lnTo>
                <a:lnTo>
                  <a:pt x="80771" y="291522"/>
                </a:lnTo>
                <a:lnTo>
                  <a:pt x="80771" y="283463"/>
                </a:lnTo>
                <a:lnTo>
                  <a:pt x="81533" y="283463"/>
                </a:lnTo>
                <a:close/>
              </a:path>
              <a:path w="302259" h="297179">
                <a:moveTo>
                  <a:pt x="91439" y="285749"/>
                </a:moveTo>
                <a:lnTo>
                  <a:pt x="80771" y="283463"/>
                </a:lnTo>
                <a:lnTo>
                  <a:pt x="80771" y="291522"/>
                </a:lnTo>
                <a:lnTo>
                  <a:pt x="90677" y="293361"/>
                </a:lnTo>
                <a:lnTo>
                  <a:pt x="90677" y="285749"/>
                </a:lnTo>
                <a:lnTo>
                  <a:pt x="91439" y="285749"/>
                </a:lnTo>
                <a:close/>
              </a:path>
              <a:path w="302259" h="297179">
                <a:moveTo>
                  <a:pt x="89915" y="208025"/>
                </a:moveTo>
                <a:lnTo>
                  <a:pt x="89598" y="207581"/>
                </a:lnTo>
                <a:lnTo>
                  <a:pt x="89153" y="207263"/>
                </a:lnTo>
                <a:lnTo>
                  <a:pt x="89915" y="208025"/>
                </a:lnTo>
                <a:close/>
              </a:path>
              <a:path w="302259" h="297179">
                <a:moveTo>
                  <a:pt x="89915" y="218648"/>
                </a:moveTo>
                <a:lnTo>
                  <a:pt x="89915" y="208025"/>
                </a:lnTo>
                <a:lnTo>
                  <a:pt x="89153" y="207263"/>
                </a:lnTo>
                <a:lnTo>
                  <a:pt x="89153" y="218172"/>
                </a:lnTo>
                <a:lnTo>
                  <a:pt x="89915" y="218648"/>
                </a:lnTo>
                <a:close/>
              </a:path>
              <a:path w="302259" h="297179">
                <a:moveTo>
                  <a:pt x="99821" y="214121"/>
                </a:moveTo>
                <a:lnTo>
                  <a:pt x="96773" y="212597"/>
                </a:lnTo>
                <a:lnTo>
                  <a:pt x="96770" y="212215"/>
                </a:lnTo>
                <a:lnTo>
                  <a:pt x="94487" y="211073"/>
                </a:lnTo>
                <a:lnTo>
                  <a:pt x="89598" y="207581"/>
                </a:lnTo>
                <a:lnTo>
                  <a:pt x="89915" y="208025"/>
                </a:lnTo>
                <a:lnTo>
                  <a:pt x="89915" y="218648"/>
                </a:lnTo>
                <a:lnTo>
                  <a:pt x="96773" y="222932"/>
                </a:lnTo>
                <a:lnTo>
                  <a:pt x="96773" y="212597"/>
                </a:lnTo>
                <a:lnTo>
                  <a:pt x="97535" y="212597"/>
                </a:lnTo>
                <a:lnTo>
                  <a:pt x="97535" y="223069"/>
                </a:lnTo>
                <a:lnTo>
                  <a:pt x="99059" y="223345"/>
                </a:lnTo>
                <a:lnTo>
                  <a:pt x="99059" y="214121"/>
                </a:lnTo>
                <a:lnTo>
                  <a:pt x="99821" y="214121"/>
                </a:lnTo>
                <a:close/>
              </a:path>
              <a:path w="302259" h="297179">
                <a:moveTo>
                  <a:pt x="158495" y="296417"/>
                </a:moveTo>
                <a:lnTo>
                  <a:pt x="158495" y="287273"/>
                </a:lnTo>
                <a:lnTo>
                  <a:pt x="147827" y="287985"/>
                </a:lnTo>
                <a:lnTo>
                  <a:pt x="111251" y="287981"/>
                </a:lnTo>
                <a:lnTo>
                  <a:pt x="101345" y="287273"/>
                </a:lnTo>
                <a:lnTo>
                  <a:pt x="90677" y="285749"/>
                </a:lnTo>
                <a:lnTo>
                  <a:pt x="90677" y="293361"/>
                </a:lnTo>
                <a:lnTo>
                  <a:pt x="111251" y="297179"/>
                </a:lnTo>
                <a:lnTo>
                  <a:pt x="147827" y="297179"/>
                </a:lnTo>
                <a:lnTo>
                  <a:pt x="158495" y="296417"/>
                </a:lnTo>
                <a:close/>
              </a:path>
              <a:path w="302259" h="297179">
                <a:moveTo>
                  <a:pt x="102869" y="214883"/>
                </a:moveTo>
                <a:lnTo>
                  <a:pt x="99059" y="214121"/>
                </a:lnTo>
                <a:lnTo>
                  <a:pt x="99059" y="223345"/>
                </a:lnTo>
                <a:lnTo>
                  <a:pt x="102107" y="223897"/>
                </a:lnTo>
                <a:lnTo>
                  <a:pt x="102107" y="214883"/>
                </a:lnTo>
                <a:lnTo>
                  <a:pt x="102869" y="214883"/>
                </a:lnTo>
                <a:close/>
              </a:path>
              <a:path w="302259" h="297179">
                <a:moveTo>
                  <a:pt x="105917" y="215645"/>
                </a:moveTo>
                <a:lnTo>
                  <a:pt x="102107" y="214883"/>
                </a:lnTo>
                <a:lnTo>
                  <a:pt x="102107" y="223897"/>
                </a:lnTo>
                <a:lnTo>
                  <a:pt x="105155" y="224448"/>
                </a:lnTo>
                <a:lnTo>
                  <a:pt x="105155" y="215645"/>
                </a:lnTo>
                <a:lnTo>
                  <a:pt x="105917" y="215645"/>
                </a:lnTo>
                <a:close/>
              </a:path>
              <a:path w="302259" h="297179">
                <a:moveTo>
                  <a:pt x="108965" y="216407"/>
                </a:moveTo>
                <a:lnTo>
                  <a:pt x="105155" y="215645"/>
                </a:lnTo>
                <a:lnTo>
                  <a:pt x="105155" y="224448"/>
                </a:lnTo>
                <a:lnTo>
                  <a:pt x="108203" y="225000"/>
                </a:lnTo>
                <a:lnTo>
                  <a:pt x="108203" y="216407"/>
                </a:lnTo>
                <a:lnTo>
                  <a:pt x="108965" y="216407"/>
                </a:lnTo>
                <a:close/>
              </a:path>
              <a:path w="302259" h="297179">
                <a:moveTo>
                  <a:pt x="150875" y="225551"/>
                </a:moveTo>
                <a:lnTo>
                  <a:pt x="150875" y="216407"/>
                </a:lnTo>
                <a:lnTo>
                  <a:pt x="108203" y="216407"/>
                </a:lnTo>
                <a:lnTo>
                  <a:pt x="108203" y="225000"/>
                </a:lnTo>
                <a:lnTo>
                  <a:pt x="111251" y="225551"/>
                </a:lnTo>
                <a:lnTo>
                  <a:pt x="150875" y="225551"/>
                </a:lnTo>
                <a:close/>
              </a:path>
              <a:path w="302259" h="297179">
                <a:moveTo>
                  <a:pt x="301751" y="83057"/>
                </a:moveTo>
                <a:lnTo>
                  <a:pt x="218693" y="0"/>
                </a:lnTo>
                <a:lnTo>
                  <a:pt x="135635" y="83057"/>
                </a:lnTo>
                <a:lnTo>
                  <a:pt x="147065" y="83057"/>
                </a:lnTo>
                <a:lnTo>
                  <a:pt x="147065" y="73151"/>
                </a:lnTo>
                <a:lnTo>
                  <a:pt x="159257" y="73151"/>
                </a:lnTo>
                <a:lnTo>
                  <a:pt x="215645" y="16763"/>
                </a:lnTo>
                <a:lnTo>
                  <a:pt x="215645" y="9905"/>
                </a:lnTo>
                <a:lnTo>
                  <a:pt x="222503" y="9905"/>
                </a:lnTo>
                <a:lnTo>
                  <a:pt x="222503" y="16763"/>
                </a:lnTo>
                <a:lnTo>
                  <a:pt x="278891" y="73151"/>
                </a:lnTo>
                <a:lnTo>
                  <a:pt x="290321" y="73151"/>
                </a:lnTo>
                <a:lnTo>
                  <a:pt x="290321" y="83057"/>
                </a:lnTo>
                <a:lnTo>
                  <a:pt x="301751" y="83057"/>
                </a:lnTo>
                <a:close/>
              </a:path>
              <a:path w="302259" h="297179">
                <a:moveTo>
                  <a:pt x="159257" y="73151"/>
                </a:moveTo>
                <a:lnTo>
                  <a:pt x="147065" y="73151"/>
                </a:lnTo>
                <a:lnTo>
                  <a:pt x="150875" y="81533"/>
                </a:lnTo>
                <a:lnTo>
                  <a:pt x="159257" y="73151"/>
                </a:lnTo>
                <a:close/>
              </a:path>
              <a:path w="302259" h="297179">
                <a:moveTo>
                  <a:pt x="188213" y="185927"/>
                </a:moveTo>
                <a:lnTo>
                  <a:pt x="188213" y="73151"/>
                </a:lnTo>
                <a:lnTo>
                  <a:pt x="159257" y="73151"/>
                </a:lnTo>
                <a:lnTo>
                  <a:pt x="150875" y="81533"/>
                </a:lnTo>
                <a:lnTo>
                  <a:pt x="147065" y="73151"/>
                </a:lnTo>
                <a:lnTo>
                  <a:pt x="147065" y="83057"/>
                </a:lnTo>
                <a:lnTo>
                  <a:pt x="178307" y="83057"/>
                </a:lnTo>
                <a:lnTo>
                  <a:pt x="178307" y="78485"/>
                </a:lnTo>
                <a:lnTo>
                  <a:pt x="182879" y="83057"/>
                </a:lnTo>
                <a:lnTo>
                  <a:pt x="182879" y="204217"/>
                </a:lnTo>
                <a:lnTo>
                  <a:pt x="183884" y="202818"/>
                </a:lnTo>
                <a:lnTo>
                  <a:pt x="187451" y="189737"/>
                </a:lnTo>
                <a:lnTo>
                  <a:pt x="188213" y="185927"/>
                </a:lnTo>
                <a:close/>
              </a:path>
              <a:path w="302259" h="297179">
                <a:moveTo>
                  <a:pt x="153923" y="224903"/>
                </a:moveTo>
                <a:lnTo>
                  <a:pt x="153923" y="215645"/>
                </a:lnTo>
                <a:lnTo>
                  <a:pt x="150113" y="216407"/>
                </a:lnTo>
                <a:lnTo>
                  <a:pt x="150875" y="216407"/>
                </a:lnTo>
                <a:lnTo>
                  <a:pt x="150875" y="225551"/>
                </a:lnTo>
                <a:lnTo>
                  <a:pt x="151637" y="225551"/>
                </a:lnTo>
                <a:lnTo>
                  <a:pt x="153923" y="224903"/>
                </a:lnTo>
                <a:close/>
              </a:path>
              <a:path w="302259" h="297179">
                <a:moveTo>
                  <a:pt x="156971" y="224039"/>
                </a:moveTo>
                <a:lnTo>
                  <a:pt x="156971" y="214883"/>
                </a:lnTo>
                <a:lnTo>
                  <a:pt x="153161" y="215645"/>
                </a:lnTo>
                <a:lnTo>
                  <a:pt x="153923" y="215645"/>
                </a:lnTo>
                <a:lnTo>
                  <a:pt x="153923" y="224903"/>
                </a:lnTo>
                <a:lnTo>
                  <a:pt x="156971" y="224039"/>
                </a:lnTo>
                <a:close/>
              </a:path>
              <a:path w="302259" h="297179">
                <a:moveTo>
                  <a:pt x="160019" y="223175"/>
                </a:moveTo>
                <a:lnTo>
                  <a:pt x="160019" y="214121"/>
                </a:lnTo>
                <a:lnTo>
                  <a:pt x="156209" y="214883"/>
                </a:lnTo>
                <a:lnTo>
                  <a:pt x="156971" y="214883"/>
                </a:lnTo>
                <a:lnTo>
                  <a:pt x="156971" y="224039"/>
                </a:lnTo>
                <a:lnTo>
                  <a:pt x="160019" y="223175"/>
                </a:lnTo>
                <a:close/>
              </a:path>
              <a:path w="302259" h="297179">
                <a:moveTo>
                  <a:pt x="168401" y="293852"/>
                </a:moveTo>
                <a:lnTo>
                  <a:pt x="168401" y="285749"/>
                </a:lnTo>
                <a:lnTo>
                  <a:pt x="157733" y="287273"/>
                </a:lnTo>
                <a:lnTo>
                  <a:pt x="158495" y="287273"/>
                </a:lnTo>
                <a:lnTo>
                  <a:pt x="158495" y="296417"/>
                </a:lnTo>
                <a:lnTo>
                  <a:pt x="168401" y="293852"/>
                </a:lnTo>
                <a:close/>
              </a:path>
              <a:path w="302259" h="297179">
                <a:moveTo>
                  <a:pt x="169645" y="207464"/>
                </a:moveTo>
                <a:lnTo>
                  <a:pt x="164591" y="211073"/>
                </a:lnTo>
                <a:lnTo>
                  <a:pt x="162305" y="212597"/>
                </a:lnTo>
                <a:lnTo>
                  <a:pt x="159257" y="214121"/>
                </a:lnTo>
                <a:lnTo>
                  <a:pt x="160019" y="214121"/>
                </a:lnTo>
                <a:lnTo>
                  <a:pt x="160019" y="223175"/>
                </a:lnTo>
                <a:lnTo>
                  <a:pt x="164792" y="221822"/>
                </a:lnTo>
                <a:lnTo>
                  <a:pt x="169163" y="218706"/>
                </a:lnTo>
                <a:lnTo>
                  <a:pt x="169163" y="208025"/>
                </a:lnTo>
                <a:lnTo>
                  <a:pt x="169645" y="207464"/>
                </a:lnTo>
                <a:close/>
              </a:path>
              <a:path w="302259" h="297179">
                <a:moveTo>
                  <a:pt x="178307" y="291287"/>
                </a:moveTo>
                <a:lnTo>
                  <a:pt x="178307" y="283463"/>
                </a:lnTo>
                <a:lnTo>
                  <a:pt x="167639" y="285749"/>
                </a:lnTo>
                <a:lnTo>
                  <a:pt x="168401" y="285749"/>
                </a:lnTo>
                <a:lnTo>
                  <a:pt x="168401" y="293852"/>
                </a:lnTo>
                <a:lnTo>
                  <a:pt x="178307" y="291287"/>
                </a:lnTo>
                <a:close/>
              </a:path>
              <a:path w="302259" h="297179">
                <a:moveTo>
                  <a:pt x="169925" y="207263"/>
                </a:moveTo>
                <a:lnTo>
                  <a:pt x="169645" y="207464"/>
                </a:lnTo>
                <a:lnTo>
                  <a:pt x="169163" y="208025"/>
                </a:lnTo>
                <a:lnTo>
                  <a:pt x="169925" y="207263"/>
                </a:lnTo>
                <a:close/>
              </a:path>
              <a:path w="302259" h="297179">
                <a:moveTo>
                  <a:pt x="169925" y="218163"/>
                </a:moveTo>
                <a:lnTo>
                  <a:pt x="169925" y="207263"/>
                </a:lnTo>
                <a:lnTo>
                  <a:pt x="169163" y="208025"/>
                </a:lnTo>
                <a:lnTo>
                  <a:pt x="169163" y="218706"/>
                </a:lnTo>
                <a:lnTo>
                  <a:pt x="169925" y="218163"/>
                </a:lnTo>
                <a:close/>
              </a:path>
              <a:path w="302259" h="297179">
                <a:moveTo>
                  <a:pt x="173735" y="215447"/>
                </a:moveTo>
                <a:lnTo>
                  <a:pt x="173735" y="202691"/>
                </a:lnTo>
                <a:lnTo>
                  <a:pt x="169645" y="207464"/>
                </a:lnTo>
                <a:lnTo>
                  <a:pt x="169925" y="207263"/>
                </a:lnTo>
                <a:lnTo>
                  <a:pt x="169925" y="218163"/>
                </a:lnTo>
                <a:lnTo>
                  <a:pt x="173735" y="215447"/>
                </a:lnTo>
                <a:close/>
              </a:path>
              <a:path w="302259" h="297179">
                <a:moveTo>
                  <a:pt x="182879" y="204217"/>
                </a:moveTo>
                <a:lnTo>
                  <a:pt x="182879" y="83057"/>
                </a:lnTo>
                <a:lnTo>
                  <a:pt x="178307" y="83057"/>
                </a:lnTo>
                <a:lnTo>
                  <a:pt x="178307" y="188213"/>
                </a:lnTo>
                <a:lnTo>
                  <a:pt x="177545" y="192023"/>
                </a:lnTo>
                <a:lnTo>
                  <a:pt x="177545" y="191261"/>
                </a:lnTo>
                <a:lnTo>
                  <a:pt x="176783" y="195071"/>
                </a:lnTo>
                <a:lnTo>
                  <a:pt x="176783" y="194309"/>
                </a:lnTo>
                <a:lnTo>
                  <a:pt x="176021" y="197357"/>
                </a:lnTo>
                <a:lnTo>
                  <a:pt x="174497" y="200405"/>
                </a:lnTo>
                <a:lnTo>
                  <a:pt x="174497" y="199643"/>
                </a:lnTo>
                <a:lnTo>
                  <a:pt x="172973" y="202691"/>
                </a:lnTo>
                <a:lnTo>
                  <a:pt x="173735" y="202691"/>
                </a:lnTo>
                <a:lnTo>
                  <a:pt x="173735" y="215447"/>
                </a:lnTo>
                <a:lnTo>
                  <a:pt x="175936" y="213879"/>
                </a:lnTo>
                <a:lnTo>
                  <a:pt x="182879" y="204217"/>
                </a:lnTo>
                <a:close/>
              </a:path>
              <a:path w="302259" h="297179">
                <a:moveTo>
                  <a:pt x="204977" y="280116"/>
                </a:moveTo>
                <a:lnTo>
                  <a:pt x="204977" y="270509"/>
                </a:lnTo>
                <a:lnTo>
                  <a:pt x="195833" y="275843"/>
                </a:lnTo>
                <a:lnTo>
                  <a:pt x="195833" y="275462"/>
                </a:lnTo>
                <a:lnTo>
                  <a:pt x="187451" y="279653"/>
                </a:lnTo>
                <a:lnTo>
                  <a:pt x="177545" y="283463"/>
                </a:lnTo>
                <a:lnTo>
                  <a:pt x="178307" y="283463"/>
                </a:lnTo>
                <a:lnTo>
                  <a:pt x="178307" y="291287"/>
                </a:lnTo>
                <a:lnTo>
                  <a:pt x="195650" y="286796"/>
                </a:lnTo>
                <a:lnTo>
                  <a:pt x="195833" y="286665"/>
                </a:lnTo>
                <a:lnTo>
                  <a:pt x="195833" y="275843"/>
                </a:lnTo>
                <a:lnTo>
                  <a:pt x="196595" y="275081"/>
                </a:lnTo>
                <a:lnTo>
                  <a:pt x="196595" y="286119"/>
                </a:lnTo>
                <a:lnTo>
                  <a:pt x="204977" y="280116"/>
                </a:lnTo>
                <a:close/>
              </a:path>
              <a:path w="302259" h="297179">
                <a:moveTo>
                  <a:pt x="182879" y="83057"/>
                </a:moveTo>
                <a:lnTo>
                  <a:pt x="178307" y="78485"/>
                </a:lnTo>
                <a:lnTo>
                  <a:pt x="178307" y="83057"/>
                </a:lnTo>
                <a:lnTo>
                  <a:pt x="182879" y="83057"/>
                </a:lnTo>
                <a:close/>
              </a:path>
              <a:path w="302259" h="297179">
                <a:moveTo>
                  <a:pt x="220217" y="269201"/>
                </a:moveTo>
                <a:lnTo>
                  <a:pt x="220217" y="257555"/>
                </a:lnTo>
                <a:lnTo>
                  <a:pt x="219455" y="258317"/>
                </a:lnTo>
                <a:lnTo>
                  <a:pt x="212597" y="264413"/>
                </a:lnTo>
                <a:lnTo>
                  <a:pt x="204215" y="270509"/>
                </a:lnTo>
                <a:lnTo>
                  <a:pt x="204977" y="270509"/>
                </a:lnTo>
                <a:lnTo>
                  <a:pt x="204977" y="280116"/>
                </a:lnTo>
                <a:lnTo>
                  <a:pt x="220217" y="269201"/>
                </a:lnTo>
                <a:close/>
              </a:path>
              <a:path w="302259" h="297179">
                <a:moveTo>
                  <a:pt x="222503" y="9905"/>
                </a:moveTo>
                <a:lnTo>
                  <a:pt x="215645" y="9905"/>
                </a:lnTo>
                <a:lnTo>
                  <a:pt x="219074" y="13334"/>
                </a:lnTo>
                <a:lnTo>
                  <a:pt x="222503" y="9905"/>
                </a:lnTo>
                <a:close/>
              </a:path>
              <a:path w="302259" h="297179">
                <a:moveTo>
                  <a:pt x="219074" y="13334"/>
                </a:moveTo>
                <a:lnTo>
                  <a:pt x="215645" y="9905"/>
                </a:lnTo>
                <a:lnTo>
                  <a:pt x="215645" y="16763"/>
                </a:lnTo>
                <a:lnTo>
                  <a:pt x="219074" y="13334"/>
                </a:lnTo>
                <a:close/>
              </a:path>
              <a:path w="302259" h="297179">
                <a:moveTo>
                  <a:pt x="222503" y="16763"/>
                </a:moveTo>
                <a:lnTo>
                  <a:pt x="222503" y="9905"/>
                </a:lnTo>
                <a:lnTo>
                  <a:pt x="219074" y="13334"/>
                </a:lnTo>
                <a:lnTo>
                  <a:pt x="222503" y="16763"/>
                </a:lnTo>
                <a:close/>
              </a:path>
              <a:path w="302259" h="297179">
                <a:moveTo>
                  <a:pt x="219816" y="257916"/>
                </a:moveTo>
                <a:lnTo>
                  <a:pt x="219455" y="258241"/>
                </a:lnTo>
                <a:lnTo>
                  <a:pt x="219816" y="257916"/>
                </a:lnTo>
                <a:close/>
              </a:path>
              <a:path w="302259" h="297179">
                <a:moveTo>
                  <a:pt x="220217" y="257555"/>
                </a:moveTo>
                <a:lnTo>
                  <a:pt x="219816" y="257916"/>
                </a:lnTo>
                <a:lnTo>
                  <a:pt x="219455" y="258317"/>
                </a:lnTo>
                <a:lnTo>
                  <a:pt x="220217" y="257555"/>
                </a:lnTo>
                <a:close/>
              </a:path>
              <a:path w="302259" h="297179">
                <a:moveTo>
                  <a:pt x="290321" y="83057"/>
                </a:moveTo>
                <a:lnTo>
                  <a:pt x="290321" y="73151"/>
                </a:lnTo>
                <a:lnTo>
                  <a:pt x="287273" y="81533"/>
                </a:lnTo>
                <a:lnTo>
                  <a:pt x="278891" y="73151"/>
                </a:lnTo>
                <a:lnTo>
                  <a:pt x="249935" y="73151"/>
                </a:lnTo>
                <a:lnTo>
                  <a:pt x="249935" y="185165"/>
                </a:lnTo>
                <a:lnTo>
                  <a:pt x="249173" y="195833"/>
                </a:lnTo>
                <a:lnTo>
                  <a:pt x="247649" y="206501"/>
                </a:lnTo>
                <a:lnTo>
                  <a:pt x="247649" y="205739"/>
                </a:lnTo>
                <a:lnTo>
                  <a:pt x="245363" y="216407"/>
                </a:lnTo>
                <a:lnTo>
                  <a:pt x="245363" y="215645"/>
                </a:lnTo>
                <a:lnTo>
                  <a:pt x="241553" y="225551"/>
                </a:lnTo>
                <a:lnTo>
                  <a:pt x="241553" y="224789"/>
                </a:lnTo>
                <a:lnTo>
                  <a:pt x="237743" y="234695"/>
                </a:lnTo>
                <a:lnTo>
                  <a:pt x="237743" y="233933"/>
                </a:lnTo>
                <a:lnTo>
                  <a:pt x="232409" y="243077"/>
                </a:lnTo>
                <a:lnTo>
                  <a:pt x="232409" y="242315"/>
                </a:lnTo>
                <a:lnTo>
                  <a:pt x="226313" y="250697"/>
                </a:lnTo>
                <a:lnTo>
                  <a:pt x="219816" y="257916"/>
                </a:lnTo>
                <a:lnTo>
                  <a:pt x="220217" y="257555"/>
                </a:lnTo>
                <a:lnTo>
                  <a:pt x="220217" y="269201"/>
                </a:lnTo>
                <a:lnTo>
                  <a:pt x="226504" y="264699"/>
                </a:lnTo>
                <a:lnTo>
                  <a:pt x="248500" y="233506"/>
                </a:lnTo>
                <a:lnTo>
                  <a:pt x="254507" y="212546"/>
                </a:lnTo>
                <a:lnTo>
                  <a:pt x="254507" y="83057"/>
                </a:lnTo>
                <a:lnTo>
                  <a:pt x="259079" y="78485"/>
                </a:lnTo>
                <a:lnTo>
                  <a:pt x="259079" y="83057"/>
                </a:lnTo>
                <a:lnTo>
                  <a:pt x="290321" y="83057"/>
                </a:lnTo>
                <a:close/>
              </a:path>
              <a:path w="302259" h="297179">
                <a:moveTo>
                  <a:pt x="259079" y="83057"/>
                </a:moveTo>
                <a:lnTo>
                  <a:pt x="259079" y="78485"/>
                </a:lnTo>
                <a:lnTo>
                  <a:pt x="254507" y="83057"/>
                </a:lnTo>
                <a:lnTo>
                  <a:pt x="259079" y="83057"/>
                </a:lnTo>
                <a:close/>
              </a:path>
              <a:path w="302259" h="297179">
                <a:moveTo>
                  <a:pt x="259079" y="196595"/>
                </a:moveTo>
                <a:lnTo>
                  <a:pt x="259079" y="83057"/>
                </a:lnTo>
                <a:lnTo>
                  <a:pt x="254507" y="83057"/>
                </a:lnTo>
                <a:lnTo>
                  <a:pt x="254507" y="212546"/>
                </a:lnTo>
                <a:lnTo>
                  <a:pt x="259079" y="196595"/>
                </a:lnTo>
                <a:close/>
              </a:path>
              <a:path w="302259" h="297179">
                <a:moveTo>
                  <a:pt x="290321" y="73151"/>
                </a:moveTo>
                <a:lnTo>
                  <a:pt x="278891" y="73151"/>
                </a:lnTo>
                <a:lnTo>
                  <a:pt x="287273" y="81533"/>
                </a:lnTo>
                <a:lnTo>
                  <a:pt x="290321" y="73151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28467" y="65166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67856" y="1492785"/>
            <a:ext cx="8470900" cy="5226050"/>
          </a:xfrm>
          <a:prstGeom prst="rect">
            <a:avLst/>
          </a:prstGeom>
        </p:spPr>
        <p:txBody>
          <a:bodyPr wrap="square" lIns="0" tIns="323215" rIns="0" bIns="0" rtlCol="0" vert="horz">
            <a:spAutoFit/>
          </a:bodyPr>
          <a:lstStyle/>
          <a:p>
            <a:pPr algn="ctr" marR="547370">
              <a:lnSpc>
                <a:spcPct val="100000"/>
              </a:lnSpc>
              <a:spcBef>
                <a:spcPts val="2545"/>
              </a:spcBef>
            </a:pPr>
            <a:r>
              <a:rPr dirty="0" sz="4000">
                <a:solidFill>
                  <a:srgbClr val="650065"/>
                </a:solidFill>
                <a:latin typeface="SimSun"/>
                <a:cs typeface="SimSun"/>
              </a:rPr>
              <a:t>（求数据元素的前驱）</a:t>
            </a:r>
            <a:endParaRPr sz="4000">
              <a:latin typeface="SimSun"/>
              <a:cs typeface="SimSun"/>
            </a:endParaRPr>
          </a:p>
          <a:p>
            <a:pPr marL="50165">
              <a:lnSpc>
                <a:spcPct val="100000"/>
              </a:lnSpc>
              <a:spcBef>
                <a:spcPts val="2685"/>
              </a:spcBef>
            </a:pPr>
            <a:r>
              <a:rPr dirty="0" baseline="-3787" sz="6600" spc="-7">
                <a:solidFill>
                  <a:srgbClr val="FF0000"/>
                </a:solidFill>
                <a:latin typeface="NSimSun"/>
                <a:cs typeface="NSimSun"/>
              </a:rPr>
              <a:t>初始条件</a:t>
            </a:r>
            <a:r>
              <a:rPr dirty="0" baseline="-3787" sz="6600" spc="-592">
                <a:solidFill>
                  <a:srgbClr val="FF0000"/>
                </a:solidFill>
                <a:latin typeface="NSimSun"/>
                <a:cs typeface="NSimSun"/>
              </a:rPr>
              <a:t>：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线性表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已存在。</a:t>
            </a:r>
            <a:endParaRPr sz="3600">
              <a:latin typeface="NSimSun"/>
              <a:cs typeface="NSimSun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baseline="-6944" sz="6600" spc="-7">
                <a:solidFill>
                  <a:srgbClr val="FF0000"/>
                </a:solidFill>
                <a:latin typeface="NSimSun"/>
                <a:cs typeface="NSimSun"/>
              </a:rPr>
              <a:t>操作结果</a:t>
            </a:r>
            <a:r>
              <a:rPr dirty="0" baseline="-6944" sz="6600" spc="-1492">
                <a:solidFill>
                  <a:srgbClr val="FF0000"/>
                </a:solidFill>
                <a:latin typeface="NSimSun"/>
                <a:cs typeface="NSimSun"/>
              </a:rPr>
              <a:t>：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若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cur_e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是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的元素，但不是</a:t>
            </a:r>
            <a:endParaRPr sz="3600">
              <a:latin typeface="NSimSun"/>
              <a:cs typeface="NSimSun"/>
            </a:endParaRPr>
          </a:p>
          <a:p>
            <a:pPr algn="just" marL="2717800" marR="43180">
              <a:lnSpc>
                <a:spcPts val="5180"/>
              </a:lnSpc>
              <a:spcBef>
                <a:spcPts val="160"/>
              </a:spcBef>
            </a:pP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第一个，则用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pre_e</a:t>
            </a:r>
            <a:r>
              <a:rPr dirty="0" sz="3600" spc="-9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返回它的 前驱，否则操作失败</a:t>
            </a:r>
            <a:r>
              <a:rPr dirty="0" sz="3600" spc="-5">
                <a:solidFill>
                  <a:srgbClr val="323232"/>
                </a:solidFill>
                <a:latin typeface="NSimSun"/>
                <a:cs typeface="NSimSun"/>
              </a:rPr>
              <a:t>，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pre_e  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无定义。</a:t>
            </a:r>
            <a:endParaRPr sz="3600">
              <a:latin typeface="NSimSun"/>
              <a:cs typeface="NSimSu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569" y="2786125"/>
            <a:ext cx="8406765" cy="39325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2525" sz="6600" spc="-7">
                <a:solidFill>
                  <a:srgbClr val="FF0000"/>
                </a:solidFill>
                <a:latin typeface="NSimSun"/>
                <a:cs typeface="NSimSun"/>
              </a:rPr>
              <a:t>初始条件</a:t>
            </a:r>
            <a:r>
              <a:rPr dirty="0" baseline="2525" sz="6600" spc="-2467">
                <a:solidFill>
                  <a:srgbClr val="FF0000"/>
                </a:solidFill>
                <a:latin typeface="NSimSun"/>
                <a:cs typeface="NSimSun"/>
              </a:rPr>
              <a:t>：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线性表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已存在。</a:t>
            </a:r>
            <a:endParaRPr sz="360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baseline="-3787" sz="6600" spc="-7">
                <a:solidFill>
                  <a:srgbClr val="FF0000"/>
                </a:solidFill>
                <a:latin typeface="NSimSun"/>
                <a:cs typeface="NSimSun"/>
              </a:rPr>
              <a:t>操作结果</a:t>
            </a:r>
            <a:r>
              <a:rPr dirty="0" baseline="-3787" sz="6600" spc="-2392">
                <a:solidFill>
                  <a:srgbClr val="FF0000"/>
                </a:solidFill>
                <a:latin typeface="NSimSun"/>
                <a:cs typeface="NSimSun"/>
              </a:rPr>
              <a:t>：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若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cur_e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是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的元素，但不是</a:t>
            </a:r>
            <a:endParaRPr sz="3600">
              <a:latin typeface="NSimSun"/>
              <a:cs typeface="NSimSun"/>
            </a:endParaRPr>
          </a:p>
          <a:p>
            <a:pPr marL="2603500" marR="5080">
              <a:lnSpc>
                <a:spcPts val="5180"/>
              </a:lnSpc>
              <a:spcBef>
                <a:spcPts val="160"/>
              </a:spcBef>
            </a:pP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最后一个，则用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next_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返回它 的后继，否则操作失败， 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next_e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无定义。</a:t>
            </a:r>
            <a:endParaRPr sz="3600">
              <a:latin typeface="NSimSun"/>
              <a:cs typeface="N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33027" y="65211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19633"/>
                </a:lnTo>
                <a:lnTo>
                  <a:pt x="119646" y="119633"/>
                </a:lnTo>
                <a:lnTo>
                  <a:pt x="119646" y="226313"/>
                </a:lnTo>
                <a:lnTo>
                  <a:pt x="122456" y="240268"/>
                </a:lnTo>
                <a:lnTo>
                  <a:pt x="130122" y="251650"/>
                </a:lnTo>
                <a:lnTo>
                  <a:pt x="141501" y="259318"/>
                </a:lnTo>
                <a:lnTo>
                  <a:pt x="155448" y="262127"/>
                </a:lnTo>
                <a:lnTo>
                  <a:pt x="190500" y="262127"/>
                </a:lnTo>
                <a:lnTo>
                  <a:pt x="190500" y="119633"/>
                </a:lnTo>
                <a:lnTo>
                  <a:pt x="262140" y="48005"/>
                </a:lnTo>
                <a:lnTo>
                  <a:pt x="333768" y="119633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119633"/>
                </a:lnTo>
                <a:lnTo>
                  <a:pt x="297954" y="119633"/>
                </a:lnTo>
                <a:lnTo>
                  <a:pt x="297954" y="226313"/>
                </a:lnTo>
                <a:lnTo>
                  <a:pt x="289524" y="268176"/>
                </a:lnTo>
                <a:lnTo>
                  <a:pt x="266520" y="302323"/>
                </a:lnTo>
                <a:lnTo>
                  <a:pt x="232369" y="325326"/>
                </a:lnTo>
                <a:lnTo>
                  <a:pt x="190500" y="333755"/>
                </a:lnTo>
                <a:lnTo>
                  <a:pt x="155448" y="333755"/>
                </a:lnTo>
                <a:lnTo>
                  <a:pt x="113587" y="325326"/>
                </a:lnTo>
                <a:lnTo>
                  <a:pt x="79444" y="302323"/>
                </a:lnTo>
                <a:lnTo>
                  <a:pt x="56446" y="268176"/>
                </a:lnTo>
                <a:lnTo>
                  <a:pt x="48018" y="226313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  <a:path w="381000" h="381000">
                <a:moveTo>
                  <a:pt x="226326" y="226313"/>
                </a:moveTo>
                <a:lnTo>
                  <a:pt x="226326" y="119633"/>
                </a:lnTo>
                <a:lnTo>
                  <a:pt x="190500" y="119633"/>
                </a:lnTo>
                <a:lnTo>
                  <a:pt x="190500" y="262127"/>
                </a:lnTo>
                <a:lnTo>
                  <a:pt x="204456" y="259318"/>
                </a:lnTo>
                <a:lnTo>
                  <a:pt x="215842" y="251650"/>
                </a:lnTo>
                <a:lnTo>
                  <a:pt x="223514" y="240268"/>
                </a:lnTo>
                <a:lnTo>
                  <a:pt x="226326" y="226313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81045" y="65692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78308" y="278538"/>
                </a:moveTo>
                <a:lnTo>
                  <a:pt x="178308" y="178307"/>
                </a:lnTo>
                <a:lnTo>
                  <a:pt x="175498" y="192262"/>
                </a:lnTo>
                <a:lnTo>
                  <a:pt x="167830" y="203644"/>
                </a:lnTo>
                <a:lnTo>
                  <a:pt x="156448" y="211312"/>
                </a:lnTo>
                <a:lnTo>
                  <a:pt x="142494" y="214121"/>
                </a:lnTo>
                <a:lnTo>
                  <a:pt x="107442" y="214121"/>
                </a:lnTo>
                <a:lnTo>
                  <a:pt x="93487" y="211312"/>
                </a:lnTo>
                <a:lnTo>
                  <a:pt x="82105" y="203644"/>
                </a:lnTo>
                <a:lnTo>
                  <a:pt x="74437" y="192262"/>
                </a:lnTo>
                <a:lnTo>
                  <a:pt x="71628" y="178307"/>
                </a:lnTo>
                <a:lnTo>
                  <a:pt x="71628" y="71627"/>
                </a:lnTo>
                <a:lnTo>
                  <a:pt x="0" y="71627"/>
                </a:lnTo>
                <a:lnTo>
                  <a:pt x="0" y="178307"/>
                </a:lnTo>
                <a:lnTo>
                  <a:pt x="8429" y="220170"/>
                </a:lnTo>
                <a:lnTo>
                  <a:pt x="31432" y="254317"/>
                </a:lnTo>
                <a:lnTo>
                  <a:pt x="65579" y="277320"/>
                </a:lnTo>
                <a:lnTo>
                  <a:pt x="107442" y="285749"/>
                </a:lnTo>
                <a:lnTo>
                  <a:pt x="142494" y="285749"/>
                </a:lnTo>
                <a:lnTo>
                  <a:pt x="178308" y="278538"/>
                </a:lnTo>
                <a:close/>
              </a:path>
              <a:path w="285750" h="285750">
                <a:moveTo>
                  <a:pt x="285750" y="71627"/>
                </a:moveTo>
                <a:lnTo>
                  <a:pt x="214122" y="0"/>
                </a:lnTo>
                <a:lnTo>
                  <a:pt x="142494" y="71627"/>
                </a:lnTo>
                <a:lnTo>
                  <a:pt x="178308" y="71627"/>
                </a:lnTo>
                <a:lnTo>
                  <a:pt x="178308" y="278538"/>
                </a:lnTo>
                <a:lnTo>
                  <a:pt x="184356" y="277320"/>
                </a:lnTo>
                <a:lnTo>
                  <a:pt x="218503" y="254317"/>
                </a:lnTo>
                <a:lnTo>
                  <a:pt x="241506" y="220170"/>
                </a:lnTo>
                <a:lnTo>
                  <a:pt x="249936" y="178307"/>
                </a:lnTo>
                <a:lnTo>
                  <a:pt x="249936" y="71627"/>
                </a:lnTo>
                <a:lnTo>
                  <a:pt x="285750" y="71627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6474" y="6562343"/>
            <a:ext cx="302260" cy="297180"/>
          </a:xfrm>
          <a:custGeom>
            <a:avLst/>
            <a:gdLst/>
            <a:ahLst/>
            <a:cxnLst/>
            <a:rect l="l" t="t" r="r" b="b"/>
            <a:pathLst>
              <a:path w="302259" h="297179">
                <a:moveTo>
                  <a:pt x="89598" y="207581"/>
                </a:moveTo>
                <a:lnTo>
                  <a:pt x="86105" y="202691"/>
                </a:lnTo>
                <a:lnTo>
                  <a:pt x="84581" y="200405"/>
                </a:lnTo>
                <a:lnTo>
                  <a:pt x="83057" y="197357"/>
                </a:lnTo>
                <a:lnTo>
                  <a:pt x="82295" y="194309"/>
                </a:lnTo>
                <a:lnTo>
                  <a:pt x="82295" y="195071"/>
                </a:lnTo>
                <a:lnTo>
                  <a:pt x="81533" y="191261"/>
                </a:lnTo>
                <a:lnTo>
                  <a:pt x="81533" y="192023"/>
                </a:lnTo>
                <a:lnTo>
                  <a:pt x="80771" y="188213"/>
                </a:lnTo>
                <a:lnTo>
                  <a:pt x="80771" y="73151"/>
                </a:lnTo>
                <a:lnTo>
                  <a:pt x="0" y="73151"/>
                </a:lnTo>
                <a:lnTo>
                  <a:pt x="0" y="196595"/>
                </a:lnTo>
                <a:lnTo>
                  <a:pt x="4571" y="211761"/>
                </a:lnTo>
                <a:lnTo>
                  <a:pt x="4571" y="83057"/>
                </a:lnTo>
                <a:lnTo>
                  <a:pt x="9143" y="78485"/>
                </a:lnTo>
                <a:lnTo>
                  <a:pt x="9143" y="83057"/>
                </a:lnTo>
                <a:lnTo>
                  <a:pt x="70865" y="83057"/>
                </a:lnTo>
                <a:lnTo>
                  <a:pt x="70865" y="78485"/>
                </a:lnTo>
                <a:lnTo>
                  <a:pt x="76199" y="83057"/>
                </a:lnTo>
                <a:lnTo>
                  <a:pt x="76199" y="204349"/>
                </a:lnTo>
                <a:lnTo>
                  <a:pt x="84591" y="215322"/>
                </a:lnTo>
                <a:lnTo>
                  <a:pt x="89153" y="218172"/>
                </a:lnTo>
                <a:lnTo>
                  <a:pt x="89153" y="207263"/>
                </a:lnTo>
                <a:lnTo>
                  <a:pt x="89598" y="207581"/>
                </a:lnTo>
                <a:close/>
              </a:path>
              <a:path w="302259" h="297179">
                <a:moveTo>
                  <a:pt x="9143" y="83057"/>
                </a:moveTo>
                <a:lnTo>
                  <a:pt x="9143" y="78485"/>
                </a:lnTo>
                <a:lnTo>
                  <a:pt x="4571" y="83057"/>
                </a:lnTo>
                <a:lnTo>
                  <a:pt x="9143" y="83057"/>
                </a:lnTo>
                <a:close/>
              </a:path>
              <a:path w="302259" h="297179">
                <a:moveTo>
                  <a:pt x="22097" y="234695"/>
                </a:moveTo>
                <a:lnTo>
                  <a:pt x="17525" y="224789"/>
                </a:lnTo>
                <a:lnTo>
                  <a:pt x="17525" y="225551"/>
                </a:lnTo>
                <a:lnTo>
                  <a:pt x="13715" y="215645"/>
                </a:lnTo>
                <a:lnTo>
                  <a:pt x="13715" y="216407"/>
                </a:lnTo>
                <a:lnTo>
                  <a:pt x="11429" y="205739"/>
                </a:lnTo>
                <a:lnTo>
                  <a:pt x="11429" y="206501"/>
                </a:lnTo>
                <a:lnTo>
                  <a:pt x="9905" y="195833"/>
                </a:lnTo>
                <a:lnTo>
                  <a:pt x="9143" y="185165"/>
                </a:lnTo>
                <a:lnTo>
                  <a:pt x="9143" y="83057"/>
                </a:lnTo>
                <a:lnTo>
                  <a:pt x="4571" y="83057"/>
                </a:lnTo>
                <a:lnTo>
                  <a:pt x="4571" y="211761"/>
                </a:lnTo>
                <a:lnTo>
                  <a:pt x="11978" y="236329"/>
                </a:lnTo>
                <a:lnTo>
                  <a:pt x="21335" y="248628"/>
                </a:lnTo>
                <a:lnTo>
                  <a:pt x="21335" y="233933"/>
                </a:lnTo>
                <a:lnTo>
                  <a:pt x="22097" y="234695"/>
                </a:lnTo>
                <a:close/>
              </a:path>
              <a:path w="302259" h="297179">
                <a:moveTo>
                  <a:pt x="39623" y="270383"/>
                </a:moveTo>
                <a:lnTo>
                  <a:pt x="39623" y="258317"/>
                </a:lnTo>
                <a:lnTo>
                  <a:pt x="38861" y="257555"/>
                </a:lnTo>
                <a:lnTo>
                  <a:pt x="32765" y="250697"/>
                </a:lnTo>
                <a:lnTo>
                  <a:pt x="26669" y="242315"/>
                </a:lnTo>
                <a:lnTo>
                  <a:pt x="26669" y="243077"/>
                </a:lnTo>
                <a:lnTo>
                  <a:pt x="21335" y="233933"/>
                </a:lnTo>
                <a:lnTo>
                  <a:pt x="21335" y="248628"/>
                </a:lnTo>
                <a:lnTo>
                  <a:pt x="36309" y="268309"/>
                </a:lnTo>
                <a:lnTo>
                  <a:pt x="39623" y="270383"/>
                </a:lnTo>
                <a:close/>
              </a:path>
              <a:path w="302259" h="297179">
                <a:moveTo>
                  <a:pt x="39263" y="257916"/>
                </a:moveTo>
                <a:lnTo>
                  <a:pt x="38861" y="257471"/>
                </a:lnTo>
                <a:lnTo>
                  <a:pt x="39263" y="257916"/>
                </a:lnTo>
                <a:close/>
              </a:path>
              <a:path w="302259" h="297179">
                <a:moveTo>
                  <a:pt x="39623" y="258317"/>
                </a:moveTo>
                <a:lnTo>
                  <a:pt x="39263" y="257916"/>
                </a:lnTo>
                <a:lnTo>
                  <a:pt x="38861" y="257555"/>
                </a:lnTo>
                <a:lnTo>
                  <a:pt x="39623" y="258317"/>
                </a:lnTo>
                <a:close/>
              </a:path>
              <a:path w="302259" h="297179">
                <a:moveTo>
                  <a:pt x="54863" y="270509"/>
                </a:moveTo>
                <a:lnTo>
                  <a:pt x="46481" y="264413"/>
                </a:lnTo>
                <a:lnTo>
                  <a:pt x="39263" y="257916"/>
                </a:lnTo>
                <a:lnTo>
                  <a:pt x="39623" y="258317"/>
                </a:lnTo>
                <a:lnTo>
                  <a:pt x="39623" y="270383"/>
                </a:lnTo>
                <a:lnTo>
                  <a:pt x="54101" y="279443"/>
                </a:lnTo>
                <a:lnTo>
                  <a:pt x="54101" y="270509"/>
                </a:lnTo>
                <a:lnTo>
                  <a:pt x="54863" y="270509"/>
                </a:lnTo>
                <a:close/>
              </a:path>
              <a:path w="302259" h="297179">
                <a:moveTo>
                  <a:pt x="63245" y="285166"/>
                </a:moveTo>
                <a:lnTo>
                  <a:pt x="63245" y="275843"/>
                </a:lnTo>
                <a:lnTo>
                  <a:pt x="54101" y="270509"/>
                </a:lnTo>
                <a:lnTo>
                  <a:pt x="54101" y="279443"/>
                </a:lnTo>
                <a:lnTo>
                  <a:pt x="63245" y="285166"/>
                </a:lnTo>
                <a:close/>
              </a:path>
              <a:path w="302259" h="297179">
                <a:moveTo>
                  <a:pt x="72389" y="279653"/>
                </a:moveTo>
                <a:lnTo>
                  <a:pt x="62483" y="275081"/>
                </a:lnTo>
                <a:lnTo>
                  <a:pt x="63245" y="275843"/>
                </a:lnTo>
                <a:lnTo>
                  <a:pt x="63245" y="285166"/>
                </a:lnTo>
                <a:lnTo>
                  <a:pt x="70298" y="289579"/>
                </a:lnTo>
                <a:lnTo>
                  <a:pt x="71627" y="289825"/>
                </a:lnTo>
                <a:lnTo>
                  <a:pt x="71627" y="279653"/>
                </a:lnTo>
                <a:lnTo>
                  <a:pt x="72389" y="279653"/>
                </a:lnTo>
                <a:close/>
              </a:path>
              <a:path w="302259" h="297179">
                <a:moveTo>
                  <a:pt x="76199" y="83057"/>
                </a:moveTo>
                <a:lnTo>
                  <a:pt x="70865" y="78485"/>
                </a:lnTo>
                <a:lnTo>
                  <a:pt x="70865" y="83057"/>
                </a:lnTo>
                <a:lnTo>
                  <a:pt x="76199" y="83057"/>
                </a:lnTo>
                <a:close/>
              </a:path>
              <a:path w="302259" h="297179">
                <a:moveTo>
                  <a:pt x="76199" y="204349"/>
                </a:moveTo>
                <a:lnTo>
                  <a:pt x="76199" y="83057"/>
                </a:lnTo>
                <a:lnTo>
                  <a:pt x="70865" y="83057"/>
                </a:lnTo>
                <a:lnTo>
                  <a:pt x="70865" y="185927"/>
                </a:lnTo>
                <a:lnTo>
                  <a:pt x="71627" y="189737"/>
                </a:lnTo>
                <a:lnTo>
                  <a:pt x="75836" y="203874"/>
                </a:lnTo>
                <a:lnTo>
                  <a:pt x="76199" y="204349"/>
                </a:lnTo>
                <a:close/>
              </a:path>
              <a:path w="302259" h="297179">
                <a:moveTo>
                  <a:pt x="81533" y="283463"/>
                </a:moveTo>
                <a:lnTo>
                  <a:pt x="71627" y="279653"/>
                </a:lnTo>
                <a:lnTo>
                  <a:pt x="71627" y="289825"/>
                </a:lnTo>
                <a:lnTo>
                  <a:pt x="80771" y="291522"/>
                </a:lnTo>
                <a:lnTo>
                  <a:pt x="80771" y="283463"/>
                </a:lnTo>
                <a:lnTo>
                  <a:pt x="81533" y="283463"/>
                </a:lnTo>
                <a:close/>
              </a:path>
              <a:path w="302259" h="297179">
                <a:moveTo>
                  <a:pt x="91439" y="285749"/>
                </a:moveTo>
                <a:lnTo>
                  <a:pt x="80771" y="283463"/>
                </a:lnTo>
                <a:lnTo>
                  <a:pt x="80771" y="291522"/>
                </a:lnTo>
                <a:lnTo>
                  <a:pt x="90677" y="293361"/>
                </a:lnTo>
                <a:lnTo>
                  <a:pt x="90677" y="285749"/>
                </a:lnTo>
                <a:lnTo>
                  <a:pt x="91439" y="285749"/>
                </a:lnTo>
                <a:close/>
              </a:path>
              <a:path w="302259" h="297179">
                <a:moveTo>
                  <a:pt x="89915" y="208025"/>
                </a:moveTo>
                <a:lnTo>
                  <a:pt x="89598" y="207581"/>
                </a:lnTo>
                <a:lnTo>
                  <a:pt x="89153" y="207263"/>
                </a:lnTo>
                <a:lnTo>
                  <a:pt x="89915" y="208025"/>
                </a:lnTo>
                <a:close/>
              </a:path>
              <a:path w="302259" h="297179">
                <a:moveTo>
                  <a:pt x="89915" y="218648"/>
                </a:moveTo>
                <a:lnTo>
                  <a:pt x="89915" y="208025"/>
                </a:lnTo>
                <a:lnTo>
                  <a:pt x="89153" y="207263"/>
                </a:lnTo>
                <a:lnTo>
                  <a:pt x="89153" y="218172"/>
                </a:lnTo>
                <a:lnTo>
                  <a:pt x="89915" y="218648"/>
                </a:lnTo>
                <a:close/>
              </a:path>
              <a:path w="302259" h="297179">
                <a:moveTo>
                  <a:pt x="99821" y="214121"/>
                </a:moveTo>
                <a:lnTo>
                  <a:pt x="96773" y="212597"/>
                </a:lnTo>
                <a:lnTo>
                  <a:pt x="96770" y="212215"/>
                </a:lnTo>
                <a:lnTo>
                  <a:pt x="94487" y="211073"/>
                </a:lnTo>
                <a:lnTo>
                  <a:pt x="89598" y="207581"/>
                </a:lnTo>
                <a:lnTo>
                  <a:pt x="89915" y="208025"/>
                </a:lnTo>
                <a:lnTo>
                  <a:pt x="89915" y="218648"/>
                </a:lnTo>
                <a:lnTo>
                  <a:pt x="96773" y="222932"/>
                </a:lnTo>
                <a:lnTo>
                  <a:pt x="96773" y="212597"/>
                </a:lnTo>
                <a:lnTo>
                  <a:pt x="97535" y="212597"/>
                </a:lnTo>
                <a:lnTo>
                  <a:pt x="97535" y="223069"/>
                </a:lnTo>
                <a:lnTo>
                  <a:pt x="99059" y="223345"/>
                </a:lnTo>
                <a:lnTo>
                  <a:pt x="99059" y="214121"/>
                </a:lnTo>
                <a:lnTo>
                  <a:pt x="99821" y="214121"/>
                </a:lnTo>
                <a:close/>
              </a:path>
              <a:path w="302259" h="297179">
                <a:moveTo>
                  <a:pt x="158495" y="296417"/>
                </a:moveTo>
                <a:lnTo>
                  <a:pt x="158495" y="287273"/>
                </a:lnTo>
                <a:lnTo>
                  <a:pt x="147827" y="287985"/>
                </a:lnTo>
                <a:lnTo>
                  <a:pt x="111251" y="287981"/>
                </a:lnTo>
                <a:lnTo>
                  <a:pt x="101345" y="287273"/>
                </a:lnTo>
                <a:lnTo>
                  <a:pt x="90677" y="285749"/>
                </a:lnTo>
                <a:lnTo>
                  <a:pt x="90677" y="293361"/>
                </a:lnTo>
                <a:lnTo>
                  <a:pt x="111251" y="297179"/>
                </a:lnTo>
                <a:lnTo>
                  <a:pt x="147827" y="297179"/>
                </a:lnTo>
                <a:lnTo>
                  <a:pt x="158495" y="296417"/>
                </a:lnTo>
                <a:close/>
              </a:path>
              <a:path w="302259" h="297179">
                <a:moveTo>
                  <a:pt x="102869" y="214883"/>
                </a:moveTo>
                <a:lnTo>
                  <a:pt x="99059" y="214121"/>
                </a:lnTo>
                <a:lnTo>
                  <a:pt x="99059" y="223345"/>
                </a:lnTo>
                <a:lnTo>
                  <a:pt x="102107" y="223897"/>
                </a:lnTo>
                <a:lnTo>
                  <a:pt x="102107" y="214883"/>
                </a:lnTo>
                <a:lnTo>
                  <a:pt x="102869" y="214883"/>
                </a:lnTo>
                <a:close/>
              </a:path>
              <a:path w="302259" h="297179">
                <a:moveTo>
                  <a:pt x="105917" y="215645"/>
                </a:moveTo>
                <a:lnTo>
                  <a:pt x="102107" y="214883"/>
                </a:lnTo>
                <a:lnTo>
                  <a:pt x="102107" y="223897"/>
                </a:lnTo>
                <a:lnTo>
                  <a:pt x="105155" y="224448"/>
                </a:lnTo>
                <a:lnTo>
                  <a:pt x="105155" y="215645"/>
                </a:lnTo>
                <a:lnTo>
                  <a:pt x="105917" y="215645"/>
                </a:lnTo>
                <a:close/>
              </a:path>
              <a:path w="302259" h="297179">
                <a:moveTo>
                  <a:pt x="108965" y="216407"/>
                </a:moveTo>
                <a:lnTo>
                  <a:pt x="105155" y="215645"/>
                </a:lnTo>
                <a:lnTo>
                  <a:pt x="105155" y="224448"/>
                </a:lnTo>
                <a:lnTo>
                  <a:pt x="108203" y="225000"/>
                </a:lnTo>
                <a:lnTo>
                  <a:pt x="108203" y="216407"/>
                </a:lnTo>
                <a:lnTo>
                  <a:pt x="108965" y="216407"/>
                </a:lnTo>
                <a:close/>
              </a:path>
              <a:path w="302259" h="297179">
                <a:moveTo>
                  <a:pt x="150875" y="225551"/>
                </a:moveTo>
                <a:lnTo>
                  <a:pt x="150875" y="216407"/>
                </a:lnTo>
                <a:lnTo>
                  <a:pt x="108203" y="216407"/>
                </a:lnTo>
                <a:lnTo>
                  <a:pt x="108203" y="225000"/>
                </a:lnTo>
                <a:lnTo>
                  <a:pt x="111251" y="225551"/>
                </a:lnTo>
                <a:lnTo>
                  <a:pt x="150875" y="225551"/>
                </a:lnTo>
                <a:close/>
              </a:path>
              <a:path w="302259" h="297179">
                <a:moveTo>
                  <a:pt x="301751" y="83057"/>
                </a:moveTo>
                <a:lnTo>
                  <a:pt x="218693" y="0"/>
                </a:lnTo>
                <a:lnTo>
                  <a:pt x="135635" y="83057"/>
                </a:lnTo>
                <a:lnTo>
                  <a:pt x="147065" y="83057"/>
                </a:lnTo>
                <a:lnTo>
                  <a:pt x="147065" y="73151"/>
                </a:lnTo>
                <a:lnTo>
                  <a:pt x="159257" y="73151"/>
                </a:lnTo>
                <a:lnTo>
                  <a:pt x="215645" y="16763"/>
                </a:lnTo>
                <a:lnTo>
                  <a:pt x="215645" y="9905"/>
                </a:lnTo>
                <a:lnTo>
                  <a:pt x="222503" y="9905"/>
                </a:lnTo>
                <a:lnTo>
                  <a:pt x="222503" y="16763"/>
                </a:lnTo>
                <a:lnTo>
                  <a:pt x="278891" y="73151"/>
                </a:lnTo>
                <a:lnTo>
                  <a:pt x="290321" y="73151"/>
                </a:lnTo>
                <a:lnTo>
                  <a:pt x="290321" y="83057"/>
                </a:lnTo>
                <a:lnTo>
                  <a:pt x="301751" y="83057"/>
                </a:lnTo>
                <a:close/>
              </a:path>
              <a:path w="302259" h="297179">
                <a:moveTo>
                  <a:pt x="159257" y="73151"/>
                </a:moveTo>
                <a:lnTo>
                  <a:pt x="147065" y="73151"/>
                </a:lnTo>
                <a:lnTo>
                  <a:pt x="150875" y="81533"/>
                </a:lnTo>
                <a:lnTo>
                  <a:pt x="159257" y="73151"/>
                </a:lnTo>
                <a:close/>
              </a:path>
              <a:path w="302259" h="297179">
                <a:moveTo>
                  <a:pt x="188213" y="185927"/>
                </a:moveTo>
                <a:lnTo>
                  <a:pt x="188213" y="73151"/>
                </a:lnTo>
                <a:lnTo>
                  <a:pt x="159257" y="73151"/>
                </a:lnTo>
                <a:lnTo>
                  <a:pt x="150875" y="81533"/>
                </a:lnTo>
                <a:lnTo>
                  <a:pt x="147065" y="73151"/>
                </a:lnTo>
                <a:lnTo>
                  <a:pt x="147065" y="83057"/>
                </a:lnTo>
                <a:lnTo>
                  <a:pt x="178307" y="83057"/>
                </a:lnTo>
                <a:lnTo>
                  <a:pt x="178307" y="78485"/>
                </a:lnTo>
                <a:lnTo>
                  <a:pt x="182879" y="83057"/>
                </a:lnTo>
                <a:lnTo>
                  <a:pt x="182879" y="204217"/>
                </a:lnTo>
                <a:lnTo>
                  <a:pt x="183884" y="202818"/>
                </a:lnTo>
                <a:lnTo>
                  <a:pt x="187451" y="189737"/>
                </a:lnTo>
                <a:lnTo>
                  <a:pt x="188213" y="185927"/>
                </a:lnTo>
                <a:close/>
              </a:path>
              <a:path w="302259" h="297179">
                <a:moveTo>
                  <a:pt x="153923" y="224903"/>
                </a:moveTo>
                <a:lnTo>
                  <a:pt x="153923" y="215645"/>
                </a:lnTo>
                <a:lnTo>
                  <a:pt x="150113" y="216407"/>
                </a:lnTo>
                <a:lnTo>
                  <a:pt x="150875" y="216407"/>
                </a:lnTo>
                <a:lnTo>
                  <a:pt x="150875" y="225551"/>
                </a:lnTo>
                <a:lnTo>
                  <a:pt x="151637" y="225551"/>
                </a:lnTo>
                <a:lnTo>
                  <a:pt x="153923" y="224903"/>
                </a:lnTo>
                <a:close/>
              </a:path>
              <a:path w="302259" h="297179">
                <a:moveTo>
                  <a:pt x="156971" y="224039"/>
                </a:moveTo>
                <a:lnTo>
                  <a:pt x="156971" y="214883"/>
                </a:lnTo>
                <a:lnTo>
                  <a:pt x="153161" y="215645"/>
                </a:lnTo>
                <a:lnTo>
                  <a:pt x="153923" y="215645"/>
                </a:lnTo>
                <a:lnTo>
                  <a:pt x="153923" y="224903"/>
                </a:lnTo>
                <a:lnTo>
                  <a:pt x="156971" y="224039"/>
                </a:lnTo>
                <a:close/>
              </a:path>
              <a:path w="302259" h="297179">
                <a:moveTo>
                  <a:pt x="160019" y="223175"/>
                </a:moveTo>
                <a:lnTo>
                  <a:pt x="160019" y="214121"/>
                </a:lnTo>
                <a:lnTo>
                  <a:pt x="156209" y="214883"/>
                </a:lnTo>
                <a:lnTo>
                  <a:pt x="156971" y="214883"/>
                </a:lnTo>
                <a:lnTo>
                  <a:pt x="156971" y="224039"/>
                </a:lnTo>
                <a:lnTo>
                  <a:pt x="160019" y="223175"/>
                </a:lnTo>
                <a:close/>
              </a:path>
              <a:path w="302259" h="297179">
                <a:moveTo>
                  <a:pt x="168401" y="293852"/>
                </a:moveTo>
                <a:lnTo>
                  <a:pt x="168401" y="285749"/>
                </a:lnTo>
                <a:lnTo>
                  <a:pt x="157733" y="287273"/>
                </a:lnTo>
                <a:lnTo>
                  <a:pt x="158495" y="287273"/>
                </a:lnTo>
                <a:lnTo>
                  <a:pt x="158495" y="296417"/>
                </a:lnTo>
                <a:lnTo>
                  <a:pt x="168401" y="293852"/>
                </a:lnTo>
                <a:close/>
              </a:path>
              <a:path w="302259" h="297179">
                <a:moveTo>
                  <a:pt x="169645" y="207464"/>
                </a:moveTo>
                <a:lnTo>
                  <a:pt x="164591" y="211073"/>
                </a:lnTo>
                <a:lnTo>
                  <a:pt x="162305" y="212597"/>
                </a:lnTo>
                <a:lnTo>
                  <a:pt x="159257" y="214121"/>
                </a:lnTo>
                <a:lnTo>
                  <a:pt x="160019" y="214121"/>
                </a:lnTo>
                <a:lnTo>
                  <a:pt x="160019" y="223175"/>
                </a:lnTo>
                <a:lnTo>
                  <a:pt x="164792" y="221822"/>
                </a:lnTo>
                <a:lnTo>
                  <a:pt x="169163" y="218706"/>
                </a:lnTo>
                <a:lnTo>
                  <a:pt x="169163" y="208025"/>
                </a:lnTo>
                <a:lnTo>
                  <a:pt x="169645" y="207464"/>
                </a:lnTo>
                <a:close/>
              </a:path>
              <a:path w="302259" h="297179">
                <a:moveTo>
                  <a:pt x="178307" y="291287"/>
                </a:moveTo>
                <a:lnTo>
                  <a:pt x="178307" y="283463"/>
                </a:lnTo>
                <a:lnTo>
                  <a:pt x="167639" y="285749"/>
                </a:lnTo>
                <a:lnTo>
                  <a:pt x="168401" y="285749"/>
                </a:lnTo>
                <a:lnTo>
                  <a:pt x="168401" y="293852"/>
                </a:lnTo>
                <a:lnTo>
                  <a:pt x="178307" y="291287"/>
                </a:lnTo>
                <a:close/>
              </a:path>
              <a:path w="302259" h="297179">
                <a:moveTo>
                  <a:pt x="169925" y="207263"/>
                </a:moveTo>
                <a:lnTo>
                  <a:pt x="169645" y="207464"/>
                </a:lnTo>
                <a:lnTo>
                  <a:pt x="169163" y="208025"/>
                </a:lnTo>
                <a:lnTo>
                  <a:pt x="169925" y="207263"/>
                </a:lnTo>
                <a:close/>
              </a:path>
              <a:path w="302259" h="297179">
                <a:moveTo>
                  <a:pt x="169925" y="218163"/>
                </a:moveTo>
                <a:lnTo>
                  <a:pt x="169925" y="207263"/>
                </a:lnTo>
                <a:lnTo>
                  <a:pt x="169163" y="208025"/>
                </a:lnTo>
                <a:lnTo>
                  <a:pt x="169163" y="218706"/>
                </a:lnTo>
                <a:lnTo>
                  <a:pt x="169925" y="218163"/>
                </a:lnTo>
                <a:close/>
              </a:path>
              <a:path w="302259" h="297179">
                <a:moveTo>
                  <a:pt x="173735" y="215447"/>
                </a:moveTo>
                <a:lnTo>
                  <a:pt x="173735" y="202691"/>
                </a:lnTo>
                <a:lnTo>
                  <a:pt x="169645" y="207464"/>
                </a:lnTo>
                <a:lnTo>
                  <a:pt x="169925" y="207263"/>
                </a:lnTo>
                <a:lnTo>
                  <a:pt x="169925" y="218163"/>
                </a:lnTo>
                <a:lnTo>
                  <a:pt x="173735" y="215447"/>
                </a:lnTo>
                <a:close/>
              </a:path>
              <a:path w="302259" h="297179">
                <a:moveTo>
                  <a:pt x="182879" y="204217"/>
                </a:moveTo>
                <a:lnTo>
                  <a:pt x="182879" y="83057"/>
                </a:lnTo>
                <a:lnTo>
                  <a:pt x="178307" y="83057"/>
                </a:lnTo>
                <a:lnTo>
                  <a:pt x="178307" y="188213"/>
                </a:lnTo>
                <a:lnTo>
                  <a:pt x="177545" y="192023"/>
                </a:lnTo>
                <a:lnTo>
                  <a:pt x="177545" y="191261"/>
                </a:lnTo>
                <a:lnTo>
                  <a:pt x="176783" y="195071"/>
                </a:lnTo>
                <a:lnTo>
                  <a:pt x="176783" y="194309"/>
                </a:lnTo>
                <a:lnTo>
                  <a:pt x="176021" y="197357"/>
                </a:lnTo>
                <a:lnTo>
                  <a:pt x="174497" y="200405"/>
                </a:lnTo>
                <a:lnTo>
                  <a:pt x="174497" y="199643"/>
                </a:lnTo>
                <a:lnTo>
                  <a:pt x="172973" y="202691"/>
                </a:lnTo>
                <a:lnTo>
                  <a:pt x="173735" y="202691"/>
                </a:lnTo>
                <a:lnTo>
                  <a:pt x="173735" y="215447"/>
                </a:lnTo>
                <a:lnTo>
                  <a:pt x="175936" y="213879"/>
                </a:lnTo>
                <a:lnTo>
                  <a:pt x="182879" y="204217"/>
                </a:lnTo>
                <a:close/>
              </a:path>
              <a:path w="302259" h="297179">
                <a:moveTo>
                  <a:pt x="204977" y="280116"/>
                </a:moveTo>
                <a:lnTo>
                  <a:pt x="204977" y="270509"/>
                </a:lnTo>
                <a:lnTo>
                  <a:pt x="195833" y="275843"/>
                </a:lnTo>
                <a:lnTo>
                  <a:pt x="195833" y="275462"/>
                </a:lnTo>
                <a:lnTo>
                  <a:pt x="187451" y="279653"/>
                </a:lnTo>
                <a:lnTo>
                  <a:pt x="177545" y="283463"/>
                </a:lnTo>
                <a:lnTo>
                  <a:pt x="178307" y="283463"/>
                </a:lnTo>
                <a:lnTo>
                  <a:pt x="178307" y="291287"/>
                </a:lnTo>
                <a:lnTo>
                  <a:pt x="195650" y="286796"/>
                </a:lnTo>
                <a:lnTo>
                  <a:pt x="195833" y="286665"/>
                </a:lnTo>
                <a:lnTo>
                  <a:pt x="195833" y="275843"/>
                </a:lnTo>
                <a:lnTo>
                  <a:pt x="196595" y="275081"/>
                </a:lnTo>
                <a:lnTo>
                  <a:pt x="196595" y="286119"/>
                </a:lnTo>
                <a:lnTo>
                  <a:pt x="204977" y="280116"/>
                </a:lnTo>
                <a:close/>
              </a:path>
              <a:path w="302259" h="297179">
                <a:moveTo>
                  <a:pt x="182879" y="83057"/>
                </a:moveTo>
                <a:lnTo>
                  <a:pt x="178307" y="78485"/>
                </a:lnTo>
                <a:lnTo>
                  <a:pt x="178307" y="83057"/>
                </a:lnTo>
                <a:lnTo>
                  <a:pt x="182879" y="83057"/>
                </a:lnTo>
                <a:close/>
              </a:path>
              <a:path w="302259" h="297179">
                <a:moveTo>
                  <a:pt x="220217" y="269201"/>
                </a:moveTo>
                <a:lnTo>
                  <a:pt x="220217" y="257555"/>
                </a:lnTo>
                <a:lnTo>
                  <a:pt x="219455" y="258317"/>
                </a:lnTo>
                <a:lnTo>
                  <a:pt x="212597" y="264413"/>
                </a:lnTo>
                <a:lnTo>
                  <a:pt x="204215" y="270509"/>
                </a:lnTo>
                <a:lnTo>
                  <a:pt x="204977" y="270509"/>
                </a:lnTo>
                <a:lnTo>
                  <a:pt x="204977" y="280116"/>
                </a:lnTo>
                <a:lnTo>
                  <a:pt x="220217" y="269201"/>
                </a:lnTo>
                <a:close/>
              </a:path>
              <a:path w="302259" h="297179">
                <a:moveTo>
                  <a:pt x="222503" y="9905"/>
                </a:moveTo>
                <a:lnTo>
                  <a:pt x="215645" y="9905"/>
                </a:lnTo>
                <a:lnTo>
                  <a:pt x="219074" y="13334"/>
                </a:lnTo>
                <a:lnTo>
                  <a:pt x="222503" y="9905"/>
                </a:lnTo>
                <a:close/>
              </a:path>
              <a:path w="302259" h="297179">
                <a:moveTo>
                  <a:pt x="219074" y="13334"/>
                </a:moveTo>
                <a:lnTo>
                  <a:pt x="215645" y="9905"/>
                </a:lnTo>
                <a:lnTo>
                  <a:pt x="215645" y="16763"/>
                </a:lnTo>
                <a:lnTo>
                  <a:pt x="219074" y="13334"/>
                </a:lnTo>
                <a:close/>
              </a:path>
              <a:path w="302259" h="297179">
                <a:moveTo>
                  <a:pt x="222503" y="16763"/>
                </a:moveTo>
                <a:lnTo>
                  <a:pt x="222503" y="9905"/>
                </a:lnTo>
                <a:lnTo>
                  <a:pt x="219074" y="13334"/>
                </a:lnTo>
                <a:lnTo>
                  <a:pt x="222503" y="16763"/>
                </a:lnTo>
                <a:close/>
              </a:path>
              <a:path w="302259" h="297179">
                <a:moveTo>
                  <a:pt x="219816" y="257916"/>
                </a:moveTo>
                <a:lnTo>
                  <a:pt x="219455" y="258241"/>
                </a:lnTo>
                <a:lnTo>
                  <a:pt x="219816" y="257916"/>
                </a:lnTo>
                <a:close/>
              </a:path>
              <a:path w="302259" h="297179">
                <a:moveTo>
                  <a:pt x="220217" y="257555"/>
                </a:moveTo>
                <a:lnTo>
                  <a:pt x="219816" y="257916"/>
                </a:lnTo>
                <a:lnTo>
                  <a:pt x="219455" y="258317"/>
                </a:lnTo>
                <a:lnTo>
                  <a:pt x="220217" y="257555"/>
                </a:lnTo>
                <a:close/>
              </a:path>
              <a:path w="302259" h="297179">
                <a:moveTo>
                  <a:pt x="290321" y="83057"/>
                </a:moveTo>
                <a:lnTo>
                  <a:pt x="290321" y="73151"/>
                </a:lnTo>
                <a:lnTo>
                  <a:pt x="287273" y="81533"/>
                </a:lnTo>
                <a:lnTo>
                  <a:pt x="278891" y="73151"/>
                </a:lnTo>
                <a:lnTo>
                  <a:pt x="249935" y="73151"/>
                </a:lnTo>
                <a:lnTo>
                  <a:pt x="249935" y="185165"/>
                </a:lnTo>
                <a:lnTo>
                  <a:pt x="249173" y="195833"/>
                </a:lnTo>
                <a:lnTo>
                  <a:pt x="247649" y="206501"/>
                </a:lnTo>
                <a:lnTo>
                  <a:pt x="247649" y="205739"/>
                </a:lnTo>
                <a:lnTo>
                  <a:pt x="245363" y="216407"/>
                </a:lnTo>
                <a:lnTo>
                  <a:pt x="245363" y="215645"/>
                </a:lnTo>
                <a:lnTo>
                  <a:pt x="241553" y="225551"/>
                </a:lnTo>
                <a:lnTo>
                  <a:pt x="241553" y="224789"/>
                </a:lnTo>
                <a:lnTo>
                  <a:pt x="237743" y="234695"/>
                </a:lnTo>
                <a:lnTo>
                  <a:pt x="237743" y="233933"/>
                </a:lnTo>
                <a:lnTo>
                  <a:pt x="232409" y="243077"/>
                </a:lnTo>
                <a:lnTo>
                  <a:pt x="232409" y="242315"/>
                </a:lnTo>
                <a:lnTo>
                  <a:pt x="226313" y="250697"/>
                </a:lnTo>
                <a:lnTo>
                  <a:pt x="219816" y="257916"/>
                </a:lnTo>
                <a:lnTo>
                  <a:pt x="220217" y="257555"/>
                </a:lnTo>
                <a:lnTo>
                  <a:pt x="220217" y="269201"/>
                </a:lnTo>
                <a:lnTo>
                  <a:pt x="226504" y="264699"/>
                </a:lnTo>
                <a:lnTo>
                  <a:pt x="248500" y="233506"/>
                </a:lnTo>
                <a:lnTo>
                  <a:pt x="254507" y="212546"/>
                </a:lnTo>
                <a:lnTo>
                  <a:pt x="254507" y="83057"/>
                </a:lnTo>
                <a:lnTo>
                  <a:pt x="259079" y="78485"/>
                </a:lnTo>
                <a:lnTo>
                  <a:pt x="259079" y="83057"/>
                </a:lnTo>
                <a:lnTo>
                  <a:pt x="290321" y="83057"/>
                </a:lnTo>
                <a:close/>
              </a:path>
              <a:path w="302259" h="297179">
                <a:moveTo>
                  <a:pt x="259079" y="83057"/>
                </a:moveTo>
                <a:lnTo>
                  <a:pt x="259079" y="78485"/>
                </a:lnTo>
                <a:lnTo>
                  <a:pt x="254507" y="83057"/>
                </a:lnTo>
                <a:lnTo>
                  <a:pt x="259079" y="83057"/>
                </a:lnTo>
                <a:close/>
              </a:path>
              <a:path w="302259" h="297179">
                <a:moveTo>
                  <a:pt x="259079" y="196595"/>
                </a:moveTo>
                <a:lnTo>
                  <a:pt x="259079" y="83057"/>
                </a:lnTo>
                <a:lnTo>
                  <a:pt x="254507" y="83057"/>
                </a:lnTo>
                <a:lnTo>
                  <a:pt x="254507" y="212546"/>
                </a:lnTo>
                <a:lnTo>
                  <a:pt x="259079" y="196595"/>
                </a:lnTo>
                <a:close/>
              </a:path>
              <a:path w="302259" h="297179">
                <a:moveTo>
                  <a:pt x="290321" y="73151"/>
                </a:moveTo>
                <a:lnTo>
                  <a:pt x="278891" y="73151"/>
                </a:lnTo>
                <a:lnTo>
                  <a:pt x="287273" y="81533"/>
                </a:lnTo>
                <a:lnTo>
                  <a:pt x="290321" y="73151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28467" y="65166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61877" y="897127"/>
            <a:ext cx="7315834" cy="132905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46450" algn="l"/>
              </a:tabLst>
            </a:pPr>
            <a:r>
              <a:rPr dirty="0" sz="4400" spc="-10" b="1">
                <a:solidFill>
                  <a:srgbClr val="33339A"/>
                </a:solidFill>
                <a:latin typeface="Times New Roman"/>
                <a:cs typeface="Times New Roman"/>
              </a:rPr>
              <a:t>NextElem(</a:t>
            </a:r>
            <a:r>
              <a:rPr dirty="0" sz="4400" spc="15" b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L,	cur_e, &amp;next_e</a:t>
            </a:r>
            <a:r>
              <a:rPr dirty="0" sz="4400" spc="-40" b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  <a:p>
            <a:pPr algn="ctr" marR="675640">
              <a:lnSpc>
                <a:spcPct val="100000"/>
              </a:lnSpc>
              <a:spcBef>
                <a:spcPts val="185"/>
              </a:spcBef>
            </a:pPr>
            <a:r>
              <a:rPr dirty="0" sz="4000">
                <a:solidFill>
                  <a:srgbClr val="650065"/>
                </a:solidFill>
                <a:latin typeface="SimSun"/>
                <a:cs typeface="SimSun"/>
              </a:rPr>
              <a:t>（求数据元素的后继）</a:t>
            </a:r>
            <a:endParaRPr sz="4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882" y="2862780"/>
            <a:ext cx="9093200" cy="2912110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20"/>
              </a:spcBef>
            </a:pPr>
            <a:r>
              <a:rPr dirty="0" baseline="-6313" sz="6600" spc="-7">
                <a:solidFill>
                  <a:srgbClr val="FF0000"/>
                </a:solidFill>
                <a:latin typeface="NSimSun"/>
                <a:cs typeface="NSimSun"/>
              </a:rPr>
              <a:t>初始条件</a:t>
            </a:r>
            <a:r>
              <a:rPr dirty="0" baseline="-6313" sz="6600" spc="-3300">
                <a:solidFill>
                  <a:srgbClr val="FF0000"/>
                </a:solidFill>
                <a:latin typeface="NSimSun"/>
                <a:cs typeface="NSimSun"/>
              </a:rPr>
              <a:t>：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线性表</a:t>
            </a:r>
            <a:r>
              <a:rPr dirty="0" sz="3600" spc="-5" b="1">
                <a:solidFill>
                  <a:srgbClr val="650065"/>
                </a:solidFill>
                <a:latin typeface="Times New Roman"/>
                <a:cs typeface="Times New Roman"/>
              </a:rPr>
              <a:t>L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已存在，</a:t>
            </a:r>
            <a:endParaRPr sz="3600">
              <a:latin typeface="NSimSun"/>
              <a:cs typeface="NSimSun"/>
            </a:endParaRPr>
          </a:p>
          <a:p>
            <a:pPr algn="ctr" marL="807085">
              <a:lnSpc>
                <a:spcPct val="100000"/>
              </a:lnSpc>
              <a:spcBef>
                <a:spcPts val="919"/>
              </a:spcBef>
              <a:tabLst>
                <a:tab pos="1492885" algn="l"/>
              </a:tabLst>
            </a:pP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且	</a:t>
            </a:r>
            <a:r>
              <a:rPr dirty="0" sz="3600" spc="-5" b="1">
                <a:solidFill>
                  <a:srgbClr val="323232"/>
                </a:solidFill>
                <a:latin typeface="Times New Roman"/>
                <a:cs typeface="Times New Roman"/>
              </a:rPr>
              <a:t>1≤i≤LengthList(L)</a:t>
            </a:r>
            <a:r>
              <a:rPr dirty="0" sz="3600" spc="-15" b="1">
                <a:solidFill>
                  <a:srgbClr val="323232"/>
                </a:solidFill>
                <a:latin typeface="NSimSun"/>
                <a:cs typeface="NSimSun"/>
              </a:rPr>
              <a:t>。</a:t>
            </a:r>
            <a:endParaRPr sz="3600">
              <a:latin typeface="NSimSun"/>
              <a:cs typeface="NSimSun"/>
            </a:endParaRPr>
          </a:p>
          <a:p>
            <a:pPr>
              <a:lnSpc>
                <a:spcPct val="100000"/>
              </a:lnSpc>
            </a:pPr>
            <a:endParaRPr sz="5050">
              <a:latin typeface="Times New Roman"/>
              <a:cs typeface="Times New Roman"/>
            </a:endParaRPr>
          </a:p>
          <a:p>
            <a:pPr marL="177800">
              <a:lnSpc>
                <a:spcPct val="100000"/>
              </a:lnSpc>
              <a:tabLst>
                <a:tab pos="3402965" algn="l"/>
                <a:tab pos="6083300" algn="l"/>
              </a:tabLst>
            </a:pPr>
            <a:r>
              <a:rPr dirty="0" sz="4400" spc="-5">
                <a:solidFill>
                  <a:srgbClr val="FF0000"/>
                </a:solidFill>
                <a:latin typeface="NSimSun"/>
                <a:cs typeface="NSimSun"/>
              </a:rPr>
              <a:t>操作结果</a:t>
            </a:r>
            <a:r>
              <a:rPr dirty="0" sz="4400" spc="-2000">
                <a:solidFill>
                  <a:srgbClr val="FF0000"/>
                </a:solidFill>
                <a:latin typeface="NSimSun"/>
                <a:cs typeface="NSimSun"/>
              </a:rPr>
              <a:t>：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用	</a:t>
            </a:r>
            <a:r>
              <a:rPr dirty="0" sz="3600">
                <a:solidFill>
                  <a:srgbClr val="650065"/>
                </a:solidFill>
                <a:latin typeface="Times New Roman"/>
                <a:cs typeface="Times New Roman"/>
              </a:rPr>
              <a:t>e 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返回</a:t>
            </a:r>
            <a:r>
              <a:rPr dirty="0" sz="3600" spc="-5" b="1">
                <a:solidFill>
                  <a:srgbClr val="00339A"/>
                </a:solidFill>
                <a:latin typeface="Times New Roman"/>
                <a:cs typeface="Times New Roman"/>
              </a:rPr>
              <a:t>L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中第	</a:t>
            </a:r>
            <a:r>
              <a:rPr dirty="0" sz="360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dirty="0" sz="3600" spc="-9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个元素的值。</a:t>
            </a:r>
            <a:endParaRPr sz="3600">
              <a:latin typeface="NSimSun"/>
              <a:cs typeface="N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33027" y="65211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19633"/>
                </a:lnTo>
                <a:lnTo>
                  <a:pt x="119646" y="119633"/>
                </a:lnTo>
                <a:lnTo>
                  <a:pt x="119646" y="226313"/>
                </a:lnTo>
                <a:lnTo>
                  <a:pt x="122456" y="240268"/>
                </a:lnTo>
                <a:lnTo>
                  <a:pt x="130122" y="251650"/>
                </a:lnTo>
                <a:lnTo>
                  <a:pt x="141501" y="259318"/>
                </a:lnTo>
                <a:lnTo>
                  <a:pt x="155448" y="262127"/>
                </a:lnTo>
                <a:lnTo>
                  <a:pt x="190500" y="262127"/>
                </a:lnTo>
                <a:lnTo>
                  <a:pt x="190500" y="119633"/>
                </a:lnTo>
                <a:lnTo>
                  <a:pt x="262140" y="48005"/>
                </a:lnTo>
                <a:lnTo>
                  <a:pt x="333768" y="119633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119633"/>
                </a:lnTo>
                <a:lnTo>
                  <a:pt x="297954" y="119633"/>
                </a:lnTo>
                <a:lnTo>
                  <a:pt x="297954" y="226313"/>
                </a:lnTo>
                <a:lnTo>
                  <a:pt x="289524" y="268176"/>
                </a:lnTo>
                <a:lnTo>
                  <a:pt x="266520" y="302323"/>
                </a:lnTo>
                <a:lnTo>
                  <a:pt x="232369" y="325326"/>
                </a:lnTo>
                <a:lnTo>
                  <a:pt x="190500" y="333755"/>
                </a:lnTo>
                <a:lnTo>
                  <a:pt x="155448" y="333755"/>
                </a:lnTo>
                <a:lnTo>
                  <a:pt x="113587" y="325326"/>
                </a:lnTo>
                <a:lnTo>
                  <a:pt x="79444" y="302323"/>
                </a:lnTo>
                <a:lnTo>
                  <a:pt x="56446" y="268176"/>
                </a:lnTo>
                <a:lnTo>
                  <a:pt x="48018" y="226313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  <a:path w="381000" h="381000">
                <a:moveTo>
                  <a:pt x="226326" y="226313"/>
                </a:moveTo>
                <a:lnTo>
                  <a:pt x="226326" y="119633"/>
                </a:lnTo>
                <a:lnTo>
                  <a:pt x="190500" y="119633"/>
                </a:lnTo>
                <a:lnTo>
                  <a:pt x="190500" y="262127"/>
                </a:lnTo>
                <a:lnTo>
                  <a:pt x="204456" y="259318"/>
                </a:lnTo>
                <a:lnTo>
                  <a:pt x="215842" y="251650"/>
                </a:lnTo>
                <a:lnTo>
                  <a:pt x="223514" y="240268"/>
                </a:lnTo>
                <a:lnTo>
                  <a:pt x="226326" y="226313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81045" y="65692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78308" y="278538"/>
                </a:moveTo>
                <a:lnTo>
                  <a:pt x="178308" y="178307"/>
                </a:lnTo>
                <a:lnTo>
                  <a:pt x="175498" y="192262"/>
                </a:lnTo>
                <a:lnTo>
                  <a:pt x="167830" y="203644"/>
                </a:lnTo>
                <a:lnTo>
                  <a:pt x="156448" y="211312"/>
                </a:lnTo>
                <a:lnTo>
                  <a:pt x="142494" y="214121"/>
                </a:lnTo>
                <a:lnTo>
                  <a:pt x="107442" y="214121"/>
                </a:lnTo>
                <a:lnTo>
                  <a:pt x="93487" y="211312"/>
                </a:lnTo>
                <a:lnTo>
                  <a:pt x="82105" y="203644"/>
                </a:lnTo>
                <a:lnTo>
                  <a:pt x="74437" y="192262"/>
                </a:lnTo>
                <a:lnTo>
                  <a:pt x="71628" y="178307"/>
                </a:lnTo>
                <a:lnTo>
                  <a:pt x="71628" y="71627"/>
                </a:lnTo>
                <a:lnTo>
                  <a:pt x="0" y="71627"/>
                </a:lnTo>
                <a:lnTo>
                  <a:pt x="0" y="178307"/>
                </a:lnTo>
                <a:lnTo>
                  <a:pt x="8429" y="220170"/>
                </a:lnTo>
                <a:lnTo>
                  <a:pt x="31432" y="254317"/>
                </a:lnTo>
                <a:lnTo>
                  <a:pt x="65579" y="277320"/>
                </a:lnTo>
                <a:lnTo>
                  <a:pt x="107442" y="285749"/>
                </a:lnTo>
                <a:lnTo>
                  <a:pt x="142494" y="285749"/>
                </a:lnTo>
                <a:lnTo>
                  <a:pt x="178308" y="278538"/>
                </a:lnTo>
                <a:close/>
              </a:path>
              <a:path w="285750" h="285750">
                <a:moveTo>
                  <a:pt x="285750" y="71627"/>
                </a:moveTo>
                <a:lnTo>
                  <a:pt x="214122" y="0"/>
                </a:lnTo>
                <a:lnTo>
                  <a:pt x="142494" y="71627"/>
                </a:lnTo>
                <a:lnTo>
                  <a:pt x="178308" y="71627"/>
                </a:lnTo>
                <a:lnTo>
                  <a:pt x="178308" y="278538"/>
                </a:lnTo>
                <a:lnTo>
                  <a:pt x="184356" y="277320"/>
                </a:lnTo>
                <a:lnTo>
                  <a:pt x="218503" y="254317"/>
                </a:lnTo>
                <a:lnTo>
                  <a:pt x="241506" y="220170"/>
                </a:lnTo>
                <a:lnTo>
                  <a:pt x="249936" y="178307"/>
                </a:lnTo>
                <a:lnTo>
                  <a:pt x="249936" y="71627"/>
                </a:lnTo>
                <a:lnTo>
                  <a:pt x="285750" y="71627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6474" y="6562343"/>
            <a:ext cx="302260" cy="297180"/>
          </a:xfrm>
          <a:custGeom>
            <a:avLst/>
            <a:gdLst/>
            <a:ahLst/>
            <a:cxnLst/>
            <a:rect l="l" t="t" r="r" b="b"/>
            <a:pathLst>
              <a:path w="302259" h="297179">
                <a:moveTo>
                  <a:pt x="89598" y="207581"/>
                </a:moveTo>
                <a:lnTo>
                  <a:pt x="86105" y="202691"/>
                </a:lnTo>
                <a:lnTo>
                  <a:pt x="84581" y="200405"/>
                </a:lnTo>
                <a:lnTo>
                  <a:pt x="83057" y="197357"/>
                </a:lnTo>
                <a:lnTo>
                  <a:pt x="82295" y="194309"/>
                </a:lnTo>
                <a:lnTo>
                  <a:pt x="82295" y="195071"/>
                </a:lnTo>
                <a:lnTo>
                  <a:pt x="81533" y="191261"/>
                </a:lnTo>
                <a:lnTo>
                  <a:pt x="81533" y="192023"/>
                </a:lnTo>
                <a:lnTo>
                  <a:pt x="80771" y="188213"/>
                </a:lnTo>
                <a:lnTo>
                  <a:pt x="80771" y="73151"/>
                </a:lnTo>
                <a:lnTo>
                  <a:pt x="0" y="73151"/>
                </a:lnTo>
                <a:lnTo>
                  <a:pt x="0" y="196595"/>
                </a:lnTo>
                <a:lnTo>
                  <a:pt x="4571" y="211761"/>
                </a:lnTo>
                <a:lnTo>
                  <a:pt x="4571" y="83057"/>
                </a:lnTo>
                <a:lnTo>
                  <a:pt x="9143" y="78485"/>
                </a:lnTo>
                <a:lnTo>
                  <a:pt x="9143" y="83057"/>
                </a:lnTo>
                <a:lnTo>
                  <a:pt x="70865" y="83057"/>
                </a:lnTo>
                <a:lnTo>
                  <a:pt x="70865" y="78485"/>
                </a:lnTo>
                <a:lnTo>
                  <a:pt x="76199" y="83057"/>
                </a:lnTo>
                <a:lnTo>
                  <a:pt x="76199" y="204349"/>
                </a:lnTo>
                <a:lnTo>
                  <a:pt x="84591" y="215322"/>
                </a:lnTo>
                <a:lnTo>
                  <a:pt x="89153" y="218172"/>
                </a:lnTo>
                <a:lnTo>
                  <a:pt x="89153" y="207263"/>
                </a:lnTo>
                <a:lnTo>
                  <a:pt x="89598" y="207581"/>
                </a:lnTo>
                <a:close/>
              </a:path>
              <a:path w="302259" h="297179">
                <a:moveTo>
                  <a:pt x="9143" y="83057"/>
                </a:moveTo>
                <a:lnTo>
                  <a:pt x="9143" y="78485"/>
                </a:lnTo>
                <a:lnTo>
                  <a:pt x="4571" y="83057"/>
                </a:lnTo>
                <a:lnTo>
                  <a:pt x="9143" y="83057"/>
                </a:lnTo>
                <a:close/>
              </a:path>
              <a:path w="302259" h="297179">
                <a:moveTo>
                  <a:pt x="22097" y="234695"/>
                </a:moveTo>
                <a:lnTo>
                  <a:pt x="17525" y="224789"/>
                </a:lnTo>
                <a:lnTo>
                  <a:pt x="17525" y="225551"/>
                </a:lnTo>
                <a:lnTo>
                  <a:pt x="13715" y="215645"/>
                </a:lnTo>
                <a:lnTo>
                  <a:pt x="13715" y="216407"/>
                </a:lnTo>
                <a:lnTo>
                  <a:pt x="11429" y="205739"/>
                </a:lnTo>
                <a:lnTo>
                  <a:pt x="11429" y="206501"/>
                </a:lnTo>
                <a:lnTo>
                  <a:pt x="9905" y="195833"/>
                </a:lnTo>
                <a:lnTo>
                  <a:pt x="9143" y="185165"/>
                </a:lnTo>
                <a:lnTo>
                  <a:pt x="9143" y="83057"/>
                </a:lnTo>
                <a:lnTo>
                  <a:pt x="4571" y="83057"/>
                </a:lnTo>
                <a:lnTo>
                  <a:pt x="4571" y="211761"/>
                </a:lnTo>
                <a:lnTo>
                  <a:pt x="11978" y="236329"/>
                </a:lnTo>
                <a:lnTo>
                  <a:pt x="21335" y="248628"/>
                </a:lnTo>
                <a:lnTo>
                  <a:pt x="21335" y="233933"/>
                </a:lnTo>
                <a:lnTo>
                  <a:pt x="22097" y="234695"/>
                </a:lnTo>
                <a:close/>
              </a:path>
              <a:path w="302259" h="297179">
                <a:moveTo>
                  <a:pt x="39623" y="270383"/>
                </a:moveTo>
                <a:lnTo>
                  <a:pt x="39623" y="258317"/>
                </a:lnTo>
                <a:lnTo>
                  <a:pt x="38861" y="257555"/>
                </a:lnTo>
                <a:lnTo>
                  <a:pt x="32765" y="250697"/>
                </a:lnTo>
                <a:lnTo>
                  <a:pt x="26669" y="242315"/>
                </a:lnTo>
                <a:lnTo>
                  <a:pt x="26669" y="243077"/>
                </a:lnTo>
                <a:lnTo>
                  <a:pt x="21335" y="233933"/>
                </a:lnTo>
                <a:lnTo>
                  <a:pt x="21335" y="248628"/>
                </a:lnTo>
                <a:lnTo>
                  <a:pt x="36309" y="268309"/>
                </a:lnTo>
                <a:lnTo>
                  <a:pt x="39623" y="270383"/>
                </a:lnTo>
                <a:close/>
              </a:path>
              <a:path w="302259" h="297179">
                <a:moveTo>
                  <a:pt x="39263" y="257916"/>
                </a:moveTo>
                <a:lnTo>
                  <a:pt x="38861" y="257471"/>
                </a:lnTo>
                <a:lnTo>
                  <a:pt x="39263" y="257916"/>
                </a:lnTo>
                <a:close/>
              </a:path>
              <a:path w="302259" h="297179">
                <a:moveTo>
                  <a:pt x="39623" y="258317"/>
                </a:moveTo>
                <a:lnTo>
                  <a:pt x="39263" y="257916"/>
                </a:lnTo>
                <a:lnTo>
                  <a:pt x="38861" y="257555"/>
                </a:lnTo>
                <a:lnTo>
                  <a:pt x="39623" y="258317"/>
                </a:lnTo>
                <a:close/>
              </a:path>
              <a:path w="302259" h="297179">
                <a:moveTo>
                  <a:pt x="54863" y="270509"/>
                </a:moveTo>
                <a:lnTo>
                  <a:pt x="46481" y="264413"/>
                </a:lnTo>
                <a:lnTo>
                  <a:pt x="39263" y="257916"/>
                </a:lnTo>
                <a:lnTo>
                  <a:pt x="39623" y="258317"/>
                </a:lnTo>
                <a:lnTo>
                  <a:pt x="39623" y="270383"/>
                </a:lnTo>
                <a:lnTo>
                  <a:pt x="54101" y="279443"/>
                </a:lnTo>
                <a:lnTo>
                  <a:pt x="54101" y="270509"/>
                </a:lnTo>
                <a:lnTo>
                  <a:pt x="54863" y="270509"/>
                </a:lnTo>
                <a:close/>
              </a:path>
              <a:path w="302259" h="297179">
                <a:moveTo>
                  <a:pt x="63245" y="285166"/>
                </a:moveTo>
                <a:lnTo>
                  <a:pt x="63245" y="275843"/>
                </a:lnTo>
                <a:lnTo>
                  <a:pt x="54101" y="270509"/>
                </a:lnTo>
                <a:lnTo>
                  <a:pt x="54101" y="279443"/>
                </a:lnTo>
                <a:lnTo>
                  <a:pt x="63245" y="285166"/>
                </a:lnTo>
                <a:close/>
              </a:path>
              <a:path w="302259" h="297179">
                <a:moveTo>
                  <a:pt x="72389" y="279653"/>
                </a:moveTo>
                <a:lnTo>
                  <a:pt x="62483" y="275081"/>
                </a:lnTo>
                <a:lnTo>
                  <a:pt x="63245" y="275843"/>
                </a:lnTo>
                <a:lnTo>
                  <a:pt x="63245" y="285166"/>
                </a:lnTo>
                <a:lnTo>
                  <a:pt x="70298" y="289579"/>
                </a:lnTo>
                <a:lnTo>
                  <a:pt x="71627" y="289825"/>
                </a:lnTo>
                <a:lnTo>
                  <a:pt x="71627" y="279653"/>
                </a:lnTo>
                <a:lnTo>
                  <a:pt x="72389" y="279653"/>
                </a:lnTo>
                <a:close/>
              </a:path>
              <a:path w="302259" h="297179">
                <a:moveTo>
                  <a:pt x="76199" y="83057"/>
                </a:moveTo>
                <a:lnTo>
                  <a:pt x="70865" y="78485"/>
                </a:lnTo>
                <a:lnTo>
                  <a:pt x="70865" y="83057"/>
                </a:lnTo>
                <a:lnTo>
                  <a:pt x="76199" y="83057"/>
                </a:lnTo>
                <a:close/>
              </a:path>
              <a:path w="302259" h="297179">
                <a:moveTo>
                  <a:pt x="76199" y="204349"/>
                </a:moveTo>
                <a:lnTo>
                  <a:pt x="76199" y="83057"/>
                </a:lnTo>
                <a:lnTo>
                  <a:pt x="70865" y="83057"/>
                </a:lnTo>
                <a:lnTo>
                  <a:pt x="70865" y="185927"/>
                </a:lnTo>
                <a:lnTo>
                  <a:pt x="71627" y="189737"/>
                </a:lnTo>
                <a:lnTo>
                  <a:pt x="75836" y="203874"/>
                </a:lnTo>
                <a:lnTo>
                  <a:pt x="76199" y="204349"/>
                </a:lnTo>
                <a:close/>
              </a:path>
              <a:path w="302259" h="297179">
                <a:moveTo>
                  <a:pt x="81533" y="283463"/>
                </a:moveTo>
                <a:lnTo>
                  <a:pt x="71627" y="279653"/>
                </a:lnTo>
                <a:lnTo>
                  <a:pt x="71627" y="289825"/>
                </a:lnTo>
                <a:lnTo>
                  <a:pt x="80771" y="291522"/>
                </a:lnTo>
                <a:lnTo>
                  <a:pt x="80771" y="283463"/>
                </a:lnTo>
                <a:lnTo>
                  <a:pt x="81533" y="283463"/>
                </a:lnTo>
                <a:close/>
              </a:path>
              <a:path w="302259" h="297179">
                <a:moveTo>
                  <a:pt x="91439" y="285749"/>
                </a:moveTo>
                <a:lnTo>
                  <a:pt x="80771" y="283463"/>
                </a:lnTo>
                <a:lnTo>
                  <a:pt x="80771" y="291522"/>
                </a:lnTo>
                <a:lnTo>
                  <a:pt x="90677" y="293361"/>
                </a:lnTo>
                <a:lnTo>
                  <a:pt x="90677" y="285749"/>
                </a:lnTo>
                <a:lnTo>
                  <a:pt x="91439" y="285749"/>
                </a:lnTo>
                <a:close/>
              </a:path>
              <a:path w="302259" h="297179">
                <a:moveTo>
                  <a:pt x="89915" y="208025"/>
                </a:moveTo>
                <a:lnTo>
                  <a:pt x="89598" y="207581"/>
                </a:lnTo>
                <a:lnTo>
                  <a:pt x="89153" y="207263"/>
                </a:lnTo>
                <a:lnTo>
                  <a:pt x="89915" y="208025"/>
                </a:lnTo>
                <a:close/>
              </a:path>
              <a:path w="302259" h="297179">
                <a:moveTo>
                  <a:pt x="89915" y="218648"/>
                </a:moveTo>
                <a:lnTo>
                  <a:pt x="89915" y="208025"/>
                </a:lnTo>
                <a:lnTo>
                  <a:pt x="89153" y="207263"/>
                </a:lnTo>
                <a:lnTo>
                  <a:pt x="89153" y="218172"/>
                </a:lnTo>
                <a:lnTo>
                  <a:pt x="89915" y="218648"/>
                </a:lnTo>
                <a:close/>
              </a:path>
              <a:path w="302259" h="297179">
                <a:moveTo>
                  <a:pt x="99821" y="214121"/>
                </a:moveTo>
                <a:lnTo>
                  <a:pt x="96773" y="212597"/>
                </a:lnTo>
                <a:lnTo>
                  <a:pt x="96770" y="212215"/>
                </a:lnTo>
                <a:lnTo>
                  <a:pt x="94487" y="211073"/>
                </a:lnTo>
                <a:lnTo>
                  <a:pt x="89598" y="207581"/>
                </a:lnTo>
                <a:lnTo>
                  <a:pt x="89915" y="208025"/>
                </a:lnTo>
                <a:lnTo>
                  <a:pt x="89915" y="218648"/>
                </a:lnTo>
                <a:lnTo>
                  <a:pt x="96773" y="222932"/>
                </a:lnTo>
                <a:lnTo>
                  <a:pt x="96773" y="212597"/>
                </a:lnTo>
                <a:lnTo>
                  <a:pt x="97535" y="212597"/>
                </a:lnTo>
                <a:lnTo>
                  <a:pt x="97535" y="223069"/>
                </a:lnTo>
                <a:lnTo>
                  <a:pt x="99059" y="223345"/>
                </a:lnTo>
                <a:lnTo>
                  <a:pt x="99059" y="214121"/>
                </a:lnTo>
                <a:lnTo>
                  <a:pt x="99821" y="214121"/>
                </a:lnTo>
                <a:close/>
              </a:path>
              <a:path w="302259" h="297179">
                <a:moveTo>
                  <a:pt x="158495" y="296417"/>
                </a:moveTo>
                <a:lnTo>
                  <a:pt x="158495" y="287273"/>
                </a:lnTo>
                <a:lnTo>
                  <a:pt x="147827" y="287985"/>
                </a:lnTo>
                <a:lnTo>
                  <a:pt x="111251" y="287981"/>
                </a:lnTo>
                <a:lnTo>
                  <a:pt x="101345" y="287273"/>
                </a:lnTo>
                <a:lnTo>
                  <a:pt x="90677" y="285749"/>
                </a:lnTo>
                <a:lnTo>
                  <a:pt x="90677" y="293361"/>
                </a:lnTo>
                <a:lnTo>
                  <a:pt x="111251" y="297179"/>
                </a:lnTo>
                <a:lnTo>
                  <a:pt x="147827" y="297179"/>
                </a:lnTo>
                <a:lnTo>
                  <a:pt x="158495" y="296417"/>
                </a:lnTo>
                <a:close/>
              </a:path>
              <a:path w="302259" h="297179">
                <a:moveTo>
                  <a:pt x="102869" y="214883"/>
                </a:moveTo>
                <a:lnTo>
                  <a:pt x="99059" y="214121"/>
                </a:lnTo>
                <a:lnTo>
                  <a:pt x="99059" y="223345"/>
                </a:lnTo>
                <a:lnTo>
                  <a:pt x="102107" y="223897"/>
                </a:lnTo>
                <a:lnTo>
                  <a:pt x="102107" y="214883"/>
                </a:lnTo>
                <a:lnTo>
                  <a:pt x="102869" y="214883"/>
                </a:lnTo>
                <a:close/>
              </a:path>
              <a:path w="302259" h="297179">
                <a:moveTo>
                  <a:pt x="105917" y="215645"/>
                </a:moveTo>
                <a:lnTo>
                  <a:pt x="102107" y="214883"/>
                </a:lnTo>
                <a:lnTo>
                  <a:pt x="102107" y="223897"/>
                </a:lnTo>
                <a:lnTo>
                  <a:pt x="105155" y="224448"/>
                </a:lnTo>
                <a:lnTo>
                  <a:pt x="105155" y="215645"/>
                </a:lnTo>
                <a:lnTo>
                  <a:pt x="105917" y="215645"/>
                </a:lnTo>
                <a:close/>
              </a:path>
              <a:path w="302259" h="297179">
                <a:moveTo>
                  <a:pt x="108965" y="216407"/>
                </a:moveTo>
                <a:lnTo>
                  <a:pt x="105155" y="215645"/>
                </a:lnTo>
                <a:lnTo>
                  <a:pt x="105155" y="224448"/>
                </a:lnTo>
                <a:lnTo>
                  <a:pt x="108203" y="225000"/>
                </a:lnTo>
                <a:lnTo>
                  <a:pt x="108203" y="216407"/>
                </a:lnTo>
                <a:lnTo>
                  <a:pt x="108965" y="216407"/>
                </a:lnTo>
                <a:close/>
              </a:path>
              <a:path w="302259" h="297179">
                <a:moveTo>
                  <a:pt x="150875" y="225551"/>
                </a:moveTo>
                <a:lnTo>
                  <a:pt x="150875" y="216407"/>
                </a:lnTo>
                <a:lnTo>
                  <a:pt x="108203" y="216407"/>
                </a:lnTo>
                <a:lnTo>
                  <a:pt x="108203" y="225000"/>
                </a:lnTo>
                <a:lnTo>
                  <a:pt x="111251" y="225551"/>
                </a:lnTo>
                <a:lnTo>
                  <a:pt x="150875" y="225551"/>
                </a:lnTo>
                <a:close/>
              </a:path>
              <a:path w="302259" h="297179">
                <a:moveTo>
                  <a:pt x="301751" y="83057"/>
                </a:moveTo>
                <a:lnTo>
                  <a:pt x="218693" y="0"/>
                </a:lnTo>
                <a:lnTo>
                  <a:pt x="135635" y="83057"/>
                </a:lnTo>
                <a:lnTo>
                  <a:pt x="147065" y="83057"/>
                </a:lnTo>
                <a:lnTo>
                  <a:pt x="147065" y="73151"/>
                </a:lnTo>
                <a:lnTo>
                  <a:pt x="159257" y="73151"/>
                </a:lnTo>
                <a:lnTo>
                  <a:pt x="215645" y="16763"/>
                </a:lnTo>
                <a:lnTo>
                  <a:pt x="215645" y="9905"/>
                </a:lnTo>
                <a:lnTo>
                  <a:pt x="222503" y="9905"/>
                </a:lnTo>
                <a:lnTo>
                  <a:pt x="222503" y="16763"/>
                </a:lnTo>
                <a:lnTo>
                  <a:pt x="278891" y="73151"/>
                </a:lnTo>
                <a:lnTo>
                  <a:pt x="290321" y="73151"/>
                </a:lnTo>
                <a:lnTo>
                  <a:pt x="290321" y="83057"/>
                </a:lnTo>
                <a:lnTo>
                  <a:pt x="301751" y="83057"/>
                </a:lnTo>
                <a:close/>
              </a:path>
              <a:path w="302259" h="297179">
                <a:moveTo>
                  <a:pt x="159257" y="73151"/>
                </a:moveTo>
                <a:lnTo>
                  <a:pt x="147065" y="73151"/>
                </a:lnTo>
                <a:lnTo>
                  <a:pt x="150875" y="81533"/>
                </a:lnTo>
                <a:lnTo>
                  <a:pt x="159257" y="73151"/>
                </a:lnTo>
                <a:close/>
              </a:path>
              <a:path w="302259" h="297179">
                <a:moveTo>
                  <a:pt x="188213" y="185927"/>
                </a:moveTo>
                <a:lnTo>
                  <a:pt x="188213" y="73151"/>
                </a:lnTo>
                <a:lnTo>
                  <a:pt x="159257" y="73151"/>
                </a:lnTo>
                <a:lnTo>
                  <a:pt x="150875" y="81533"/>
                </a:lnTo>
                <a:lnTo>
                  <a:pt x="147065" y="73151"/>
                </a:lnTo>
                <a:lnTo>
                  <a:pt x="147065" y="83057"/>
                </a:lnTo>
                <a:lnTo>
                  <a:pt x="178307" y="83057"/>
                </a:lnTo>
                <a:lnTo>
                  <a:pt x="178307" y="78485"/>
                </a:lnTo>
                <a:lnTo>
                  <a:pt x="182879" y="83057"/>
                </a:lnTo>
                <a:lnTo>
                  <a:pt x="182879" y="204217"/>
                </a:lnTo>
                <a:lnTo>
                  <a:pt x="183884" y="202818"/>
                </a:lnTo>
                <a:lnTo>
                  <a:pt x="187451" y="189737"/>
                </a:lnTo>
                <a:lnTo>
                  <a:pt x="188213" y="185927"/>
                </a:lnTo>
                <a:close/>
              </a:path>
              <a:path w="302259" h="297179">
                <a:moveTo>
                  <a:pt x="153923" y="224903"/>
                </a:moveTo>
                <a:lnTo>
                  <a:pt x="153923" y="215645"/>
                </a:lnTo>
                <a:lnTo>
                  <a:pt x="150113" y="216407"/>
                </a:lnTo>
                <a:lnTo>
                  <a:pt x="150875" y="216407"/>
                </a:lnTo>
                <a:lnTo>
                  <a:pt x="150875" y="225551"/>
                </a:lnTo>
                <a:lnTo>
                  <a:pt x="151637" y="225551"/>
                </a:lnTo>
                <a:lnTo>
                  <a:pt x="153923" y="224903"/>
                </a:lnTo>
                <a:close/>
              </a:path>
              <a:path w="302259" h="297179">
                <a:moveTo>
                  <a:pt x="156971" y="224039"/>
                </a:moveTo>
                <a:lnTo>
                  <a:pt x="156971" y="214883"/>
                </a:lnTo>
                <a:lnTo>
                  <a:pt x="153161" y="215645"/>
                </a:lnTo>
                <a:lnTo>
                  <a:pt x="153923" y="215645"/>
                </a:lnTo>
                <a:lnTo>
                  <a:pt x="153923" y="224903"/>
                </a:lnTo>
                <a:lnTo>
                  <a:pt x="156971" y="224039"/>
                </a:lnTo>
                <a:close/>
              </a:path>
              <a:path w="302259" h="297179">
                <a:moveTo>
                  <a:pt x="160019" y="223175"/>
                </a:moveTo>
                <a:lnTo>
                  <a:pt x="160019" y="214121"/>
                </a:lnTo>
                <a:lnTo>
                  <a:pt x="156209" y="214883"/>
                </a:lnTo>
                <a:lnTo>
                  <a:pt x="156971" y="214883"/>
                </a:lnTo>
                <a:lnTo>
                  <a:pt x="156971" y="224039"/>
                </a:lnTo>
                <a:lnTo>
                  <a:pt x="160019" y="223175"/>
                </a:lnTo>
                <a:close/>
              </a:path>
              <a:path w="302259" h="297179">
                <a:moveTo>
                  <a:pt x="168401" y="293852"/>
                </a:moveTo>
                <a:lnTo>
                  <a:pt x="168401" y="285749"/>
                </a:lnTo>
                <a:lnTo>
                  <a:pt x="157733" y="287273"/>
                </a:lnTo>
                <a:lnTo>
                  <a:pt x="158495" y="287273"/>
                </a:lnTo>
                <a:lnTo>
                  <a:pt x="158495" y="296417"/>
                </a:lnTo>
                <a:lnTo>
                  <a:pt x="168401" y="293852"/>
                </a:lnTo>
                <a:close/>
              </a:path>
              <a:path w="302259" h="297179">
                <a:moveTo>
                  <a:pt x="169645" y="207464"/>
                </a:moveTo>
                <a:lnTo>
                  <a:pt x="164591" y="211073"/>
                </a:lnTo>
                <a:lnTo>
                  <a:pt x="162305" y="212597"/>
                </a:lnTo>
                <a:lnTo>
                  <a:pt x="159257" y="214121"/>
                </a:lnTo>
                <a:lnTo>
                  <a:pt x="160019" y="214121"/>
                </a:lnTo>
                <a:lnTo>
                  <a:pt x="160019" y="223175"/>
                </a:lnTo>
                <a:lnTo>
                  <a:pt x="164792" y="221822"/>
                </a:lnTo>
                <a:lnTo>
                  <a:pt x="169163" y="218706"/>
                </a:lnTo>
                <a:lnTo>
                  <a:pt x="169163" y="208025"/>
                </a:lnTo>
                <a:lnTo>
                  <a:pt x="169645" y="207464"/>
                </a:lnTo>
                <a:close/>
              </a:path>
              <a:path w="302259" h="297179">
                <a:moveTo>
                  <a:pt x="178307" y="291287"/>
                </a:moveTo>
                <a:lnTo>
                  <a:pt x="178307" y="283463"/>
                </a:lnTo>
                <a:lnTo>
                  <a:pt x="167639" y="285749"/>
                </a:lnTo>
                <a:lnTo>
                  <a:pt x="168401" y="285749"/>
                </a:lnTo>
                <a:lnTo>
                  <a:pt x="168401" y="293852"/>
                </a:lnTo>
                <a:lnTo>
                  <a:pt x="178307" y="291287"/>
                </a:lnTo>
                <a:close/>
              </a:path>
              <a:path w="302259" h="297179">
                <a:moveTo>
                  <a:pt x="169925" y="207263"/>
                </a:moveTo>
                <a:lnTo>
                  <a:pt x="169645" y="207464"/>
                </a:lnTo>
                <a:lnTo>
                  <a:pt x="169163" y="208025"/>
                </a:lnTo>
                <a:lnTo>
                  <a:pt x="169925" y="207263"/>
                </a:lnTo>
                <a:close/>
              </a:path>
              <a:path w="302259" h="297179">
                <a:moveTo>
                  <a:pt x="169925" y="218163"/>
                </a:moveTo>
                <a:lnTo>
                  <a:pt x="169925" y="207263"/>
                </a:lnTo>
                <a:lnTo>
                  <a:pt x="169163" y="208025"/>
                </a:lnTo>
                <a:lnTo>
                  <a:pt x="169163" y="218706"/>
                </a:lnTo>
                <a:lnTo>
                  <a:pt x="169925" y="218163"/>
                </a:lnTo>
                <a:close/>
              </a:path>
              <a:path w="302259" h="297179">
                <a:moveTo>
                  <a:pt x="173735" y="215447"/>
                </a:moveTo>
                <a:lnTo>
                  <a:pt x="173735" y="202691"/>
                </a:lnTo>
                <a:lnTo>
                  <a:pt x="169645" y="207464"/>
                </a:lnTo>
                <a:lnTo>
                  <a:pt x="169925" y="207263"/>
                </a:lnTo>
                <a:lnTo>
                  <a:pt x="169925" y="218163"/>
                </a:lnTo>
                <a:lnTo>
                  <a:pt x="173735" y="215447"/>
                </a:lnTo>
                <a:close/>
              </a:path>
              <a:path w="302259" h="297179">
                <a:moveTo>
                  <a:pt x="182879" y="204217"/>
                </a:moveTo>
                <a:lnTo>
                  <a:pt x="182879" y="83057"/>
                </a:lnTo>
                <a:lnTo>
                  <a:pt x="178307" y="83057"/>
                </a:lnTo>
                <a:lnTo>
                  <a:pt x="178307" y="188213"/>
                </a:lnTo>
                <a:lnTo>
                  <a:pt x="177545" y="192023"/>
                </a:lnTo>
                <a:lnTo>
                  <a:pt x="177545" y="191261"/>
                </a:lnTo>
                <a:lnTo>
                  <a:pt x="176783" y="195071"/>
                </a:lnTo>
                <a:lnTo>
                  <a:pt x="176783" y="194309"/>
                </a:lnTo>
                <a:lnTo>
                  <a:pt x="176021" y="197357"/>
                </a:lnTo>
                <a:lnTo>
                  <a:pt x="174497" y="200405"/>
                </a:lnTo>
                <a:lnTo>
                  <a:pt x="174497" y="199643"/>
                </a:lnTo>
                <a:lnTo>
                  <a:pt x="172973" y="202691"/>
                </a:lnTo>
                <a:lnTo>
                  <a:pt x="173735" y="202691"/>
                </a:lnTo>
                <a:lnTo>
                  <a:pt x="173735" y="215447"/>
                </a:lnTo>
                <a:lnTo>
                  <a:pt x="175936" y="213879"/>
                </a:lnTo>
                <a:lnTo>
                  <a:pt x="182879" y="204217"/>
                </a:lnTo>
                <a:close/>
              </a:path>
              <a:path w="302259" h="297179">
                <a:moveTo>
                  <a:pt x="204977" y="280116"/>
                </a:moveTo>
                <a:lnTo>
                  <a:pt x="204977" y="270509"/>
                </a:lnTo>
                <a:lnTo>
                  <a:pt x="195833" y="275843"/>
                </a:lnTo>
                <a:lnTo>
                  <a:pt x="195833" y="275462"/>
                </a:lnTo>
                <a:lnTo>
                  <a:pt x="187451" y="279653"/>
                </a:lnTo>
                <a:lnTo>
                  <a:pt x="177545" y="283463"/>
                </a:lnTo>
                <a:lnTo>
                  <a:pt x="178307" y="283463"/>
                </a:lnTo>
                <a:lnTo>
                  <a:pt x="178307" y="291287"/>
                </a:lnTo>
                <a:lnTo>
                  <a:pt x="195650" y="286796"/>
                </a:lnTo>
                <a:lnTo>
                  <a:pt x="195833" y="286665"/>
                </a:lnTo>
                <a:lnTo>
                  <a:pt x="195833" y="275843"/>
                </a:lnTo>
                <a:lnTo>
                  <a:pt x="196595" y="275081"/>
                </a:lnTo>
                <a:lnTo>
                  <a:pt x="196595" y="286119"/>
                </a:lnTo>
                <a:lnTo>
                  <a:pt x="204977" y="280116"/>
                </a:lnTo>
                <a:close/>
              </a:path>
              <a:path w="302259" h="297179">
                <a:moveTo>
                  <a:pt x="182879" y="83057"/>
                </a:moveTo>
                <a:lnTo>
                  <a:pt x="178307" y="78485"/>
                </a:lnTo>
                <a:lnTo>
                  <a:pt x="178307" y="83057"/>
                </a:lnTo>
                <a:lnTo>
                  <a:pt x="182879" y="83057"/>
                </a:lnTo>
                <a:close/>
              </a:path>
              <a:path w="302259" h="297179">
                <a:moveTo>
                  <a:pt x="220217" y="269201"/>
                </a:moveTo>
                <a:lnTo>
                  <a:pt x="220217" y="257555"/>
                </a:lnTo>
                <a:lnTo>
                  <a:pt x="219455" y="258317"/>
                </a:lnTo>
                <a:lnTo>
                  <a:pt x="212597" y="264413"/>
                </a:lnTo>
                <a:lnTo>
                  <a:pt x="204215" y="270509"/>
                </a:lnTo>
                <a:lnTo>
                  <a:pt x="204977" y="270509"/>
                </a:lnTo>
                <a:lnTo>
                  <a:pt x="204977" y="280116"/>
                </a:lnTo>
                <a:lnTo>
                  <a:pt x="220217" y="269201"/>
                </a:lnTo>
                <a:close/>
              </a:path>
              <a:path w="302259" h="297179">
                <a:moveTo>
                  <a:pt x="222503" y="9905"/>
                </a:moveTo>
                <a:lnTo>
                  <a:pt x="215645" y="9905"/>
                </a:lnTo>
                <a:lnTo>
                  <a:pt x="219074" y="13334"/>
                </a:lnTo>
                <a:lnTo>
                  <a:pt x="222503" y="9905"/>
                </a:lnTo>
                <a:close/>
              </a:path>
              <a:path w="302259" h="297179">
                <a:moveTo>
                  <a:pt x="219074" y="13334"/>
                </a:moveTo>
                <a:lnTo>
                  <a:pt x="215645" y="9905"/>
                </a:lnTo>
                <a:lnTo>
                  <a:pt x="215645" y="16763"/>
                </a:lnTo>
                <a:lnTo>
                  <a:pt x="219074" y="13334"/>
                </a:lnTo>
                <a:close/>
              </a:path>
              <a:path w="302259" h="297179">
                <a:moveTo>
                  <a:pt x="222503" y="16763"/>
                </a:moveTo>
                <a:lnTo>
                  <a:pt x="222503" y="9905"/>
                </a:lnTo>
                <a:lnTo>
                  <a:pt x="219074" y="13334"/>
                </a:lnTo>
                <a:lnTo>
                  <a:pt x="222503" y="16763"/>
                </a:lnTo>
                <a:close/>
              </a:path>
              <a:path w="302259" h="297179">
                <a:moveTo>
                  <a:pt x="219816" y="257916"/>
                </a:moveTo>
                <a:lnTo>
                  <a:pt x="219455" y="258241"/>
                </a:lnTo>
                <a:lnTo>
                  <a:pt x="219816" y="257916"/>
                </a:lnTo>
                <a:close/>
              </a:path>
              <a:path w="302259" h="297179">
                <a:moveTo>
                  <a:pt x="220217" y="257555"/>
                </a:moveTo>
                <a:lnTo>
                  <a:pt x="219816" y="257916"/>
                </a:lnTo>
                <a:lnTo>
                  <a:pt x="219455" y="258317"/>
                </a:lnTo>
                <a:lnTo>
                  <a:pt x="220217" y="257555"/>
                </a:lnTo>
                <a:close/>
              </a:path>
              <a:path w="302259" h="297179">
                <a:moveTo>
                  <a:pt x="290321" y="83057"/>
                </a:moveTo>
                <a:lnTo>
                  <a:pt x="290321" y="73151"/>
                </a:lnTo>
                <a:lnTo>
                  <a:pt x="287273" y="81533"/>
                </a:lnTo>
                <a:lnTo>
                  <a:pt x="278891" y="73151"/>
                </a:lnTo>
                <a:lnTo>
                  <a:pt x="249935" y="73151"/>
                </a:lnTo>
                <a:lnTo>
                  <a:pt x="249935" y="185165"/>
                </a:lnTo>
                <a:lnTo>
                  <a:pt x="249173" y="195833"/>
                </a:lnTo>
                <a:lnTo>
                  <a:pt x="247649" y="206501"/>
                </a:lnTo>
                <a:lnTo>
                  <a:pt x="247649" y="205739"/>
                </a:lnTo>
                <a:lnTo>
                  <a:pt x="245363" y="216407"/>
                </a:lnTo>
                <a:lnTo>
                  <a:pt x="245363" y="215645"/>
                </a:lnTo>
                <a:lnTo>
                  <a:pt x="241553" y="225551"/>
                </a:lnTo>
                <a:lnTo>
                  <a:pt x="241553" y="224789"/>
                </a:lnTo>
                <a:lnTo>
                  <a:pt x="237743" y="234695"/>
                </a:lnTo>
                <a:lnTo>
                  <a:pt x="237743" y="233933"/>
                </a:lnTo>
                <a:lnTo>
                  <a:pt x="232409" y="243077"/>
                </a:lnTo>
                <a:lnTo>
                  <a:pt x="232409" y="242315"/>
                </a:lnTo>
                <a:lnTo>
                  <a:pt x="226313" y="250697"/>
                </a:lnTo>
                <a:lnTo>
                  <a:pt x="219816" y="257916"/>
                </a:lnTo>
                <a:lnTo>
                  <a:pt x="220217" y="257555"/>
                </a:lnTo>
                <a:lnTo>
                  <a:pt x="220217" y="269201"/>
                </a:lnTo>
                <a:lnTo>
                  <a:pt x="226504" y="264699"/>
                </a:lnTo>
                <a:lnTo>
                  <a:pt x="248500" y="233506"/>
                </a:lnTo>
                <a:lnTo>
                  <a:pt x="254507" y="212546"/>
                </a:lnTo>
                <a:lnTo>
                  <a:pt x="254507" y="83057"/>
                </a:lnTo>
                <a:lnTo>
                  <a:pt x="259079" y="78485"/>
                </a:lnTo>
                <a:lnTo>
                  <a:pt x="259079" y="83057"/>
                </a:lnTo>
                <a:lnTo>
                  <a:pt x="290321" y="83057"/>
                </a:lnTo>
                <a:close/>
              </a:path>
              <a:path w="302259" h="297179">
                <a:moveTo>
                  <a:pt x="259079" y="83057"/>
                </a:moveTo>
                <a:lnTo>
                  <a:pt x="259079" y="78485"/>
                </a:lnTo>
                <a:lnTo>
                  <a:pt x="254507" y="83057"/>
                </a:lnTo>
                <a:lnTo>
                  <a:pt x="259079" y="83057"/>
                </a:lnTo>
                <a:close/>
              </a:path>
              <a:path w="302259" h="297179">
                <a:moveTo>
                  <a:pt x="259079" y="196595"/>
                </a:moveTo>
                <a:lnTo>
                  <a:pt x="259079" y="83057"/>
                </a:lnTo>
                <a:lnTo>
                  <a:pt x="254507" y="83057"/>
                </a:lnTo>
                <a:lnTo>
                  <a:pt x="254507" y="212546"/>
                </a:lnTo>
                <a:lnTo>
                  <a:pt x="259079" y="196595"/>
                </a:lnTo>
                <a:close/>
              </a:path>
              <a:path w="302259" h="297179">
                <a:moveTo>
                  <a:pt x="290321" y="73151"/>
                </a:moveTo>
                <a:lnTo>
                  <a:pt x="278891" y="73151"/>
                </a:lnTo>
                <a:lnTo>
                  <a:pt x="287273" y="81533"/>
                </a:lnTo>
                <a:lnTo>
                  <a:pt x="290321" y="73151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28467" y="65166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67973" y="1065530"/>
            <a:ext cx="6633209" cy="13131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90170">
              <a:lnSpc>
                <a:spcPct val="100000"/>
              </a:lnSpc>
              <a:spcBef>
                <a:spcPts val="95"/>
              </a:spcBef>
            </a:pP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GetElem( L, i, &amp;e</a:t>
            </a:r>
            <a:r>
              <a:rPr dirty="0" sz="4400" b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4000">
                <a:solidFill>
                  <a:srgbClr val="650065"/>
                </a:solidFill>
                <a:latin typeface="SimSun"/>
                <a:cs typeface="SimSun"/>
              </a:rPr>
              <a:t>（求线性表中某个数据元素）</a:t>
            </a:r>
            <a:endParaRPr sz="4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679" y="820927"/>
            <a:ext cx="729234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92780" algn="l"/>
                <a:tab pos="3844290" algn="l"/>
              </a:tabLst>
            </a:pP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LocateElem(	L,	e, </a:t>
            </a:r>
            <a:r>
              <a:rPr dirty="0" sz="4400" spc="-15" b="1">
                <a:solidFill>
                  <a:srgbClr val="33339A"/>
                </a:solidFill>
                <a:latin typeface="Times New Roman"/>
                <a:cs typeface="Times New Roman"/>
              </a:rPr>
              <a:t>compare( 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)</a:t>
            </a:r>
            <a:r>
              <a:rPr dirty="0" sz="4400" spc="-35" b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33027" y="65211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19633"/>
                </a:lnTo>
                <a:lnTo>
                  <a:pt x="119646" y="119633"/>
                </a:lnTo>
                <a:lnTo>
                  <a:pt x="119646" y="226313"/>
                </a:lnTo>
                <a:lnTo>
                  <a:pt x="122456" y="240268"/>
                </a:lnTo>
                <a:lnTo>
                  <a:pt x="130122" y="251650"/>
                </a:lnTo>
                <a:lnTo>
                  <a:pt x="141501" y="259318"/>
                </a:lnTo>
                <a:lnTo>
                  <a:pt x="155448" y="262127"/>
                </a:lnTo>
                <a:lnTo>
                  <a:pt x="190500" y="262127"/>
                </a:lnTo>
                <a:lnTo>
                  <a:pt x="190500" y="119633"/>
                </a:lnTo>
                <a:lnTo>
                  <a:pt x="262140" y="48005"/>
                </a:lnTo>
                <a:lnTo>
                  <a:pt x="333768" y="119633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119633"/>
                </a:lnTo>
                <a:lnTo>
                  <a:pt x="297954" y="119633"/>
                </a:lnTo>
                <a:lnTo>
                  <a:pt x="297954" y="226313"/>
                </a:lnTo>
                <a:lnTo>
                  <a:pt x="289524" y="268176"/>
                </a:lnTo>
                <a:lnTo>
                  <a:pt x="266520" y="302323"/>
                </a:lnTo>
                <a:lnTo>
                  <a:pt x="232369" y="325326"/>
                </a:lnTo>
                <a:lnTo>
                  <a:pt x="190500" y="333755"/>
                </a:lnTo>
                <a:lnTo>
                  <a:pt x="155448" y="333755"/>
                </a:lnTo>
                <a:lnTo>
                  <a:pt x="113587" y="325326"/>
                </a:lnTo>
                <a:lnTo>
                  <a:pt x="79444" y="302323"/>
                </a:lnTo>
                <a:lnTo>
                  <a:pt x="56446" y="268176"/>
                </a:lnTo>
                <a:lnTo>
                  <a:pt x="48018" y="226313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  <a:path w="381000" h="381000">
                <a:moveTo>
                  <a:pt x="226326" y="226313"/>
                </a:moveTo>
                <a:lnTo>
                  <a:pt x="226326" y="119633"/>
                </a:lnTo>
                <a:lnTo>
                  <a:pt x="190500" y="119633"/>
                </a:lnTo>
                <a:lnTo>
                  <a:pt x="190500" y="262127"/>
                </a:lnTo>
                <a:lnTo>
                  <a:pt x="204456" y="259318"/>
                </a:lnTo>
                <a:lnTo>
                  <a:pt x="215842" y="251650"/>
                </a:lnTo>
                <a:lnTo>
                  <a:pt x="223514" y="240268"/>
                </a:lnTo>
                <a:lnTo>
                  <a:pt x="226326" y="226313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81045" y="65692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78308" y="278538"/>
                </a:moveTo>
                <a:lnTo>
                  <a:pt x="178308" y="178307"/>
                </a:lnTo>
                <a:lnTo>
                  <a:pt x="175498" y="192262"/>
                </a:lnTo>
                <a:lnTo>
                  <a:pt x="167830" y="203644"/>
                </a:lnTo>
                <a:lnTo>
                  <a:pt x="156448" y="211312"/>
                </a:lnTo>
                <a:lnTo>
                  <a:pt x="142494" y="214121"/>
                </a:lnTo>
                <a:lnTo>
                  <a:pt x="107442" y="214121"/>
                </a:lnTo>
                <a:lnTo>
                  <a:pt x="93487" y="211312"/>
                </a:lnTo>
                <a:lnTo>
                  <a:pt x="82105" y="203644"/>
                </a:lnTo>
                <a:lnTo>
                  <a:pt x="74437" y="192262"/>
                </a:lnTo>
                <a:lnTo>
                  <a:pt x="71628" y="178307"/>
                </a:lnTo>
                <a:lnTo>
                  <a:pt x="71628" y="71627"/>
                </a:lnTo>
                <a:lnTo>
                  <a:pt x="0" y="71627"/>
                </a:lnTo>
                <a:lnTo>
                  <a:pt x="0" y="178307"/>
                </a:lnTo>
                <a:lnTo>
                  <a:pt x="8429" y="220170"/>
                </a:lnTo>
                <a:lnTo>
                  <a:pt x="31432" y="254317"/>
                </a:lnTo>
                <a:lnTo>
                  <a:pt x="65579" y="277320"/>
                </a:lnTo>
                <a:lnTo>
                  <a:pt x="107442" y="285749"/>
                </a:lnTo>
                <a:lnTo>
                  <a:pt x="142494" y="285749"/>
                </a:lnTo>
                <a:lnTo>
                  <a:pt x="178308" y="278538"/>
                </a:lnTo>
                <a:close/>
              </a:path>
              <a:path w="285750" h="285750">
                <a:moveTo>
                  <a:pt x="285750" y="71627"/>
                </a:moveTo>
                <a:lnTo>
                  <a:pt x="214122" y="0"/>
                </a:lnTo>
                <a:lnTo>
                  <a:pt x="142494" y="71627"/>
                </a:lnTo>
                <a:lnTo>
                  <a:pt x="178308" y="71627"/>
                </a:lnTo>
                <a:lnTo>
                  <a:pt x="178308" y="278538"/>
                </a:lnTo>
                <a:lnTo>
                  <a:pt x="184356" y="277320"/>
                </a:lnTo>
                <a:lnTo>
                  <a:pt x="218503" y="254317"/>
                </a:lnTo>
                <a:lnTo>
                  <a:pt x="241506" y="220170"/>
                </a:lnTo>
                <a:lnTo>
                  <a:pt x="249936" y="178307"/>
                </a:lnTo>
                <a:lnTo>
                  <a:pt x="249936" y="71627"/>
                </a:lnTo>
                <a:lnTo>
                  <a:pt x="285750" y="71627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6474" y="6562343"/>
            <a:ext cx="302260" cy="297180"/>
          </a:xfrm>
          <a:custGeom>
            <a:avLst/>
            <a:gdLst/>
            <a:ahLst/>
            <a:cxnLst/>
            <a:rect l="l" t="t" r="r" b="b"/>
            <a:pathLst>
              <a:path w="302259" h="297179">
                <a:moveTo>
                  <a:pt x="89598" y="207581"/>
                </a:moveTo>
                <a:lnTo>
                  <a:pt x="86105" y="202691"/>
                </a:lnTo>
                <a:lnTo>
                  <a:pt x="84581" y="200405"/>
                </a:lnTo>
                <a:lnTo>
                  <a:pt x="83057" y="197357"/>
                </a:lnTo>
                <a:lnTo>
                  <a:pt x="82295" y="194309"/>
                </a:lnTo>
                <a:lnTo>
                  <a:pt x="82295" y="195071"/>
                </a:lnTo>
                <a:lnTo>
                  <a:pt x="81533" y="191261"/>
                </a:lnTo>
                <a:lnTo>
                  <a:pt x="81533" y="192023"/>
                </a:lnTo>
                <a:lnTo>
                  <a:pt x="80771" y="188213"/>
                </a:lnTo>
                <a:lnTo>
                  <a:pt x="80771" y="73151"/>
                </a:lnTo>
                <a:lnTo>
                  <a:pt x="0" y="73151"/>
                </a:lnTo>
                <a:lnTo>
                  <a:pt x="0" y="196595"/>
                </a:lnTo>
                <a:lnTo>
                  <a:pt x="4571" y="211761"/>
                </a:lnTo>
                <a:lnTo>
                  <a:pt x="4571" y="83057"/>
                </a:lnTo>
                <a:lnTo>
                  <a:pt x="9143" y="78485"/>
                </a:lnTo>
                <a:lnTo>
                  <a:pt x="9143" y="83057"/>
                </a:lnTo>
                <a:lnTo>
                  <a:pt x="70865" y="83057"/>
                </a:lnTo>
                <a:lnTo>
                  <a:pt x="70865" y="78485"/>
                </a:lnTo>
                <a:lnTo>
                  <a:pt x="76199" y="83057"/>
                </a:lnTo>
                <a:lnTo>
                  <a:pt x="76199" y="204349"/>
                </a:lnTo>
                <a:lnTo>
                  <a:pt x="84591" y="215322"/>
                </a:lnTo>
                <a:lnTo>
                  <a:pt x="89153" y="218172"/>
                </a:lnTo>
                <a:lnTo>
                  <a:pt x="89153" y="207263"/>
                </a:lnTo>
                <a:lnTo>
                  <a:pt x="89598" y="207581"/>
                </a:lnTo>
                <a:close/>
              </a:path>
              <a:path w="302259" h="297179">
                <a:moveTo>
                  <a:pt x="9143" y="83057"/>
                </a:moveTo>
                <a:lnTo>
                  <a:pt x="9143" y="78485"/>
                </a:lnTo>
                <a:lnTo>
                  <a:pt x="4571" y="83057"/>
                </a:lnTo>
                <a:lnTo>
                  <a:pt x="9143" y="83057"/>
                </a:lnTo>
                <a:close/>
              </a:path>
              <a:path w="302259" h="297179">
                <a:moveTo>
                  <a:pt x="22097" y="234695"/>
                </a:moveTo>
                <a:lnTo>
                  <a:pt x="17525" y="224789"/>
                </a:lnTo>
                <a:lnTo>
                  <a:pt x="17525" y="225551"/>
                </a:lnTo>
                <a:lnTo>
                  <a:pt x="13715" y="215645"/>
                </a:lnTo>
                <a:lnTo>
                  <a:pt x="13715" y="216407"/>
                </a:lnTo>
                <a:lnTo>
                  <a:pt x="11429" y="205739"/>
                </a:lnTo>
                <a:lnTo>
                  <a:pt x="11429" y="206501"/>
                </a:lnTo>
                <a:lnTo>
                  <a:pt x="9905" y="195833"/>
                </a:lnTo>
                <a:lnTo>
                  <a:pt x="9143" y="185165"/>
                </a:lnTo>
                <a:lnTo>
                  <a:pt x="9143" y="83057"/>
                </a:lnTo>
                <a:lnTo>
                  <a:pt x="4571" y="83057"/>
                </a:lnTo>
                <a:lnTo>
                  <a:pt x="4571" y="211761"/>
                </a:lnTo>
                <a:lnTo>
                  <a:pt x="11978" y="236329"/>
                </a:lnTo>
                <a:lnTo>
                  <a:pt x="21335" y="248628"/>
                </a:lnTo>
                <a:lnTo>
                  <a:pt x="21335" y="233933"/>
                </a:lnTo>
                <a:lnTo>
                  <a:pt x="22097" y="234695"/>
                </a:lnTo>
                <a:close/>
              </a:path>
              <a:path w="302259" h="297179">
                <a:moveTo>
                  <a:pt x="39623" y="270383"/>
                </a:moveTo>
                <a:lnTo>
                  <a:pt x="39623" y="258317"/>
                </a:lnTo>
                <a:lnTo>
                  <a:pt x="38861" y="257555"/>
                </a:lnTo>
                <a:lnTo>
                  <a:pt x="32765" y="250697"/>
                </a:lnTo>
                <a:lnTo>
                  <a:pt x="26669" y="242315"/>
                </a:lnTo>
                <a:lnTo>
                  <a:pt x="26669" y="243077"/>
                </a:lnTo>
                <a:lnTo>
                  <a:pt x="21335" y="233933"/>
                </a:lnTo>
                <a:lnTo>
                  <a:pt x="21335" y="248628"/>
                </a:lnTo>
                <a:lnTo>
                  <a:pt x="36309" y="268309"/>
                </a:lnTo>
                <a:lnTo>
                  <a:pt x="39623" y="270383"/>
                </a:lnTo>
                <a:close/>
              </a:path>
              <a:path w="302259" h="297179">
                <a:moveTo>
                  <a:pt x="39263" y="257916"/>
                </a:moveTo>
                <a:lnTo>
                  <a:pt x="38861" y="257471"/>
                </a:lnTo>
                <a:lnTo>
                  <a:pt x="39263" y="257916"/>
                </a:lnTo>
                <a:close/>
              </a:path>
              <a:path w="302259" h="297179">
                <a:moveTo>
                  <a:pt x="39623" y="258317"/>
                </a:moveTo>
                <a:lnTo>
                  <a:pt x="39263" y="257916"/>
                </a:lnTo>
                <a:lnTo>
                  <a:pt x="38861" y="257555"/>
                </a:lnTo>
                <a:lnTo>
                  <a:pt x="39623" y="258317"/>
                </a:lnTo>
                <a:close/>
              </a:path>
              <a:path w="302259" h="297179">
                <a:moveTo>
                  <a:pt x="54863" y="270509"/>
                </a:moveTo>
                <a:lnTo>
                  <a:pt x="46481" y="264413"/>
                </a:lnTo>
                <a:lnTo>
                  <a:pt x="39263" y="257916"/>
                </a:lnTo>
                <a:lnTo>
                  <a:pt x="39623" y="258317"/>
                </a:lnTo>
                <a:lnTo>
                  <a:pt x="39623" y="270383"/>
                </a:lnTo>
                <a:lnTo>
                  <a:pt x="54101" y="279443"/>
                </a:lnTo>
                <a:lnTo>
                  <a:pt x="54101" y="270509"/>
                </a:lnTo>
                <a:lnTo>
                  <a:pt x="54863" y="270509"/>
                </a:lnTo>
                <a:close/>
              </a:path>
              <a:path w="302259" h="297179">
                <a:moveTo>
                  <a:pt x="63245" y="285166"/>
                </a:moveTo>
                <a:lnTo>
                  <a:pt x="63245" y="275843"/>
                </a:lnTo>
                <a:lnTo>
                  <a:pt x="54101" y="270509"/>
                </a:lnTo>
                <a:lnTo>
                  <a:pt x="54101" y="279443"/>
                </a:lnTo>
                <a:lnTo>
                  <a:pt x="63245" y="285166"/>
                </a:lnTo>
                <a:close/>
              </a:path>
              <a:path w="302259" h="297179">
                <a:moveTo>
                  <a:pt x="72389" y="279653"/>
                </a:moveTo>
                <a:lnTo>
                  <a:pt x="62483" y="275081"/>
                </a:lnTo>
                <a:lnTo>
                  <a:pt x="63245" y="275843"/>
                </a:lnTo>
                <a:lnTo>
                  <a:pt x="63245" y="285166"/>
                </a:lnTo>
                <a:lnTo>
                  <a:pt x="70298" y="289579"/>
                </a:lnTo>
                <a:lnTo>
                  <a:pt x="71627" y="289825"/>
                </a:lnTo>
                <a:lnTo>
                  <a:pt x="71627" y="279653"/>
                </a:lnTo>
                <a:lnTo>
                  <a:pt x="72389" y="279653"/>
                </a:lnTo>
                <a:close/>
              </a:path>
              <a:path w="302259" h="297179">
                <a:moveTo>
                  <a:pt x="76199" y="83057"/>
                </a:moveTo>
                <a:lnTo>
                  <a:pt x="70865" y="78485"/>
                </a:lnTo>
                <a:lnTo>
                  <a:pt x="70865" y="83057"/>
                </a:lnTo>
                <a:lnTo>
                  <a:pt x="76199" y="83057"/>
                </a:lnTo>
                <a:close/>
              </a:path>
              <a:path w="302259" h="297179">
                <a:moveTo>
                  <a:pt x="76199" y="204349"/>
                </a:moveTo>
                <a:lnTo>
                  <a:pt x="76199" y="83057"/>
                </a:lnTo>
                <a:lnTo>
                  <a:pt x="70865" y="83057"/>
                </a:lnTo>
                <a:lnTo>
                  <a:pt x="70865" y="185927"/>
                </a:lnTo>
                <a:lnTo>
                  <a:pt x="71627" y="189737"/>
                </a:lnTo>
                <a:lnTo>
                  <a:pt x="75836" y="203874"/>
                </a:lnTo>
                <a:lnTo>
                  <a:pt x="76199" y="204349"/>
                </a:lnTo>
                <a:close/>
              </a:path>
              <a:path w="302259" h="297179">
                <a:moveTo>
                  <a:pt x="81533" y="283463"/>
                </a:moveTo>
                <a:lnTo>
                  <a:pt x="71627" y="279653"/>
                </a:lnTo>
                <a:lnTo>
                  <a:pt x="71627" y="289825"/>
                </a:lnTo>
                <a:lnTo>
                  <a:pt x="80771" y="291522"/>
                </a:lnTo>
                <a:lnTo>
                  <a:pt x="80771" y="283463"/>
                </a:lnTo>
                <a:lnTo>
                  <a:pt x="81533" y="283463"/>
                </a:lnTo>
                <a:close/>
              </a:path>
              <a:path w="302259" h="297179">
                <a:moveTo>
                  <a:pt x="91439" y="285749"/>
                </a:moveTo>
                <a:lnTo>
                  <a:pt x="80771" y="283463"/>
                </a:lnTo>
                <a:lnTo>
                  <a:pt x="80771" y="291522"/>
                </a:lnTo>
                <a:lnTo>
                  <a:pt x="90677" y="293361"/>
                </a:lnTo>
                <a:lnTo>
                  <a:pt x="90677" y="285749"/>
                </a:lnTo>
                <a:lnTo>
                  <a:pt x="91439" y="285749"/>
                </a:lnTo>
                <a:close/>
              </a:path>
              <a:path w="302259" h="297179">
                <a:moveTo>
                  <a:pt x="89915" y="208025"/>
                </a:moveTo>
                <a:lnTo>
                  <a:pt x="89598" y="207581"/>
                </a:lnTo>
                <a:lnTo>
                  <a:pt x="89153" y="207263"/>
                </a:lnTo>
                <a:lnTo>
                  <a:pt x="89915" y="208025"/>
                </a:lnTo>
                <a:close/>
              </a:path>
              <a:path w="302259" h="297179">
                <a:moveTo>
                  <a:pt x="89915" y="218648"/>
                </a:moveTo>
                <a:lnTo>
                  <a:pt x="89915" y="208025"/>
                </a:lnTo>
                <a:lnTo>
                  <a:pt x="89153" y="207263"/>
                </a:lnTo>
                <a:lnTo>
                  <a:pt x="89153" y="218172"/>
                </a:lnTo>
                <a:lnTo>
                  <a:pt x="89915" y="218648"/>
                </a:lnTo>
                <a:close/>
              </a:path>
              <a:path w="302259" h="297179">
                <a:moveTo>
                  <a:pt x="99821" y="214121"/>
                </a:moveTo>
                <a:lnTo>
                  <a:pt x="96773" y="212597"/>
                </a:lnTo>
                <a:lnTo>
                  <a:pt x="96770" y="212215"/>
                </a:lnTo>
                <a:lnTo>
                  <a:pt x="94487" y="211073"/>
                </a:lnTo>
                <a:lnTo>
                  <a:pt x="89598" y="207581"/>
                </a:lnTo>
                <a:lnTo>
                  <a:pt x="89915" y="208025"/>
                </a:lnTo>
                <a:lnTo>
                  <a:pt x="89915" y="218648"/>
                </a:lnTo>
                <a:lnTo>
                  <a:pt x="96773" y="222932"/>
                </a:lnTo>
                <a:lnTo>
                  <a:pt x="96773" y="212597"/>
                </a:lnTo>
                <a:lnTo>
                  <a:pt x="97535" y="212597"/>
                </a:lnTo>
                <a:lnTo>
                  <a:pt x="97535" y="223069"/>
                </a:lnTo>
                <a:lnTo>
                  <a:pt x="99059" y="223345"/>
                </a:lnTo>
                <a:lnTo>
                  <a:pt x="99059" y="214121"/>
                </a:lnTo>
                <a:lnTo>
                  <a:pt x="99821" y="214121"/>
                </a:lnTo>
                <a:close/>
              </a:path>
              <a:path w="302259" h="297179">
                <a:moveTo>
                  <a:pt x="158495" y="296417"/>
                </a:moveTo>
                <a:lnTo>
                  <a:pt x="158495" y="287273"/>
                </a:lnTo>
                <a:lnTo>
                  <a:pt x="147827" y="287985"/>
                </a:lnTo>
                <a:lnTo>
                  <a:pt x="111251" y="287981"/>
                </a:lnTo>
                <a:lnTo>
                  <a:pt x="101345" y="287273"/>
                </a:lnTo>
                <a:lnTo>
                  <a:pt x="90677" y="285749"/>
                </a:lnTo>
                <a:lnTo>
                  <a:pt x="90677" y="293361"/>
                </a:lnTo>
                <a:lnTo>
                  <a:pt x="111251" y="297179"/>
                </a:lnTo>
                <a:lnTo>
                  <a:pt x="147827" y="297179"/>
                </a:lnTo>
                <a:lnTo>
                  <a:pt x="158495" y="296417"/>
                </a:lnTo>
                <a:close/>
              </a:path>
              <a:path w="302259" h="297179">
                <a:moveTo>
                  <a:pt x="102869" y="214883"/>
                </a:moveTo>
                <a:lnTo>
                  <a:pt x="99059" y="214121"/>
                </a:lnTo>
                <a:lnTo>
                  <a:pt x="99059" y="223345"/>
                </a:lnTo>
                <a:lnTo>
                  <a:pt x="102107" y="223897"/>
                </a:lnTo>
                <a:lnTo>
                  <a:pt x="102107" y="214883"/>
                </a:lnTo>
                <a:lnTo>
                  <a:pt x="102869" y="214883"/>
                </a:lnTo>
                <a:close/>
              </a:path>
              <a:path w="302259" h="297179">
                <a:moveTo>
                  <a:pt x="105917" y="215645"/>
                </a:moveTo>
                <a:lnTo>
                  <a:pt x="102107" y="214883"/>
                </a:lnTo>
                <a:lnTo>
                  <a:pt x="102107" y="223897"/>
                </a:lnTo>
                <a:lnTo>
                  <a:pt x="105155" y="224448"/>
                </a:lnTo>
                <a:lnTo>
                  <a:pt x="105155" y="215645"/>
                </a:lnTo>
                <a:lnTo>
                  <a:pt x="105917" y="215645"/>
                </a:lnTo>
                <a:close/>
              </a:path>
              <a:path w="302259" h="297179">
                <a:moveTo>
                  <a:pt x="108965" y="216407"/>
                </a:moveTo>
                <a:lnTo>
                  <a:pt x="105155" y="215645"/>
                </a:lnTo>
                <a:lnTo>
                  <a:pt x="105155" y="224448"/>
                </a:lnTo>
                <a:lnTo>
                  <a:pt x="108203" y="225000"/>
                </a:lnTo>
                <a:lnTo>
                  <a:pt x="108203" y="216407"/>
                </a:lnTo>
                <a:lnTo>
                  <a:pt x="108965" y="216407"/>
                </a:lnTo>
                <a:close/>
              </a:path>
              <a:path w="302259" h="297179">
                <a:moveTo>
                  <a:pt x="150875" y="225551"/>
                </a:moveTo>
                <a:lnTo>
                  <a:pt x="150875" y="216407"/>
                </a:lnTo>
                <a:lnTo>
                  <a:pt x="108203" y="216407"/>
                </a:lnTo>
                <a:lnTo>
                  <a:pt x="108203" y="225000"/>
                </a:lnTo>
                <a:lnTo>
                  <a:pt x="111251" y="225551"/>
                </a:lnTo>
                <a:lnTo>
                  <a:pt x="150875" y="225551"/>
                </a:lnTo>
                <a:close/>
              </a:path>
              <a:path w="302259" h="297179">
                <a:moveTo>
                  <a:pt x="301751" y="83057"/>
                </a:moveTo>
                <a:lnTo>
                  <a:pt x="218693" y="0"/>
                </a:lnTo>
                <a:lnTo>
                  <a:pt x="135635" y="83057"/>
                </a:lnTo>
                <a:lnTo>
                  <a:pt x="147065" y="83057"/>
                </a:lnTo>
                <a:lnTo>
                  <a:pt x="147065" y="73151"/>
                </a:lnTo>
                <a:lnTo>
                  <a:pt x="159257" y="73151"/>
                </a:lnTo>
                <a:lnTo>
                  <a:pt x="215645" y="16763"/>
                </a:lnTo>
                <a:lnTo>
                  <a:pt x="215645" y="9905"/>
                </a:lnTo>
                <a:lnTo>
                  <a:pt x="222503" y="9905"/>
                </a:lnTo>
                <a:lnTo>
                  <a:pt x="222503" y="16763"/>
                </a:lnTo>
                <a:lnTo>
                  <a:pt x="278891" y="73151"/>
                </a:lnTo>
                <a:lnTo>
                  <a:pt x="290321" y="73151"/>
                </a:lnTo>
                <a:lnTo>
                  <a:pt x="290321" y="83057"/>
                </a:lnTo>
                <a:lnTo>
                  <a:pt x="301751" y="83057"/>
                </a:lnTo>
                <a:close/>
              </a:path>
              <a:path w="302259" h="297179">
                <a:moveTo>
                  <a:pt x="159257" y="73151"/>
                </a:moveTo>
                <a:lnTo>
                  <a:pt x="147065" y="73151"/>
                </a:lnTo>
                <a:lnTo>
                  <a:pt x="150875" y="81533"/>
                </a:lnTo>
                <a:lnTo>
                  <a:pt x="159257" y="73151"/>
                </a:lnTo>
                <a:close/>
              </a:path>
              <a:path w="302259" h="297179">
                <a:moveTo>
                  <a:pt x="188213" y="185927"/>
                </a:moveTo>
                <a:lnTo>
                  <a:pt x="188213" y="73151"/>
                </a:lnTo>
                <a:lnTo>
                  <a:pt x="159257" y="73151"/>
                </a:lnTo>
                <a:lnTo>
                  <a:pt x="150875" y="81533"/>
                </a:lnTo>
                <a:lnTo>
                  <a:pt x="147065" y="73151"/>
                </a:lnTo>
                <a:lnTo>
                  <a:pt x="147065" y="83057"/>
                </a:lnTo>
                <a:lnTo>
                  <a:pt x="178307" y="83057"/>
                </a:lnTo>
                <a:lnTo>
                  <a:pt x="178307" y="78485"/>
                </a:lnTo>
                <a:lnTo>
                  <a:pt x="182879" y="83057"/>
                </a:lnTo>
                <a:lnTo>
                  <a:pt x="182879" y="204217"/>
                </a:lnTo>
                <a:lnTo>
                  <a:pt x="183884" y="202818"/>
                </a:lnTo>
                <a:lnTo>
                  <a:pt x="187451" y="189737"/>
                </a:lnTo>
                <a:lnTo>
                  <a:pt x="188213" y="185927"/>
                </a:lnTo>
                <a:close/>
              </a:path>
              <a:path w="302259" h="297179">
                <a:moveTo>
                  <a:pt x="153923" y="224903"/>
                </a:moveTo>
                <a:lnTo>
                  <a:pt x="153923" y="215645"/>
                </a:lnTo>
                <a:lnTo>
                  <a:pt x="150113" y="216407"/>
                </a:lnTo>
                <a:lnTo>
                  <a:pt x="150875" y="216407"/>
                </a:lnTo>
                <a:lnTo>
                  <a:pt x="150875" y="225551"/>
                </a:lnTo>
                <a:lnTo>
                  <a:pt x="151637" y="225551"/>
                </a:lnTo>
                <a:lnTo>
                  <a:pt x="153923" y="224903"/>
                </a:lnTo>
                <a:close/>
              </a:path>
              <a:path w="302259" h="297179">
                <a:moveTo>
                  <a:pt x="156971" y="224039"/>
                </a:moveTo>
                <a:lnTo>
                  <a:pt x="156971" y="214883"/>
                </a:lnTo>
                <a:lnTo>
                  <a:pt x="153161" y="215645"/>
                </a:lnTo>
                <a:lnTo>
                  <a:pt x="153923" y="215645"/>
                </a:lnTo>
                <a:lnTo>
                  <a:pt x="153923" y="224903"/>
                </a:lnTo>
                <a:lnTo>
                  <a:pt x="156971" y="224039"/>
                </a:lnTo>
                <a:close/>
              </a:path>
              <a:path w="302259" h="297179">
                <a:moveTo>
                  <a:pt x="160019" y="223175"/>
                </a:moveTo>
                <a:lnTo>
                  <a:pt x="160019" y="214121"/>
                </a:lnTo>
                <a:lnTo>
                  <a:pt x="156209" y="214883"/>
                </a:lnTo>
                <a:lnTo>
                  <a:pt x="156971" y="214883"/>
                </a:lnTo>
                <a:lnTo>
                  <a:pt x="156971" y="224039"/>
                </a:lnTo>
                <a:lnTo>
                  <a:pt x="160019" y="223175"/>
                </a:lnTo>
                <a:close/>
              </a:path>
              <a:path w="302259" h="297179">
                <a:moveTo>
                  <a:pt x="168401" y="293852"/>
                </a:moveTo>
                <a:lnTo>
                  <a:pt x="168401" y="285749"/>
                </a:lnTo>
                <a:lnTo>
                  <a:pt x="157733" y="287273"/>
                </a:lnTo>
                <a:lnTo>
                  <a:pt x="158495" y="287273"/>
                </a:lnTo>
                <a:lnTo>
                  <a:pt x="158495" y="296417"/>
                </a:lnTo>
                <a:lnTo>
                  <a:pt x="168401" y="293852"/>
                </a:lnTo>
                <a:close/>
              </a:path>
              <a:path w="302259" h="297179">
                <a:moveTo>
                  <a:pt x="169645" y="207464"/>
                </a:moveTo>
                <a:lnTo>
                  <a:pt x="164591" y="211073"/>
                </a:lnTo>
                <a:lnTo>
                  <a:pt x="162305" y="212597"/>
                </a:lnTo>
                <a:lnTo>
                  <a:pt x="159257" y="214121"/>
                </a:lnTo>
                <a:lnTo>
                  <a:pt x="160019" y="214121"/>
                </a:lnTo>
                <a:lnTo>
                  <a:pt x="160019" y="223175"/>
                </a:lnTo>
                <a:lnTo>
                  <a:pt x="164792" y="221822"/>
                </a:lnTo>
                <a:lnTo>
                  <a:pt x="169163" y="218706"/>
                </a:lnTo>
                <a:lnTo>
                  <a:pt x="169163" y="208025"/>
                </a:lnTo>
                <a:lnTo>
                  <a:pt x="169645" y="207464"/>
                </a:lnTo>
                <a:close/>
              </a:path>
              <a:path w="302259" h="297179">
                <a:moveTo>
                  <a:pt x="178307" y="291287"/>
                </a:moveTo>
                <a:lnTo>
                  <a:pt x="178307" y="283463"/>
                </a:lnTo>
                <a:lnTo>
                  <a:pt x="167639" y="285749"/>
                </a:lnTo>
                <a:lnTo>
                  <a:pt x="168401" y="285749"/>
                </a:lnTo>
                <a:lnTo>
                  <a:pt x="168401" y="293852"/>
                </a:lnTo>
                <a:lnTo>
                  <a:pt x="178307" y="291287"/>
                </a:lnTo>
                <a:close/>
              </a:path>
              <a:path w="302259" h="297179">
                <a:moveTo>
                  <a:pt x="169925" y="207263"/>
                </a:moveTo>
                <a:lnTo>
                  <a:pt x="169645" y="207464"/>
                </a:lnTo>
                <a:lnTo>
                  <a:pt x="169163" y="208025"/>
                </a:lnTo>
                <a:lnTo>
                  <a:pt x="169925" y="207263"/>
                </a:lnTo>
                <a:close/>
              </a:path>
              <a:path w="302259" h="297179">
                <a:moveTo>
                  <a:pt x="169925" y="218163"/>
                </a:moveTo>
                <a:lnTo>
                  <a:pt x="169925" y="207263"/>
                </a:lnTo>
                <a:lnTo>
                  <a:pt x="169163" y="208025"/>
                </a:lnTo>
                <a:lnTo>
                  <a:pt x="169163" y="218706"/>
                </a:lnTo>
                <a:lnTo>
                  <a:pt x="169925" y="218163"/>
                </a:lnTo>
                <a:close/>
              </a:path>
              <a:path w="302259" h="297179">
                <a:moveTo>
                  <a:pt x="173735" y="215447"/>
                </a:moveTo>
                <a:lnTo>
                  <a:pt x="173735" y="202691"/>
                </a:lnTo>
                <a:lnTo>
                  <a:pt x="169645" y="207464"/>
                </a:lnTo>
                <a:lnTo>
                  <a:pt x="169925" y="207263"/>
                </a:lnTo>
                <a:lnTo>
                  <a:pt x="169925" y="218163"/>
                </a:lnTo>
                <a:lnTo>
                  <a:pt x="173735" y="215447"/>
                </a:lnTo>
                <a:close/>
              </a:path>
              <a:path w="302259" h="297179">
                <a:moveTo>
                  <a:pt x="182879" y="204217"/>
                </a:moveTo>
                <a:lnTo>
                  <a:pt x="182879" y="83057"/>
                </a:lnTo>
                <a:lnTo>
                  <a:pt x="178307" y="83057"/>
                </a:lnTo>
                <a:lnTo>
                  <a:pt x="178307" y="188213"/>
                </a:lnTo>
                <a:lnTo>
                  <a:pt x="177545" y="192023"/>
                </a:lnTo>
                <a:lnTo>
                  <a:pt x="177545" y="191261"/>
                </a:lnTo>
                <a:lnTo>
                  <a:pt x="176783" y="195071"/>
                </a:lnTo>
                <a:lnTo>
                  <a:pt x="176783" y="194309"/>
                </a:lnTo>
                <a:lnTo>
                  <a:pt x="176021" y="197357"/>
                </a:lnTo>
                <a:lnTo>
                  <a:pt x="174497" y="200405"/>
                </a:lnTo>
                <a:lnTo>
                  <a:pt x="174497" y="199643"/>
                </a:lnTo>
                <a:lnTo>
                  <a:pt x="172973" y="202691"/>
                </a:lnTo>
                <a:lnTo>
                  <a:pt x="173735" y="202691"/>
                </a:lnTo>
                <a:lnTo>
                  <a:pt x="173735" y="215447"/>
                </a:lnTo>
                <a:lnTo>
                  <a:pt x="175936" y="213879"/>
                </a:lnTo>
                <a:lnTo>
                  <a:pt x="182879" y="204217"/>
                </a:lnTo>
                <a:close/>
              </a:path>
              <a:path w="302259" h="297179">
                <a:moveTo>
                  <a:pt x="204977" y="280116"/>
                </a:moveTo>
                <a:lnTo>
                  <a:pt x="204977" y="270509"/>
                </a:lnTo>
                <a:lnTo>
                  <a:pt x="195833" y="275843"/>
                </a:lnTo>
                <a:lnTo>
                  <a:pt x="195833" y="275462"/>
                </a:lnTo>
                <a:lnTo>
                  <a:pt x="187451" y="279653"/>
                </a:lnTo>
                <a:lnTo>
                  <a:pt x="177545" y="283463"/>
                </a:lnTo>
                <a:lnTo>
                  <a:pt x="178307" y="283463"/>
                </a:lnTo>
                <a:lnTo>
                  <a:pt x="178307" y="291287"/>
                </a:lnTo>
                <a:lnTo>
                  <a:pt x="195650" y="286796"/>
                </a:lnTo>
                <a:lnTo>
                  <a:pt x="195833" y="286665"/>
                </a:lnTo>
                <a:lnTo>
                  <a:pt x="195833" y="275843"/>
                </a:lnTo>
                <a:lnTo>
                  <a:pt x="196595" y="275081"/>
                </a:lnTo>
                <a:lnTo>
                  <a:pt x="196595" y="286119"/>
                </a:lnTo>
                <a:lnTo>
                  <a:pt x="204977" y="280116"/>
                </a:lnTo>
                <a:close/>
              </a:path>
              <a:path w="302259" h="297179">
                <a:moveTo>
                  <a:pt x="182879" y="83057"/>
                </a:moveTo>
                <a:lnTo>
                  <a:pt x="178307" y="78485"/>
                </a:lnTo>
                <a:lnTo>
                  <a:pt x="178307" y="83057"/>
                </a:lnTo>
                <a:lnTo>
                  <a:pt x="182879" y="83057"/>
                </a:lnTo>
                <a:close/>
              </a:path>
              <a:path w="302259" h="297179">
                <a:moveTo>
                  <a:pt x="220217" y="269201"/>
                </a:moveTo>
                <a:lnTo>
                  <a:pt x="220217" y="257555"/>
                </a:lnTo>
                <a:lnTo>
                  <a:pt x="219455" y="258317"/>
                </a:lnTo>
                <a:lnTo>
                  <a:pt x="212597" y="264413"/>
                </a:lnTo>
                <a:lnTo>
                  <a:pt x="204215" y="270509"/>
                </a:lnTo>
                <a:lnTo>
                  <a:pt x="204977" y="270509"/>
                </a:lnTo>
                <a:lnTo>
                  <a:pt x="204977" y="280116"/>
                </a:lnTo>
                <a:lnTo>
                  <a:pt x="220217" y="269201"/>
                </a:lnTo>
                <a:close/>
              </a:path>
              <a:path w="302259" h="297179">
                <a:moveTo>
                  <a:pt x="222503" y="9905"/>
                </a:moveTo>
                <a:lnTo>
                  <a:pt x="215645" y="9905"/>
                </a:lnTo>
                <a:lnTo>
                  <a:pt x="219074" y="13334"/>
                </a:lnTo>
                <a:lnTo>
                  <a:pt x="222503" y="9905"/>
                </a:lnTo>
                <a:close/>
              </a:path>
              <a:path w="302259" h="297179">
                <a:moveTo>
                  <a:pt x="219074" y="13334"/>
                </a:moveTo>
                <a:lnTo>
                  <a:pt x="215645" y="9905"/>
                </a:lnTo>
                <a:lnTo>
                  <a:pt x="215645" y="16763"/>
                </a:lnTo>
                <a:lnTo>
                  <a:pt x="219074" y="13334"/>
                </a:lnTo>
                <a:close/>
              </a:path>
              <a:path w="302259" h="297179">
                <a:moveTo>
                  <a:pt x="222503" y="16763"/>
                </a:moveTo>
                <a:lnTo>
                  <a:pt x="222503" y="9905"/>
                </a:lnTo>
                <a:lnTo>
                  <a:pt x="219074" y="13334"/>
                </a:lnTo>
                <a:lnTo>
                  <a:pt x="222503" y="16763"/>
                </a:lnTo>
                <a:close/>
              </a:path>
              <a:path w="302259" h="297179">
                <a:moveTo>
                  <a:pt x="219816" y="257916"/>
                </a:moveTo>
                <a:lnTo>
                  <a:pt x="219455" y="258241"/>
                </a:lnTo>
                <a:lnTo>
                  <a:pt x="219816" y="257916"/>
                </a:lnTo>
                <a:close/>
              </a:path>
              <a:path w="302259" h="297179">
                <a:moveTo>
                  <a:pt x="220217" y="257555"/>
                </a:moveTo>
                <a:lnTo>
                  <a:pt x="219816" y="257916"/>
                </a:lnTo>
                <a:lnTo>
                  <a:pt x="219455" y="258317"/>
                </a:lnTo>
                <a:lnTo>
                  <a:pt x="220217" y="257555"/>
                </a:lnTo>
                <a:close/>
              </a:path>
              <a:path w="302259" h="297179">
                <a:moveTo>
                  <a:pt x="290321" y="83057"/>
                </a:moveTo>
                <a:lnTo>
                  <a:pt x="290321" y="73151"/>
                </a:lnTo>
                <a:lnTo>
                  <a:pt x="287273" y="81533"/>
                </a:lnTo>
                <a:lnTo>
                  <a:pt x="278891" y="73151"/>
                </a:lnTo>
                <a:lnTo>
                  <a:pt x="249935" y="73151"/>
                </a:lnTo>
                <a:lnTo>
                  <a:pt x="249935" y="185165"/>
                </a:lnTo>
                <a:lnTo>
                  <a:pt x="249173" y="195833"/>
                </a:lnTo>
                <a:lnTo>
                  <a:pt x="247649" y="206501"/>
                </a:lnTo>
                <a:lnTo>
                  <a:pt x="247649" y="205739"/>
                </a:lnTo>
                <a:lnTo>
                  <a:pt x="245363" y="216407"/>
                </a:lnTo>
                <a:lnTo>
                  <a:pt x="245363" y="215645"/>
                </a:lnTo>
                <a:lnTo>
                  <a:pt x="241553" y="225551"/>
                </a:lnTo>
                <a:lnTo>
                  <a:pt x="241553" y="224789"/>
                </a:lnTo>
                <a:lnTo>
                  <a:pt x="237743" y="234695"/>
                </a:lnTo>
                <a:lnTo>
                  <a:pt x="237743" y="233933"/>
                </a:lnTo>
                <a:lnTo>
                  <a:pt x="232409" y="243077"/>
                </a:lnTo>
                <a:lnTo>
                  <a:pt x="232409" y="242315"/>
                </a:lnTo>
                <a:lnTo>
                  <a:pt x="226313" y="250697"/>
                </a:lnTo>
                <a:lnTo>
                  <a:pt x="219816" y="257916"/>
                </a:lnTo>
                <a:lnTo>
                  <a:pt x="220217" y="257555"/>
                </a:lnTo>
                <a:lnTo>
                  <a:pt x="220217" y="269201"/>
                </a:lnTo>
                <a:lnTo>
                  <a:pt x="226504" y="264699"/>
                </a:lnTo>
                <a:lnTo>
                  <a:pt x="248500" y="233506"/>
                </a:lnTo>
                <a:lnTo>
                  <a:pt x="254507" y="212546"/>
                </a:lnTo>
                <a:lnTo>
                  <a:pt x="254507" y="83057"/>
                </a:lnTo>
                <a:lnTo>
                  <a:pt x="259079" y="78485"/>
                </a:lnTo>
                <a:lnTo>
                  <a:pt x="259079" y="83057"/>
                </a:lnTo>
                <a:lnTo>
                  <a:pt x="290321" y="83057"/>
                </a:lnTo>
                <a:close/>
              </a:path>
              <a:path w="302259" h="297179">
                <a:moveTo>
                  <a:pt x="259079" y="83057"/>
                </a:moveTo>
                <a:lnTo>
                  <a:pt x="259079" y="78485"/>
                </a:lnTo>
                <a:lnTo>
                  <a:pt x="254507" y="83057"/>
                </a:lnTo>
                <a:lnTo>
                  <a:pt x="259079" y="83057"/>
                </a:lnTo>
                <a:close/>
              </a:path>
              <a:path w="302259" h="297179">
                <a:moveTo>
                  <a:pt x="259079" y="196595"/>
                </a:moveTo>
                <a:lnTo>
                  <a:pt x="259079" y="83057"/>
                </a:lnTo>
                <a:lnTo>
                  <a:pt x="254507" y="83057"/>
                </a:lnTo>
                <a:lnTo>
                  <a:pt x="254507" y="212546"/>
                </a:lnTo>
                <a:lnTo>
                  <a:pt x="259079" y="196595"/>
                </a:lnTo>
                <a:close/>
              </a:path>
              <a:path w="302259" h="297179">
                <a:moveTo>
                  <a:pt x="290321" y="73151"/>
                </a:moveTo>
                <a:lnTo>
                  <a:pt x="278891" y="73151"/>
                </a:lnTo>
                <a:lnTo>
                  <a:pt x="287273" y="81533"/>
                </a:lnTo>
                <a:lnTo>
                  <a:pt x="290321" y="73151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28467" y="65166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91668" y="1144374"/>
            <a:ext cx="8909685" cy="5269230"/>
          </a:xfrm>
          <a:prstGeom prst="rect">
            <a:avLst/>
          </a:prstGeom>
        </p:spPr>
        <p:txBody>
          <a:bodyPr wrap="square" lIns="0" tIns="290830" rIns="0" bIns="0" rtlCol="0" vert="horz">
            <a:spAutoFit/>
          </a:bodyPr>
          <a:lstStyle/>
          <a:p>
            <a:pPr marL="1313815">
              <a:lnSpc>
                <a:spcPct val="100000"/>
              </a:lnSpc>
              <a:spcBef>
                <a:spcPts val="2290"/>
              </a:spcBef>
            </a:pPr>
            <a:r>
              <a:rPr dirty="0" sz="4000">
                <a:solidFill>
                  <a:srgbClr val="650065"/>
                </a:solidFill>
                <a:latin typeface="SimSun"/>
                <a:cs typeface="SimSun"/>
              </a:rPr>
              <a:t>（定位函数）</a:t>
            </a:r>
            <a:endParaRPr sz="4000">
              <a:latin typeface="SimSun"/>
              <a:cs typeface="SimSun"/>
            </a:endParaRPr>
          </a:p>
          <a:p>
            <a:pPr marL="50800">
              <a:lnSpc>
                <a:spcPct val="100000"/>
              </a:lnSpc>
              <a:spcBef>
                <a:spcPts val="2400"/>
              </a:spcBef>
            </a:pPr>
            <a:r>
              <a:rPr dirty="0" baseline="-7575" sz="6600" spc="-7">
                <a:solidFill>
                  <a:srgbClr val="FF0000"/>
                </a:solidFill>
                <a:latin typeface="NSimSun"/>
                <a:cs typeface="NSimSun"/>
              </a:rPr>
              <a:t>初始条件</a:t>
            </a:r>
            <a:r>
              <a:rPr dirty="0" baseline="-7575" sz="6600" spc="-1117">
                <a:solidFill>
                  <a:srgbClr val="FF0000"/>
                </a:solidFill>
                <a:latin typeface="NSimSun"/>
                <a:cs typeface="NSimSun"/>
              </a:rPr>
              <a:t>：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线性表</a:t>
            </a:r>
            <a:r>
              <a:rPr dirty="0" sz="3600" spc="-5" b="1">
                <a:solidFill>
                  <a:srgbClr val="00339A"/>
                </a:solidFill>
                <a:latin typeface="Times New Roman"/>
                <a:cs typeface="Times New Roman"/>
              </a:rPr>
              <a:t>L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已存在，e为给定值，</a:t>
            </a:r>
            <a:endParaRPr sz="3600">
              <a:latin typeface="NSimSun"/>
              <a:cs typeface="NSimSun"/>
            </a:endParaRPr>
          </a:p>
          <a:p>
            <a:pPr marL="3206750">
              <a:lnSpc>
                <a:spcPct val="100000"/>
              </a:lnSpc>
              <a:spcBef>
                <a:spcPts val="705"/>
              </a:spcBef>
            </a:pP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compare(</a:t>
            </a:r>
            <a:r>
              <a:rPr dirty="0" sz="3600" spc="-6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spc="-20">
                <a:solidFill>
                  <a:srgbClr val="323232"/>
                </a:solidFill>
                <a:latin typeface="Times New Roman"/>
                <a:cs typeface="Times New Roman"/>
              </a:rPr>
              <a:t>)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是元素判定函数。</a:t>
            </a:r>
            <a:endParaRPr sz="3600">
              <a:latin typeface="NSimSun"/>
              <a:cs typeface="NSimSun"/>
            </a:endParaRPr>
          </a:p>
          <a:p>
            <a:pPr marL="50800">
              <a:lnSpc>
                <a:spcPct val="100000"/>
              </a:lnSpc>
              <a:spcBef>
                <a:spcPts val="919"/>
              </a:spcBef>
            </a:pPr>
            <a:r>
              <a:rPr dirty="0" sz="4400" spc="-5">
                <a:solidFill>
                  <a:srgbClr val="FF0000"/>
                </a:solidFill>
                <a:latin typeface="NSimSun"/>
                <a:cs typeface="NSimSun"/>
              </a:rPr>
              <a:t>操作结果</a:t>
            </a:r>
            <a:r>
              <a:rPr dirty="0" sz="4400" spc="-950">
                <a:solidFill>
                  <a:srgbClr val="FF0000"/>
                </a:solidFill>
                <a:latin typeface="NSimSun"/>
                <a:cs typeface="NSimSun"/>
              </a:rPr>
              <a:t>：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返回</a:t>
            </a:r>
            <a:r>
              <a:rPr dirty="0" sz="3600" spc="-5" b="1">
                <a:solidFill>
                  <a:srgbClr val="00339A"/>
                </a:solidFill>
                <a:latin typeface="Times New Roman"/>
                <a:cs typeface="Times New Roman"/>
              </a:rPr>
              <a:t>L</a:t>
            </a:r>
            <a:r>
              <a:rPr dirty="0" sz="3600" spc="-10" b="1">
                <a:solidFill>
                  <a:srgbClr val="00339A"/>
                </a:solidFill>
                <a:latin typeface="NSimSun"/>
                <a:cs typeface="NSimSun"/>
              </a:rPr>
              <a:t>中第</a:t>
            </a:r>
            <a:r>
              <a:rPr dirty="0" sz="3600" b="1">
                <a:solidFill>
                  <a:srgbClr val="00339A"/>
                </a:solidFill>
                <a:latin typeface="Times New Roman"/>
                <a:cs typeface="Times New Roman"/>
              </a:rPr>
              <a:t>1</a:t>
            </a:r>
            <a:r>
              <a:rPr dirty="0" sz="3600" spc="-10" b="1">
                <a:solidFill>
                  <a:srgbClr val="00339A"/>
                </a:solidFill>
                <a:latin typeface="NSimSun"/>
                <a:cs typeface="NSimSun"/>
              </a:rPr>
              <a:t>个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与</a:t>
            </a:r>
            <a:r>
              <a:rPr dirty="0" sz="3600" spc="-5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dirty="0" sz="3600" spc="-5" b="1">
                <a:solidFill>
                  <a:srgbClr val="650065"/>
                </a:solidFill>
                <a:latin typeface="NSimSun"/>
                <a:cs typeface="NSimSun"/>
              </a:rPr>
              <a:t>满</a:t>
            </a:r>
            <a:r>
              <a:rPr dirty="0" sz="3600" spc="-10" b="1">
                <a:solidFill>
                  <a:srgbClr val="650065"/>
                </a:solidFill>
                <a:latin typeface="NSimSun"/>
                <a:cs typeface="NSimSun"/>
              </a:rPr>
              <a:t>足</a:t>
            </a:r>
            <a:r>
              <a:rPr dirty="0" sz="3600">
                <a:solidFill>
                  <a:srgbClr val="650065"/>
                </a:solidFill>
                <a:latin typeface="NSimSun"/>
                <a:cs typeface="NSimSun"/>
              </a:rPr>
              <a:t>关系</a:t>
            </a:r>
            <a:endParaRPr sz="3600">
              <a:latin typeface="NSimSun"/>
              <a:cs typeface="NSimSun"/>
            </a:endParaRPr>
          </a:p>
          <a:p>
            <a:pPr marL="2723515" marR="982980">
              <a:lnSpc>
                <a:spcPts val="5180"/>
              </a:lnSpc>
              <a:spcBef>
                <a:spcPts val="160"/>
              </a:spcBef>
            </a:pP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compare(</a:t>
            </a:r>
            <a:r>
              <a:rPr dirty="0" sz="3600" spc="-9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spc="-20">
                <a:solidFill>
                  <a:srgbClr val="323232"/>
                </a:solidFill>
                <a:latin typeface="Times New Roman"/>
                <a:cs typeface="Times New Roman"/>
              </a:rPr>
              <a:t>)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的元素的位序。 若这样的元素不存在，  则返回值为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0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。</a:t>
            </a:r>
            <a:endParaRPr sz="3600">
              <a:latin typeface="NSimSun"/>
              <a:cs typeface="NSimSu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6069" y="897127"/>
            <a:ext cx="558609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25" b="1">
                <a:solidFill>
                  <a:srgbClr val="33339A"/>
                </a:solidFill>
                <a:latin typeface="Times New Roman"/>
                <a:cs typeface="Times New Roman"/>
              </a:rPr>
              <a:t>ListTraverse(L, 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visit(</a:t>
            </a:r>
            <a:r>
              <a:rPr dirty="0" sz="4400" spc="-10" b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))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33027" y="65211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19633"/>
                </a:lnTo>
                <a:lnTo>
                  <a:pt x="119646" y="119633"/>
                </a:lnTo>
                <a:lnTo>
                  <a:pt x="119646" y="226313"/>
                </a:lnTo>
                <a:lnTo>
                  <a:pt x="122456" y="240268"/>
                </a:lnTo>
                <a:lnTo>
                  <a:pt x="130122" y="251650"/>
                </a:lnTo>
                <a:lnTo>
                  <a:pt x="141501" y="259318"/>
                </a:lnTo>
                <a:lnTo>
                  <a:pt x="155448" y="262127"/>
                </a:lnTo>
                <a:lnTo>
                  <a:pt x="190500" y="262127"/>
                </a:lnTo>
                <a:lnTo>
                  <a:pt x="190500" y="119633"/>
                </a:lnTo>
                <a:lnTo>
                  <a:pt x="262140" y="48005"/>
                </a:lnTo>
                <a:lnTo>
                  <a:pt x="333768" y="119633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119633"/>
                </a:lnTo>
                <a:lnTo>
                  <a:pt x="297954" y="119633"/>
                </a:lnTo>
                <a:lnTo>
                  <a:pt x="297954" y="226313"/>
                </a:lnTo>
                <a:lnTo>
                  <a:pt x="289524" y="268176"/>
                </a:lnTo>
                <a:lnTo>
                  <a:pt x="266520" y="302323"/>
                </a:lnTo>
                <a:lnTo>
                  <a:pt x="232369" y="325326"/>
                </a:lnTo>
                <a:lnTo>
                  <a:pt x="190500" y="333755"/>
                </a:lnTo>
                <a:lnTo>
                  <a:pt x="155448" y="333755"/>
                </a:lnTo>
                <a:lnTo>
                  <a:pt x="113587" y="325326"/>
                </a:lnTo>
                <a:lnTo>
                  <a:pt x="79444" y="302323"/>
                </a:lnTo>
                <a:lnTo>
                  <a:pt x="56446" y="268176"/>
                </a:lnTo>
                <a:lnTo>
                  <a:pt x="48018" y="226313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  <a:path w="381000" h="381000">
                <a:moveTo>
                  <a:pt x="226326" y="226313"/>
                </a:moveTo>
                <a:lnTo>
                  <a:pt x="226326" y="119633"/>
                </a:lnTo>
                <a:lnTo>
                  <a:pt x="190500" y="119633"/>
                </a:lnTo>
                <a:lnTo>
                  <a:pt x="190500" y="262127"/>
                </a:lnTo>
                <a:lnTo>
                  <a:pt x="204456" y="259318"/>
                </a:lnTo>
                <a:lnTo>
                  <a:pt x="215842" y="251650"/>
                </a:lnTo>
                <a:lnTo>
                  <a:pt x="223514" y="240268"/>
                </a:lnTo>
                <a:lnTo>
                  <a:pt x="226326" y="226313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81045" y="65692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78308" y="278538"/>
                </a:moveTo>
                <a:lnTo>
                  <a:pt x="178308" y="178307"/>
                </a:lnTo>
                <a:lnTo>
                  <a:pt x="175498" y="192262"/>
                </a:lnTo>
                <a:lnTo>
                  <a:pt x="167830" y="203644"/>
                </a:lnTo>
                <a:lnTo>
                  <a:pt x="156448" y="211312"/>
                </a:lnTo>
                <a:lnTo>
                  <a:pt x="142494" y="214121"/>
                </a:lnTo>
                <a:lnTo>
                  <a:pt x="107442" y="214121"/>
                </a:lnTo>
                <a:lnTo>
                  <a:pt x="93487" y="211312"/>
                </a:lnTo>
                <a:lnTo>
                  <a:pt x="82105" y="203644"/>
                </a:lnTo>
                <a:lnTo>
                  <a:pt x="74437" y="192262"/>
                </a:lnTo>
                <a:lnTo>
                  <a:pt x="71628" y="178307"/>
                </a:lnTo>
                <a:lnTo>
                  <a:pt x="71628" y="71627"/>
                </a:lnTo>
                <a:lnTo>
                  <a:pt x="0" y="71627"/>
                </a:lnTo>
                <a:lnTo>
                  <a:pt x="0" y="178307"/>
                </a:lnTo>
                <a:lnTo>
                  <a:pt x="8429" y="220170"/>
                </a:lnTo>
                <a:lnTo>
                  <a:pt x="31432" y="254317"/>
                </a:lnTo>
                <a:lnTo>
                  <a:pt x="65579" y="277320"/>
                </a:lnTo>
                <a:lnTo>
                  <a:pt x="107442" y="285749"/>
                </a:lnTo>
                <a:lnTo>
                  <a:pt x="142494" y="285749"/>
                </a:lnTo>
                <a:lnTo>
                  <a:pt x="178308" y="278538"/>
                </a:lnTo>
                <a:close/>
              </a:path>
              <a:path w="285750" h="285750">
                <a:moveTo>
                  <a:pt x="285750" y="71627"/>
                </a:moveTo>
                <a:lnTo>
                  <a:pt x="214122" y="0"/>
                </a:lnTo>
                <a:lnTo>
                  <a:pt x="142494" y="71627"/>
                </a:lnTo>
                <a:lnTo>
                  <a:pt x="178308" y="71627"/>
                </a:lnTo>
                <a:lnTo>
                  <a:pt x="178308" y="278538"/>
                </a:lnTo>
                <a:lnTo>
                  <a:pt x="184356" y="277320"/>
                </a:lnTo>
                <a:lnTo>
                  <a:pt x="218503" y="254317"/>
                </a:lnTo>
                <a:lnTo>
                  <a:pt x="241506" y="220170"/>
                </a:lnTo>
                <a:lnTo>
                  <a:pt x="249936" y="178307"/>
                </a:lnTo>
                <a:lnTo>
                  <a:pt x="249936" y="71627"/>
                </a:lnTo>
                <a:lnTo>
                  <a:pt x="285750" y="71627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6474" y="6562343"/>
            <a:ext cx="302260" cy="297180"/>
          </a:xfrm>
          <a:custGeom>
            <a:avLst/>
            <a:gdLst/>
            <a:ahLst/>
            <a:cxnLst/>
            <a:rect l="l" t="t" r="r" b="b"/>
            <a:pathLst>
              <a:path w="302259" h="297179">
                <a:moveTo>
                  <a:pt x="89598" y="207581"/>
                </a:moveTo>
                <a:lnTo>
                  <a:pt x="86105" y="202691"/>
                </a:lnTo>
                <a:lnTo>
                  <a:pt x="84581" y="200405"/>
                </a:lnTo>
                <a:lnTo>
                  <a:pt x="83057" y="197357"/>
                </a:lnTo>
                <a:lnTo>
                  <a:pt x="82295" y="194309"/>
                </a:lnTo>
                <a:lnTo>
                  <a:pt x="82295" y="195071"/>
                </a:lnTo>
                <a:lnTo>
                  <a:pt x="81533" y="191261"/>
                </a:lnTo>
                <a:lnTo>
                  <a:pt x="81533" y="192023"/>
                </a:lnTo>
                <a:lnTo>
                  <a:pt x="80771" y="188213"/>
                </a:lnTo>
                <a:lnTo>
                  <a:pt x="80771" y="73151"/>
                </a:lnTo>
                <a:lnTo>
                  <a:pt x="0" y="73151"/>
                </a:lnTo>
                <a:lnTo>
                  <a:pt x="0" y="196595"/>
                </a:lnTo>
                <a:lnTo>
                  <a:pt x="4571" y="211761"/>
                </a:lnTo>
                <a:lnTo>
                  <a:pt x="4571" y="83057"/>
                </a:lnTo>
                <a:lnTo>
                  <a:pt x="9143" y="78485"/>
                </a:lnTo>
                <a:lnTo>
                  <a:pt x="9143" y="83057"/>
                </a:lnTo>
                <a:lnTo>
                  <a:pt x="70865" y="83057"/>
                </a:lnTo>
                <a:lnTo>
                  <a:pt x="70865" y="78485"/>
                </a:lnTo>
                <a:lnTo>
                  <a:pt x="76199" y="83057"/>
                </a:lnTo>
                <a:lnTo>
                  <a:pt x="76199" y="204349"/>
                </a:lnTo>
                <a:lnTo>
                  <a:pt x="84591" y="215322"/>
                </a:lnTo>
                <a:lnTo>
                  <a:pt x="89153" y="218172"/>
                </a:lnTo>
                <a:lnTo>
                  <a:pt x="89153" y="207263"/>
                </a:lnTo>
                <a:lnTo>
                  <a:pt x="89598" y="207581"/>
                </a:lnTo>
                <a:close/>
              </a:path>
              <a:path w="302259" h="297179">
                <a:moveTo>
                  <a:pt x="9143" y="83057"/>
                </a:moveTo>
                <a:lnTo>
                  <a:pt x="9143" y="78485"/>
                </a:lnTo>
                <a:lnTo>
                  <a:pt x="4571" y="83057"/>
                </a:lnTo>
                <a:lnTo>
                  <a:pt x="9143" y="83057"/>
                </a:lnTo>
                <a:close/>
              </a:path>
              <a:path w="302259" h="297179">
                <a:moveTo>
                  <a:pt x="22097" y="234695"/>
                </a:moveTo>
                <a:lnTo>
                  <a:pt x="17525" y="224789"/>
                </a:lnTo>
                <a:lnTo>
                  <a:pt x="17525" y="225551"/>
                </a:lnTo>
                <a:lnTo>
                  <a:pt x="13715" y="215645"/>
                </a:lnTo>
                <a:lnTo>
                  <a:pt x="13715" y="216407"/>
                </a:lnTo>
                <a:lnTo>
                  <a:pt x="11429" y="205739"/>
                </a:lnTo>
                <a:lnTo>
                  <a:pt x="11429" y="206501"/>
                </a:lnTo>
                <a:lnTo>
                  <a:pt x="9905" y="195833"/>
                </a:lnTo>
                <a:lnTo>
                  <a:pt x="9143" y="185165"/>
                </a:lnTo>
                <a:lnTo>
                  <a:pt x="9143" y="83057"/>
                </a:lnTo>
                <a:lnTo>
                  <a:pt x="4571" y="83057"/>
                </a:lnTo>
                <a:lnTo>
                  <a:pt x="4571" y="211761"/>
                </a:lnTo>
                <a:lnTo>
                  <a:pt x="11978" y="236329"/>
                </a:lnTo>
                <a:lnTo>
                  <a:pt x="21335" y="248628"/>
                </a:lnTo>
                <a:lnTo>
                  <a:pt x="21335" y="233933"/>
                </a:lnTo>
                <a:lnTo>
                  <a:pt x="22097" y="234695"/>
                </a:lnTo>
                <a:close/>
              </a:path>
              <a:path w="302259" h="297179">
                <a:moveTo>
                  <a:pt x="39623" y="270383"/>
                </a:moveTo>
                <a:lnTo>
                  <a:pt x="39623" y="258317"/>
                </a:lnTo>
                <a:lnTo>
                  <a:pt x="38861" y="257555"/>
                </a:lnTo>
                <a:lnTo>
                  <a:pt x="32765" y="250697"/>
                </a:lnTo>
                <a:lnTo>
                  <a:pt x="26669" y="242315"/>
                </a:lnTo>
                <a:lnTo>
                  <a:pt x="26669" y="243077"/>
                </a:lnTo>
                <a:lnTo>
                  <a:pt x="21335" y="233933"/>
                </a:lnTo>
                <a:lnTo>
                  <a:pt x="21335" y="248628"/>
                </a:lnTo>
                <a:lnTo>
                  <a:pt x="36309" y="268309"/>
                </a:lnTo>
                <a:lnTo>
                  <a:pt x="39623" y="270383"/>
                </a:lnTo>
                <a:close/>
              </a:path>
              <a:path w="302259" h="297179">
                <a:moveTo>
                  <a:pt x="39263" y="257916"/>
                </a:moveTo>
                <a:lnTo>
                  <a:pt x="38861" y="257471"/>
                </a:lnTo>
                <a:lnTo>
                  <a:pt x="39263" y="257916"/>
                </a:lnTo>
                <a:close/>
              </a:path>
              <a:path w="302259" h="297179">
                <a:moveTo>
                  <a:pt x="39623" y="258317"/>
                </a:moveTo>
                <a:lnTo>
                  <a:pt x="39263" y="257916"/>
                </a:lnTo>
                <a:lnTo>
                  <a:pt x="38861" y="257555"/>
                </a:lnTo>
                <a:lnTo>
                  <a:pt x="39623" y="258317"/>
                </a:lnTo>
                <a:close/>
              </a:path>
              <a:path w="302259" h="297179">
                <a:moveTo>
                  <a:pt x="54863" y="270509"/>
                </a:moveTo>
                <a:lnTo>
                  <a:pt x="46481" y="264413"/>
                </a:lnTo>
                <a:lnTo>
                  <a:pt x="39263" y="257916"/>
                </a:lnTo>
                <a:lnTo>
                  <a:pt x="39623" y="258317"/>
                </a:lnTo>
                <a:lnTo>
                  <a:pt x="39623" y="270383"/>
                </a:lnTo>
                <a:lnTo>
                  <a:pt x="54101" y="279443"/>
                </a:lnTo>
                <a:lnTo>
                  <a:pt x="54101" y="270509"/>
                </a:lnTo>
                <a:lnTo>
                  <a:pt x="54863" y="270509"/>
                </a:lnTo>
                <a:close/>
              </a:path>
              <a:path w="302259" h="297179">
                <a:moveTo>
                  <a:pt x="63245" y="285166"/>
                </a:moveTo>
                <a:lnTo>
                  <a:pt x="63245" y="275843"/>
                </a:lnTo>
                <a:lnTo>
                  <a:pt x="54101" y="270509"/>
                </a:lnTo>
                <a:lnTo>
                  <a:pt x="54101" y="279443"/>
                </a:lnTo>
                <a:lnTo>
                  <a:pt x="63245" y="285166"/>
                </a:lnTo>
                <a:close/>
              </a:path>
              <a:path w="302259" h="297179">
                <a:moveTo>
                  <a:pt x="72389" y="279653"/>
                </a:moveTo>
                <a:lnTo>
                  <a:pt x="62483" y="275081"/>
                </a:lnTo>
                <a:lnTo>
                  <a:pt x="63245" y="275843"/>
                </a:lnTo>
                <a:lnTo>
                  <a:pt x="63245" y="285166"/>
                </a:lnTo>
                <a:lnTo>
                  <a:pt x="70298" y="289579"/>
                </a:lnTo>
                <a:lnTo>
                  <a:pt x="71627" y="289825"/>
                </a:lnTo>
                <a:lnTo>
                  <a:pt x="71627" y="279653"/>
                </a:lnTo>
                <a:lnTo>
                  <a:pt x="72389" y="279653"/>
                </a:lnTo>
                <a:close/>
              </a:path>
              <a:path w="302259" h="297179">
                <a:moveTo>
                  <a:pt x="76199" y="83057"/>
                </a:moveTo>
                <a:lnTo>
                  <a:pt x="70865" y="78485"/>
                </a:lnTo>
                <a:lnTo>
                  <a:pt x="70865" y="83057"/>
                </a:lnTo>
                <a:lnTo>
                  <a:pt x="76199" y="83057"/>
                </a:lnTo>
                <a:close/>
              </a:path>
              <a:path w="302259" h="297179">
                <a:moveTo>
                  <a:pt x="76199" y="204349"/>
                </a:moveTo>
                <a:lnTo>
                  <a:pt x="76199" y="83057"/>
                </a:lnTo>
                <a:lnTo>
                  <a:pt x="70865" y="83057"/>
                </a:lnTo>
                <a:lnTo>
                  <a:pt x="70865" y="185927"/>
                </a:lnTo>
                <a:lnTo>
                  <a:pt x="71627" y="189737"/>
                </a:lnTo>
                <a:lnTo>
                  <a:pt x="75836" y="203874"/>
                </a:lnTo>
                <a:lnTo>
                  <a:pt x="76199" y="204349"/>
                </a:lnTo>
                <a:close/>
              </a:path>
              <a:path w="302259" h="297179">
                <a:moveTo>
                  <a:pt x="81533" y="283463"/>
                </a:moveTo>
                <a:lnTo>
                  <a:pt x="71627" y="279653"/>
                </a:lnTo>
                <a:lnTo>
                  <a:pt x="71627" y="289825"/>
                </a:lnTo>
                <a:lnTo>
                  <a:pt x="80771" y="291522"/>
                </a:lnTo>
                <a:lnTo>
                  <a:pt x="80771" y="283463"/>
                </a:lnTo>
                <a:lnTo>
                  <a:pt x="81533" y="283463"/>
                </a:lnTo>
                <a:close/>
              </a:path>
              <a:path w="302259" h="297179">
                <a:moveTo>
                  <a:pt x="91439" y="285749"/>
                </a:moveTo>
                <a:lnTo>
                  <a:pt x="80771" y="283463"/>
                </a:lnTo>
                <a:lnTo>
                  <a:pt x="80771" y="291522"/>
                </a:lnTo>
                <a:lnTo>
                  <a:pt x="90677" y="293361"/>
                </a:lnTo>
                <a:lnTo>
                  <a:pt x="90677" y="285749"/>
                </a:lnTo>
                <a:lnTo>
                  <a:pt x="91439" y="285749"/>
                </a:lnTo>
                <a:close/>
              </a:path>
              <a:path w="302259" h="297179">
                <a:moveTo>
                  <a:pt x="89915" y="208025"/>
                </a:moveTo>
                <a:lnTo>
                  <a:pt x="89598" y="207581"/>
                </a:lnTo>
                <a:lnTo>
                  <a:pt x="89153" y="207263"/>
                </a:lnTo>
                <a:lnTo>
                  <a:pt x="89915" y="208025"/>
                </a:lnTo>
                <a:close/>
              </a:path>
              <a:path w="302259" h="297179">
                <a:moveTo>
                  <a:pt x="89915" y="218648"/>
                </a:moveTo>
                <a:lnTo>
                  <a:pt x="89915" y="208025"/>
                </a:lnTo>
                <a:lnTo>
                  <a:pt x="89153" y="207263"/>
                </a:lnTo>
                <a:lnTo>
                  <a:pt x="89153" y="218172"/>
                </a:lnTo>
                <a:lnTo>
                  <a:pt x="89915" y="218648"/>
                </a:lnTo>
                <a:close/>
              </a:path>
              <a:path w="302259" h="297179">
                <a:moveTo>
                  <a:pt x="99821" y="214121"/>
                </a:moveTo>
                <a:lnTo>
                  <a:pt x="96773" y="212597"/>
                </a:lnTo>
                <a:lnTo>
                  <a:pt x="96770" y="212215"/>
                </a:lnTo>
                <a:lnTo>
                  <a:pt x="94487" y="211073"/>
                </a:lnTo>
                <a:lnTo>
                  <a:pt x="89598" y="207581"/>
                </a:lnTo>
                <a:lnTo>
                  <a:pt x="89915" y="208025"/>
                </a:lnTo>
                <a:lnTo>
                  <a:pt x="89915" y="218648"/>
                </a:lnTo>
                <a:lnTo>
                  <a:pt x="96773" y="222932"/>
                </a:lnTo>
                <a:lnTo>
                  <a:pt x="96773" y="212597"/>
                </a:lnTo>
                <a:lnTo>
                  <a:pt x="97535" y="212597"/>
                </a:lnTo>
                <a:lnTo>
                  <a:pt x="97535" y="223069"/>
                </a:lnTo>
                <a:lnTo>
                  <a:pt x="99059" y="223345"/>
                </a:lnTo>
                <a:lnTo>
                  <a:pt x="99059" y="214121"/>
                </a:lnTo>
                <a:lnTo>
                  <a:pt x="99821" y="214121"/>
                </a:lnTo>
                <a:close/>
              </a:path>
              <a:path w="302259" h="297179">
                <a:moveTo>
                  <a:pt x="158495" y="296417"/>
                </a:moveTo>
                <a:lnTo>
                  <a:pt x="158495" y="287273"/>
                </a:lnTo>
                <a:lnTo>
                  <a:pt x="147827" y="287985"/>
                </a:lnTo>
                <a:lnTo>
                  <a:pt x="111251" y="287981"/>
                </a:lnTo>
                <a:lnTo>
                  <a:pt x="101345" y="287273"/>
                </a:lnTo>
                <a:lnTo>
                  <a:pt x="90677" y="285749"/>
                </a:lnTo>
                <a:lnTo>
                  <a:pt x="90677" y="293361"/>
                </a:lnTo>
                <a:lnTo>
                  <a:pt x="111251" y="297179"/>
                </a:lnTo>
                <a:lnTo>
                  <a:pt x="147827" y="297179"/>
                </a:lnTo>
                <a:lnTo>
                  <a:pt x="158495" y="296417"/>
                </a:lnTo>
                <a:close/>
              </a:path>
              <a:path w="302259" h="297179">
                <a:moveTo>
                  <a:pt x="102869" y="214883"/>
                </a:moveTo>
                <a:lnTo>
                  <a:pt x="99059" y="214121"/>
                </a:lnTo>
                <a:lnTo>
                  <a:pt x="99059" y="223345"/>
                </a:lnTo>
                <a:lnTo>
                  <a:pt x="102107" y="223897"/>
                </a:lnTo>
                <a:lnTo>
                  <a:pt x="102107" y="214883"/>
                </a:lnTo>
                <a:lnTo>
                  <a:pt x="102869" y="214883"/>
                </a:lnTo>
                <a:close/>
              </a:path>
              <a:path w="302259" h="297179">
                <a:moveTo>
                  <a:pt x="105917" y="215645"/>
                </a:moveTo>
                <a:lnTo>
                  <a:pt x="102107" y="214883"/>
                </a:lnTo>
                <a:lnTo>
                  <a:pt x="102107" y="223897"/>
                </a:lnTo>
                <a:lnTo>
                  <a:pt x="105155" y="224448"/>
                </a:lnTo>
                <a:lnTo>
                  <a:pt x="105155" y="215645"/>
                </a:lnTo>
                <a:lnTo>
                  <a:pt x="105917" y="215645"/>
                </a:lnTo>
                <a:close/>
              </a:path>
              <a:path w="302259" h="297179">
                <a:moveTo>
                  <a:pt x="108965" y="216407"/>
                </a:moveTo>
                <a:lnTo>
                  <a:pt x="105155" y="215645"/>
                </a:lnTo>
                <a:lnTo>
                  <a:pt x="105155" y="224448"/>
                </a:lnTo>
                <a:lnTo>
                  <a:pt x="108203" y="225000"/>
                </a:lnTo>
                <a:lnTo>
                  <a:pt x="108203" y="216407"/>
                </a:lnTo>
                <a:lnTo>
                  <a:pt x="108965" y="216407"/>
                </a:lnTo>
                <a:close/>
              </a:path>
              <a:path w="302259" h="297179">
                <a:moveTo>
                  <a:pt x="150875" y="225551"/>
                </a:moveTo>
                <a:lnTo>
                  <a:pt x="150875" y="216407"/>
                </a:lnTo>
                <a:lnTo>
                  <a:pt x="108203" y="216407"/>
                </a:lnTo>
                <a:lnTo>
                  <a:pt x="108203" y="225000"/>
                </a:lnTo>
                <a:lnTo>
                  <a:pt x="111251" y="225551"/>
                </a:lnTo>
                <a:lnTo>
                  <a:pt x="150875" y="225551"/>
                </a:lnTo>
                <a:close/>
              </a:path>
              <a:path w="302259" h="297179">
                <a:moveTo>
                  <a:pt x="301751" y="83057"/>
                </a:moveTo>
                <a:lnTo>
                  <a:pt x="218693" y="0"/>
                </a:lnTo>
                <a:lnTo>
                  <a:pt x="135635" y="83057"/>
                </a:lnTo>
                <a:lnTo>
                  <a:pt x="147065" y="83057"/>
                </a:lnTo>
                <a:lnTo>
                  <a:pt x="147065" y="73151"/>
                </a:lnTo>
                <a:lnTo>
                  <a:pt x="159257" y="73151"/>
                </a:lnTo>
                <a:lnTo>
                  <a:pt x="215645" y="16763"/>
                </a:lnTo>
                <a:lnTo>
                  <a:pt x="215645" y="9905"/>
                </a:lnTo>
                <a:lnTo>
                  <a:pt x="222503" y="9905"/>
                </a:lnTo>
                <a:lnTo>
                  <a:pt x="222503" y="16763"/>
                </a:lnTo>
                <a:lnTo>
                  <a:pt x="278891" y="73151"/>
                </a:lnTo>
                <a:lnTo>
                  <a:pt x="290321" y="73151"/>
                </a:lnTo>
                <a:lnTo>
                  <a:pt x="290321" y="83057"/>
                </a:lnTo>
                <a:lnTo>
                  <a:pt x="301751" y="83057"/>
                </a:lnTo>
                <a:close/>
              </a:path>
              <a:path w="302259" h="297179">
                <a:moveTo>
                  <a:pt x="159257" y="73151"/>
                </a:moveTo>
                <a:lnTo>
                  <a:pt x="147065" y="73151"/>
                </a:lnTo>
                <a:lnTo>
                  <a:pt x="150875" y="81533"/>
                </a:lnTo>
                <a:lnTo>
                  <a:pt x="159257" y="73151"/>
                </a:lnTo>
                <a:close/>
              </a:path>
              <a:path w="302259" h="297179">
                <a:moveTo>
                  <a:pt x="188213" y="185927"/>
                </a:moveTo>
                <a:lnTo>
                  <a:pt x="188213" y="73151"/>
                </a:lnTo>
                <a:lnTo>
                  <a:pt x="159257" y="73151"/>
                </a:lnTo>
                <a:lnTo>
                  <a:pt x="150875" y="81533"/>
                </a:lnTo>
                <a:lnTo>
                  <a:pt x="147065" y="73151"/>
                </a:lnTo>
                <a:lnTo>
                  <a:pt x="147065" y="83057"/>
                </a:lnTo>
                <a:lnTo>
                  <a:pt x="178307" y="83057"/>
                </a:lnTo>
                <a:lnTo>
                  <a:pt x="178307" y="78485"/>
                </a:lnTo>
                <a:lnTo>
                  <a:pt x="182879" y="83057"/>
                </a:lnTo>
                <a:lnTo>
                  <a:pt x="182879" y="204217"/>
                </a:lnTo>
                <a:lnTo>
                  <a:pt x="183884" y="202818"/>
                </a:lnTo>
                <a:lnTo>
                  <a:pt x="187451" y="189737"/>
                </a:lnTo>
                <a:lnTo>
                  <a:pt x="188213" y="185927"/>
                </a:lnTo>
                <a:close/>
              </a:path>
              <a:path w="302259" h="297179">
                <a:moveTo>
                  <a:pt x="153923" y="224903"/>
                </a:moveTo>
                <a:lnTo>
                  <a:pt x="153923" y="215645"/>
                </a:lnTo>
                <a:lnTo>
                  <a:pt x="150113" y="216407"/>
                </a:lnTo>
                <a:lnTo>
                  <a:pt x="150875" y="216407"/>
                </a:lnTo>
                <a:lnTo>
                  <a:pt x="150875" y="225551"/>
                </a:lnTo>
                <a:lnTo>
                  <a:pt x="151637" y="225551"/>
                </a:lnTo>
                <a:lnTo>
                  <a:pt x="153923" y="224903"/>
                </a:lnTo>
                <a:close/>
              </a:path>
              <a:path w="302259" h="297179">
                <a:moveTo>
                  <a:pt x="156971" y="224039"/>
                </a:moveTo>
                <a:lnTo>
                  <a:pt x="156971" y="214883"/>
                </a:lnTo>
                <a:lnTo>
                  <a:pt x="153161" y="215645"/>
                </a:lnTo>
                <a:lnTo>
                  <a:pt x="153923" y="215645"/>
                </a:lnTo>
                <a:lnTo>
                  <a:pt x="153923" y="224903"/>
                </a:lnTo>
                <a:lnTo>
                  <a:pt x="156971" y="224039"/>
                </a:lnTo>
                <a:close/>
              </a:path>
              <a:path w="302259" h="297179">
                <a:moveTo>
                  <a:pt x="160019" y="223175"/>
                </a:moveTo>
                <a:lnTo>
                  <a:pt x="160019" y="214121"/>
                </a:lnTo>
                <a:lnTo>
                  <a:pt x="156209" y="214883"/>
                </a:lnTo>
                <a:lnTo>
                  <a:pt x="156971" y="214883"/>
                </a:lnTo>
                <a:lnTo>
                  <a:pt x="156971" y="224039"/>
                </a:lnTo>
                <a:lnTo>
                  <a:pt x="160019" y="223175"/>
                </a:lnTo>
                <a:close/>
              </a:path>
              <a:path w="302259" h="297179">
                <a:moveTo>
                  <a:pt x="168401" y="293852"/>
                </a:moveTo>
                <a:lnTo>
                  <a:pt x="168401" y="285749"/>
                </a:lnTo>
                <a:lnTo>
                  <a:pt x="157733" y="287273"/>
                </a:lnTo>
                <a:lnTo>
                  <a:pt x="158495" y="287273"/>
                </a:lnTo>
                <a:lnTo>
                  <a:pt x="158495" y="296417"/>
                </a:lnTo>
                <a:lnTo>
                  <a:pt x="168401" y="293852"/>
                </a:lnTo>
                <a:close/>
              </a:path>
              <a:path w="302259" h="297179">
                <a:moveTo>
                  <a:pt x="169645" y="207464"/>
                </a:moveTo>
                <a:lnTo>
                  <a:pt x="164591" y="211073"/>
                </a:lnTo>
                <a:lnTo>
                  <a:pt x="162305" y="212597"/>
                </a:lnTo>
                <a:lnTo>
                  <a:pt x="159257" y="214121"/>
                </a:lnTo>
                <a:lnTo>
                  <a:pt x="160019" y="214121"/>
                </a:lnTo>
                <a:lnTo>
                  <a:pt x="160019" y="223175"/>
                </a:lnTo>
                <a:lnTo>
                  <a:pt x="164792" y="221822"/>
                </a:lnTo>
                <a:lnTo>
                  <a:pt x="169163" y="218706"/>
                </a:lnTo>
                <a:lnTo>
                  <a:pt x="169163" y="208025"/>
                </a:lnTo>
                <a:lnTo>
                  <a:pt x="169645" y="207464"/>
                </a:lnTo>
                <a:close/>
              </a:path>
              <a:path w="302259" h="297179">
                <a:moveTo>
                  <a:pt x="178307" y="291287"/>
                </a:moveTo>
                <a:lnTo>
                  <a:pt x="178307" y="283463"/>
                </a:lnTo>
                <a:lnTo>
                  <a:pt x="167639" y="285749"/>
                </a:lnTo>
                <a:lnTo>
                  <a:pt x="168401" y="285749"/>
                </a:lnTo>
                <a:lnTo>
                  <a:pt x="168401" y="293852"/>
                </a:lnTo>
                <a:lnTo>
                  <a:pt x="178307" y="291287"/>
                </a:lnTo>
                <a:close/>
              </a:path>
              <a:path w="302259" h="297179">
                <a:moveTo>
                  <a:pt x="169925" y="207263"/>
                </a:moveTo>
                <a:lnTo>
                  <a:pt x="169645" y="207464"/>
                </a:lnTo>
                <a:lnTo>
                  <a:pt x="169163" y="208025"/>
                </a:lnTo>
                <a:lnTo>
                  <a:pt x="169925" y="207263"/>
                </a:lnTo>
                <a:close/>
              </a:path>
              <a:path w="302259" h="297179">
                <a:moveTo>
                  <a:pt x="169925" y="218163"/>
                </a:moveTo>
                <a:lnTo>
                  <a:pt x="169925" y="207263"/>
                </a:lnTo>
                <a:lnTo>
                  <a:pt x="169163" y="208025"/>
                </a:lnTo>
                <a:lnTo>
                  <a:pt x="169163" y="218706"/>
                </a:lnTo>
                <a:lnTo>
                  <a:pt x="169925" y="218163"/>
                </a:lnTo>
                <a:close/>
              </a:path>
              <a:path w="302259" h="297179">
                <a:moveTo>
                  <a:pt x="173735" y="215447"/>
                </a:moveTo>
                <a:lnTo>
                  <a:pt x="173735" y="202691"/>
                </a:lnTo>
                <a:lnTo>
                  <a:pt x="169645" y="207464"/>
                </a:lnTo>
                <a:lnTo>
                  <a:pt x="169925" y="207263"/>
                </a:lnTo>
                <a:lnTo>
                  <a:pt x="169925" y="218163"/>
                </a:lnTo>
                <a:lnTo>
                  <a:pt x="173735" y="215447"/>
                </a:lnTo>
                <a:close/>
              </a:path>
              <a:path w="302259" h="297179">
                <a:moveTo>
                  <a:pt x="182879" y="204217"/>
                </a:moveTo>
                <a:lnTo>
                  <a:pt x="182879" y="83057"/>
                </a:lnTo>
                <a:lnTo>
                  <a:pt x="178307" y="83057"/>
                </a:lnTo>
                <a:lnTo>
                  <a:pt x="178307" y="188213"/>
                </a:lnTo>
                <a:lnTo>
                  <a:pt x="177545" y="192023"/>
                </a:lnTo>
                <a:lnTo>
                  <a:pt x="177545" y="191261"/>
                </a:lnTo>
                <a:lnTo>
                  <a:pt x="176783" y="195071"/>
                </a:lnTo>
                <a:lnTo>
                  <a:pt x="176783" y="194309"/>
                </a:lnTo>
                <a:lnTo>
                  <a:pt x="176021" y="197357"/>
                </a:lnTo>
                <a:lnTo>
                  <a:pt x="174497" y="200405"/>
                </a:lnTo>
                <a:lnTo>
                  <a:pt x="174497" y="199643"/>
                </a:lnTo>
                <a:lnTo>
                  <a:pt x="172973" y="202691"/>
                </a:lnTo>
                <a:lnTo>
                  <a:pt x="173735" y="202691"/>
                </a:lnTo>
                <a:lnTo>
                  <a:pt x="173735" y="215447"/>
                </a:lnTo>
                <a:lnTo>
                  <a:pt x="175936" y="213879"/>
                </a:lnTo>
                <a:lnTo>
                  <a:pt x="182879" y="204217"/>
                </a:lnTo>
                <a:close/>
              </a:path>
              <a:path w="302259" h="297179">
                <a:moveTo>
                  <a:pt x="204977" y="280116"/>
                </a:moveTo>
                <a:lnTo>
                  <a:pt x="204977" y="270509"/>
                </a:lnTo>
                <a:lnTo>
                  <a:pt x="195833" y="275843"/>
                </a:lnTo>
                <a:lnTo>
                  <a:pt x="195833" y="275462"/>
                </a:lnTo>
                <a:lnTo>
                  <a:pt x="187451" y="279653"/>
                </a:lnTo>
                <a:lnTo>
                  <a:pt x="177545" y="283463"/>
                </a:lnTo>
                <a:lnTo>
                  <a:pt x="178307" y="283463"/>
                </a:lnTo>
                <a:lnTo>
                  <a:pt x="178307" y="291287"/>
                </a:lnTo>
                <a:lnTo>
                  <a:pt x="195650" y="286796"/>
                </a:lnTo>
                <a:lnTo>
                  <a:pt x="195833" y="286665"/>
                </a:lnTo>
                <a:lnTo>
                  <a:pt x="195833" y="275843"/>
                </a:lnTo>
                <a:lnTo>
                  <a:pt x="196595" y="275081"/>
                </a:lnTo>
                <a:lnTo>
                  <a:pt x="196595" y="286119"/>
                </a:lnTo>
                <a:lnTo>
                  <a:pt x="204977" y="280116"/>
                </a:lnTo>
                <a:close/>
              </a:path>
              <a:path w="302259" h="297179">
                <a:moveTo>
                  <a:pt x="182879" y="83057"/>
                </a:moveTo>
                <a:lnTo>
                  <a:pt x="178307" y="78485"/>
                </a:lnTo>
                <a:lnTo>
                  <a:pt x="178307" y="83057"/>
                </a:lnTo>
                <a:lnTo>
                  <a:pt x="182879" y="83057"/>
                </a:lnTo>
                <a:close/>
              </a:path>
              <a:path w="302259" h="297179">
                <a:moveTo>
                  <a:pt x="220217" y="269201"/>
                </a:moveTo>
                <a:lnTo>
                  <a:pt x="220217" y="257555"/>
                </a:lnTo>
                <a:lnTo>
                  <a:pt x="219455" y="258317"/>
                </a:lnTo>
                <a:lnTo>
                  <a:pt x="212597" y="264413"/>
                </a:lnTo>
                <a:lnTo>
                  <a:pt x="204215" y="270509"/>
                </a:lnTo>
                <a:lnTo>
                  <a:pt x="204977" y="270509"/>
                </a:lnTo>
                <a:lnTo>
                  <a:pt x="204977" y="280116"/>
                </a:lnTo>
                <a:lnTo>
                  <a:pt x="220217" y="269201"/>
                </a:lnTo>
                <a:close/>
              </a:path>
              <a:path w="302259" h="297179">
                <a:moveTo>
                  <a:pt x="222503" y="9905"/>
                </a:moveTo>
                <a:lnTo>
                  <a:pt x="215645" y="9905"/>
                </a:lnTo>
                <a:lnTo>
                  <a:pt x="219074" y="13334"/>
                </a:lnTo>
                <a:lnTo>
                  <a:pt x="222503" y="9905"/>
                </a:lnTo>
                <a:close/>
              </a:path>
              <a:path w="302259" h="297179">
                <a:moveTo>
                  <a:pt x="219074" y="13334"/>
                </a:moveTo>
                <a:lnTo>
                  <a:pt x="215645" y="9905"/>
                </a:lnTo>
                <a:lnTo>
                  <a:pt x="215645" y="16763"/>
                </a:lnTo>
                <a:lnTo>
                  <a:pt x="219074" y="13334"/>
                </a:lnTo>
                <a:close/>
              </a:path>
              <a:path w="302259" h="297179">
                <a:moveTo>
                  <a:pt x="222503" y="16763"/>
                </a:moveTo>
                <a:lnTo>
                  <a:pt x="222503" y="9905"/>
                </a:lnTo>
                <a:lnTo>
                  <a:pt x="219074" y="13334"/>
                </a:lnTo>
                <a:lnTo>
                  <a:pt x="222503" y="16763"/>
                </a:lnTo>
                <a:close/>
              </a:path>
              <a:path w="302259" h="297179">
                <a:moveTo>
                  <a:pt x="219816" y="257916"/>
                </a:moveTo>
                <a:lnTo>
                  <a:pt x="219455" y="258241"/>
                </a:lnTo>
                <a:lnTo>
                  <a:pt x="219816" y="257916"/>
                </a:lnTo>
                <a:close/>
              </a:path>
              <a:path w="302259" h="297179">
                <a:moveTo>
                  <a:pt x="220217" y="257555"/>
                </a:moveTo>
                <a:lnTo>
                  <a:pt x="219816" y="257916"/>
                </a:lnTo>
                <a:lnTo>
                  <a:pt x="219455" y="258317"/>
                </a:lnTo>
                <a:lnTo>
                  <a:pt x="220217" y="257555"/>
                </a:lnTo>
                <a:close/>
              </a:path>
              <a:path w="302259" h="297179">
                <a:moveTo>
                  <a:pt x="290321" y="83057"/>
                </a:moveTo>
                <a:lnTo>
                  <a:pt x="290321" y="73151"/>
                </a:lnTo>
                <a:lnTo>
                  <a:pt x="287273" y="81533"/>
                </a:lnTo>
                <a:lnTo>
                  <a:pt x="278891" y="73151"/>
                </a:lnTo>
                <a:lnTo>
                  <a:pt x="249935" y="73151"/>
                </a:lnTo>
                <a:lnTo>
                  <a:pt x="249935" y="185165"/>
                </a:lnTo>
                <a:lnTo>
                  <a:pt x="249173" y="195833"/>
                </a:lnTo>
                <a:lnTo>
                  <a:pt x="247649" y="206501"/>
                </a:lnTo>
                <a:lnTo>
                  <a:pt x="247649" y="205739"/>
                </a:lnTo>
                <a:lnTo>
                  <a:pt x="245363" y="216407"/>
                </a:lnTo>
                <a:lnTo>
                  <a:pt x="245363" y="215645"/>
                </a:lnTo>
                <a:lnTo>
                  <a:pt x="241553" y="225551"/>
                </a:lnTo>
                <a:lnTo>
                  <a:pt x="241553" y="224789"/>
                </a:lnTo>
                <a:lnTo>
                  <a:pt x="237743" y="234695"/>
                </a:lnTo>
                <a:lnTo>
                  <a:pt x="237743" y="233933"/>
                </a:lnTo>
                <a:lnTo>
                  <a:pt x="232409" y="243077"/>
                </a:lnTo>
                <a:lnTo>
                  <a:pt x="232409" y="242315"/>
                </a:lnTo>
                <a:lnTo>
                  <a:pt x="226313" y="250697"/>
                </a:lnTo>
                <a:lnTo>
                  <a:pt x="219816" y="257916"/>
                </a:lnTo>
                <a:lnTo>
                  <a:pt x="220217" y="257555"/>
                </a:lnTo>
                <a:lnTo>
                  <a:pt x="220217" y="269201"/>
                </a:lnTo>
                <a:lnTo>
                  <a:pt x="226504" y="264699"/>
                </a:lnTo>
                <a:lnTo>
                  <a:pt x="248500" y="233506"/>
                </a:lnTo>
                <a:lnTo>
                  <a:pt x="254507" y="212546"/>
                </a:lnTo>
                <a:lnTo>
                  <a:pt x="254507" y="83057"/>
                </a:lnTo>
                <a:lnTo>
                  <a:pt x="259079" y="78485"/>
                </a:lnTo>
                <a:lnTo>
                  <a:pt x="259079" y="83057"/>
                </a:lnTo>
                <a:lnTo>
                  <a:pt x="290321" y="83057"/>
                </a:lnTo>
                <a:close/>
              </a:path>
              <a:path w="302259" h="297179">
                <a:moveTo>
                  <a:pt x="259079" y="83057"/>
                </a:moveTo>
                <a:lnTo>
                  <a:pt x="259079" y="78485"/>
                </a:lnTo>
                <a:lnTo>
                  <a:pt x="254507" y="83057"/>
                </a:lnTo>
                <a:lnTo>
                  <a:pt x="259079" y="83057"/>
                </a:lnTo>
                <a:close/>
              </a:path>
              <a:path w="302259" h="297179">
                <a:moveTo>
                  <a:pt x="259079" y="196595"/>
                </a:moveTo>
                <a:lnTo>
                  <a:pt x="259079" y="83057"/>
                </a:lnTo>
                <a:lnTo>
                  <a:pt x="254507" y="83057"/>
                </a:lnTo>
                <a:lnTo>
                  <a:pt x="254507" y="212546"/>
                </a:lnTo>
                <a:lnTo>
                  <a:pt x="259079" y="196595"/>
                </a:lnTo>
                <a:close/>
              </a:path>
              <a:path w="302259" h="297179">
                <a:moveTo>
                  <a:pt x="290321" y="73151"/>
                </a:moveTo>
                <a:lnTo>
                  <a:pt x="278891" y="73151"/>
                </a:lnTo>
                <a:lnTo>
                  <a:pt x="287273" y="81533"/>
                </a:lnTo>
                <a:lnTo>
                  <a:pt x="290321" y="73151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28467" y="65166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82174" y="1590548"/>
            <a:ext cx="8686800" cy="4377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650065"/>
                </a:solidFill>
                <a:latin typeface="SimSun"/>
                <a:cs typeface="SimSun"/>
              </a:rPr>
              <a:t>（遍历线性表）</a:t>
            </a:r>
            <a:endParaRPr sz="4000">
              <a:latin typeface="SimSun"/>
              <a:cs typeface="SimSun"/>
            </a:endParaRPr>
          </a:p>
          <a:p>
            <a:pPr marL="12700">
              <a:lnSpc>
                <a:spcPts val="5200"/>
              </a:lnSpc>
              <a:spcBef>
                <a:spcPts val="3410"/>
              </a:spcBef>
            </a:pPr>
            <a:r>
              <a:rPr dirty="0" baseline="2525" sz="6600" spc="-7">
                <a:solidFill>
                  <a:srgbClr val="FF0000"/>
                </a:solidFill>
                <a:latin typeface="NSimSun"/>
                <a:cs typeface="NSimSun"/>
              </a:rPr>
              <a:t>初始条件</a:t>
            </a:r>
            <a:r>
              <a:rPr dirty="0" baseline="2525" sz="6600" spc="-1492">
                <a:solidFill>
                  <a:srgbClr val="FF0000"/>
                </a:solidFill>
                <a:latin typeface="NSimSun"/>
                <a:cs typeface="NSimSun"/>
              </a:rPr>
              <a:t>：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线性表</a:t>
            </a:r>
            <a:r>
              <a:rPr dirty="0" sz="3600" spc="-5" b="1">
                <a:solidFill>
                  <a:srgbClr val="00339A"/>
                </a:solidFill>
                <a:latin typeface="Times New Roman"/>
                <a:cs typeface="Times New Roman"/>
              </a:rPr>
              <a:t>L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已存在，</a:t>
            </a:r>
            <a:endParaRPr sz="3600">
              <a:latin typeface="NSimSun"/>
              <a:cs typeface="NSimSun"/>
            </a:endParaRPr>
          </a:p>
          <a:p>
            <a:pPr marL="2679065">
              <a:lnSpc>
                <a:spcPts val="4240"/>
              </a:lnSpc>
            </a:pPr>
            <a:r>
              <a:rPr dirty="0" sz="3600" spc="-35">
                <a:solidFill>
                  <a:srgbClr val="323232"/>
                </a:solidFill>
                <a:latin typeface="Times New Roman"/>
                <a:cs typeface="Times New Roman"/>
              </a:rPr>
              <a:t>Visit()</a:t>
            </a:r>
            <a:r>
              <a:rPr dirty="0" sz="3600" spc="-1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为某个访问函数。</a:t>
            </a:r>
            <a:endParaRPr sz="360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baseline="2525" sz="6600" spc="-7">
                <a:solidFill>
                  <a:srgbClr val="FF0000"/>
                </a:solidFill>
                <a:latin typeface="NSimSun"/>
                <a:cs typeface="NSimSun"/>
              </a:rPr>
              <a:t>操作结果</a:t>
            </a:r>
            <a:r>
              <a:rPr dirty="0" baseline="2525" sz="6600" spc="-2392">
                <a:solidFill>
                  <a:srgbClr val="FF0000"/>
                </a:solidFill>
                <a:latin typeface="NSimSun"/>
                <a:cs typeface="NSimSun"/>
              </a:rPr>
              <a:t>：</a:t>
            </a:r>
            <a:r>
              <a:rPr dirty="0" sz="3600" spc="-10" b="1">
                <a:solidFill>
                  <a:srgbClr val="00339A"/>
                </a:solidFill>
                <a:latin typeface="NSimSun"/>
                <a:cs typeface="NSimSun"/>
              </a:rPr>
              <a:t>依次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对</a:t>
            </a:r>
            <a:r>
              <a:rPr dirty="0" sz="3600" spc="-5" b="1">
                <a:solidFill>
                  <a:srgbClr val="00339A"/>
                </a:solidFill>
                <a:latin typeface="Times New Roman"/>
                <a:cs typeface="Times New Roman"/>
              </a:rPr>
              <a:t>L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的每个元素调用</a:t>
            </a:r>
            <a:endParaRPr sz="3600">
              <a:latin typeface="NSimSun"/>
              <a:cs typeface="NSimSun"/>
            </a:endParaRPr>
          </a:p>
          <a:p>
            <a:pPr marL="2602865" marR="5080">
              <a:lnSpc>
                <a:spcPts val="5180"/>
              </a:lnSpc>
              <a:spcBef>
                <a:spcPts val="160"/>
              </a:spcBef>
            </a:pP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函数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visit(</a:t>
            </a:r>
            <a:r>
              <a:rPr dirty="0" sz="3600" spc="-5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)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。一旦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visit(</a:t>
            </a:r>
            <a:r>
              <a:rPr dirty="0" sz="3600" spc="-5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)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失败，  则操作失败。</a:t>
            </a:r>
            <a:endParaRPr sz="3600">
              <a:latin typeface="NSimSun"/>
              <a:cs typeface="NSimS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4173" y="594995"/>
            <a:ext cx="6305550" cy="546163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774700" marR="5080" indent="-762000">
              <a:lnSpc>
                <a:spcPct val="137800"/>
              </a:lnSpc>
              <a:spcBef>
                <a:spcPts val="690"/>
              </a:spcBef>
            </a:pPr>
            <a:r>
              <a:rPr dirty="0" sz="6000" spc="20" b="1">
                <a:solidFill>
                  <a:srgbClr val="650033"/>
                </a:solidFill>
                <a:latin typeface="Microsoft JhengHei"/>
                <a:cs typeface="Microsoft JhengHei"/>
              </a:rPr>
              <a:t>加工型操作 </a:t>
            </a:r>
            <a:r>
              <a:rPr dirty="0" sz="4800" spc="-5" b="1">
                <a:solidFill>
                  <a:srgbClr val="33339A"/>
                </a:solidFill>
                <a:latin typeface="Times New Roman"/>
                <a:cs typeface="Times New Roman"/>
              </a:rPr>
              <a:t>ClearList( &amp;L </a:t>
            </a:r>
            <a:r>
              <a:rPr dirty="0" sz="4800" b="1">
                <a:solidFill>
                  <a:srgbClr val="33339A"/>
                </a:solidFill>
                <a:latin typeface="Times New Roman"/>
                <a:cs typeface="Times New Roman"/>
              </a:rPr>
              <a:t>)  PutElem( </a:t>
            </a:r>
            <a:r>
              <a:rPr dirty="0" sz="4800" spc="-5" b="1">
                <a:solidFill>
                  <a:srgbClr val="33339A"/>
                </a:solidFill>
                <a:latin typeface="Times New Roman"/>
                <a:cs typeface="Times New Roman"/>
              </a:rPr>
              <a:t>&amp;L, </a:t>
            </a:r>
            <a:r>
              <a:rPr dirty="0" sz="4800" b="1">
                <a:solidFill>
                  <a:srgbClr val="33339A"/>
                </a:solidFill>
                <a:latin typeface="Times New Roman"/>
                <a:cs typeface="Times New Roman"/>
              </a:rPr>
              <a:t>i, </a:t>
            </a:r>
            <a:r>
              <a:rPr dirty="0" sz="4800" spc="-5" b="1">
                <a:solidFill>
                  <a:srgbClr val="33339A"/>
                </a:solidFill>
                <a:latin typeface="Times New Roman"/>
                <a:cs typeface="Times New Roman"/>
              </a:rPr>
              <a:t>&amp;e </a:t>
            </a:r>
            <a:r>
              <a:rPr dirty="0" sz="4800" b="1">
                <a:solidFill>
                  <a:srgbClr val="33339A"/>
                </a:solidFill>
                <a:latin typeface="Times New Roman"/>
                <a:cs typeface="Times New Roman"/>
              </a:rPr>
              <a:t>)  </a:t>
            </a:r>
            <a:r>
              <a:rPr dirty="0" sz="4800" spc="-5" b="1">
                <a:solidFill>
                  <a:srgbClr val="33339A"/>
                </a:solidFill>
                <a:latin typeface="Times New Roman"/>
                <a:cs typeface="Times New Roman"/>
              </a:rPr>
              <a:t>ListInsert( &amp;L, </a:t>
            </a:r>
            <a:r>
              <a:rPr dirty="0" sz="4800" b="1">
                <a:solidFill>
                  <a:srgbClr val="33339A"/>
                </a:solidFill>
                <a:latin typeface="Times New Roman"/>
                <a:cs typeface="Times New Roman"/>
              </a:rPr>
              <a:t>i, e )  </a:t>
            </a:r>
            <a:r>
              <a:rPr dirty="0" sz="4800" spc="-5" b="1">
                <a:solidFill>
                  <a:srgbClr val="33339A"/>
                </a:solidFill>
                <a:latin typeface="Times New Roman"/>
                <a:cs typeface="Times New Roman"/>
              </a:rPr>
              <a:t>ListDelete(&amp;L, </a:t>
            </a:r>
            <a:r>
              <a:rPr dirty="0" sz="4800" b="1">
                <a:solidFill>
                  <a:srgbClr val="33339A"/>
                </a:solidFill>
                <a:latin typeface="Times New Roman"/>
                <a:cs typeface="Times New Roman"/>
              </a:rPr>
              <a:t>i,</a:t>
            </a:r>
            <a:r>
              <a:rPr dirty="0" sz="4800" spc="-95" b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4800" spc="-5" b="1">
                <a:solidFill>
                  <a:srgbClr val="33339A"/>
                </a:solidFill>
                <a:latin typeface="Times New Roman"/>
                <a:cs typeface="Times New Roman"/>
              </a:rPr>
              <a:t>&amp;e)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9227" y="65973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90500"/>
                </a:lnTo>
                <a:lnTo>
                  <a:pt x="333768" y="48005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333755"/>
                </a:lnTo>
                <a:lnTo>
                  <a:pt x="48018" y="190500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7245" y="66454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50"/>
                </a:moveTo>
                <a:lnTo>
                  <a:pt x="285750" y="0"/>
                </a:lnTo>
                <a:lnTo>
                  <a:pt x="0" y="142494"/>
                </a:lnTo>
                <a:lnTo>
                  <a:pt x="285750" y="285750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46577" y="6637781"/>
            <a:ext cx="300990" cy="300990"/>
          </a:xfrm>
          <a:custGeom>
            <a:avLst/>
            <a:gdLst/>
            <a:ahLst/>
            <a:cxnLst/>
            <a:rect l="l" t="t" r="r" b="b"/>
            <a:pathLst>
              <a:path w="300990" h="300990">
                <a:moveTo>
                  <a:pt x="300990" y="300990"/>
                </a:moveTo>
                <a:lnTo>
                  <a:pt x="300990" y="0"/>
                </a:lnTo>
                <a:lnTo>
                  <a:pt x="0" y="150114"/>
                </a:lnTo>
                <a:lnTo>
                  <a:pt x="12954" y="156607"/>
                </a:lnTo>
                <a:lnTo>
                  <a:pt x="12954" y="146304"/>
                </a:lnTo>
                <a:lnTo>
                  <a:pt x="21358" y="150495"/>
                </a:lnTo>
                <a:lnTo>
                  <a:pt x="291846" y="15611"/>
                </a:lnTo>
                <a:lnTo>
                  <a:pt x="291846" y="7620"/>
                </a:lnTo>
                <a:lnTo>
                  <a:pt x="298704" y="12192"/>
                </a:lnTo>
                <a:lnTo>
                  <a:pt x="298704" y="299844"/>
                </a:lnTo>
                <a:lnTo>
                  <a:pt x="300990" y="300990"/>
                </a:lnTo>
                <a:close/>
              </a:path>
              <a:path w="300990" h="300990">
                <a:moveTo>
                  <a:pt x="21358" y="150495"/>
                </a:moveTo>
                <a:lnTo>
                  <a:pt x="12954" y="146304"/>
                </a:lnTo>
                <a:lnTo>
                  <a:pt x="12954" y="154686"/>
                </a:lnTo>
                <a:lnTo>
                  <a:pt x="21358" y="150495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1358" y="150495"/>
                </a:lnTo>
                <a:lnTo>
                  <a:pt x="12954" y="154686"/>
                </a:lnTo>
                <a:lnTo>
                  <a:pt x="12954" y="156607"/>
                </a:lnTo>
                <a:lnTo>
                  <a:pt x="291846" y="296406"/>
                </a:lnTo>
                <a:lnTo>
                  <a:pt x="291846" y="293370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12192"/>
                </a:moveTo>
                <a:lnTo>
                  <a:pt x="291846" y="7620"/>
                </a:lnTo>
                <a:lnTo>
                  <a:pt x="291846" y="15611"/>
                </a:lnTo>
                <a:lnTo>
                  <a:pt x="298704" y="12192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98704" y="12192"/>
                </a:lnTo>
                <a:lnTo>
                  <a:pt x="291846" y="15611"/>
                </a:lnTo>
                <a:lnTo>
                  <a:pt x="291846" y="285378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299844"/>
                </a:moveTo>
                <a:lnTo>
                  <a:pt x="298704" y="288798"/>
                </a:lnTo>
                <a:lnTo>
                  <a:pt x="291846" y="293370"/>
                </a:lnTo>
                <a:lnTo>
                  <a:pt x="291846" y="296406"/>
                </a:lnTo>
                <a:lnTo>
                  <a:pt x="298704" y="299844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04667" y="6592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5187" y="3905502"/>
            <a:ext cx="6970395" cy="1988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FF0000"/>
                </a:solidFill>
                <a:latin typeface="NSimSun"/>
                <a:cs typeface="NSimSun"/>
              </a:rPr>
              <a:t>初始条件：</a:t>
            </a:r>
            <a:r>
              <a:rPr dirty="0" sz="4400" spc="-844">
                <a:solidFill>
                  <a:srgbClr val="FF0000"/>
                </a:solidFill>
                <a:latin typeface="NSimSun"/>
                <a:cs typeface="NSimSun"/>
              </a:rPr>
              <a:t> </a:t>
            </a:r>
            <a:r>
              <a:rPr dirty="0" sz="4000" spc="5">
                <a:solidFill>
                  <a:srgbClr val="323232"/>
                </a:solidFill>
                <a:latin typeface="NSimSun"/>
                <a:cs typeface="NSimSun"/>
              </a:rPr>
              <a:t>线性</a:t>
            </a:r>
            <a:r>
              <a:rPr dirty="0" sz="4000">
                <a:solidFill>
                  <a:srgbClr val="323232"/>
                </a:solidFill>
                <a:latin typeface="NSimSun"/>
                <a:cs typeface="NSimSun"/>
              </a:rPr>
              <a:t>表</a:t>
            </a:r>
            <a:r>
              <a:rPr dirty="0" sz="4000" spc="-10" b="1">
                <a:solidFill>
                  <a:srgbClr val="00339A"/>
                </a:solidFill>
                <a:latin typeface="Times New Roman"/>
                <a:cs typeface="Times New Roman"/>
              </a:rPr>
              <a:t>L</a:t>
            </a:r>
            <a:r>
              <a:rPr dirty="0" sz="4000" spc="-5">
                <a:solidFill>
                  <a:srgbClr val="323232"/>
                </a:solidFill>
                <a:latin typeface="NSimSun"/>
                <a:cs typeface="NSimSun"/>
              </a:rPr>
              <a:t>已存在。</a:t>
            </a:r>
            <a:endParaRPr sz="400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baseline="-5050" sz="6600" spc="-7">
                <a:solidFill>
                  <a:srgbClr val="FF0000"/>
                </a:solidFill>
                <a:latin typeface="NSimSun"/>
                <a:cs typeface="NSimSun"/>
              </a:rPr>
              <a:t>操作结果：</a:t>
            </a:r>
            <a:r>
              <a:rPr dirty="0" baseline="-5050" sz="6600" spc="-390">
                <a:solidFill>
                  <a:srgbClr val="FF0000"/>
                </a:solidFill>
                <a:latin typeface="NSimSun"/>
                <a:cs typeface="NSimSun"/>
              </a:rPr>
              <a:t> </a:t>
            </a:r>
            <a:r>
              <a:rPr dirty="0" sz="4000" spc="5">
                <a:solidFill>
                  <a:srgbClr val="323232"/>
                </a:solidFill>
                <a:latin typeface="NSimSun"/>
                <a:cs typeface="NSimSun"/>
              </a:rPr>
              <a:t>将</a:t>
            </a:r>
            <a:r>
              <a:rPr dirty="0" sz="4000" b="1">
                <a:solidFill>
                  <a:srgbClr val="00339A"/>
                </a:solidFill>
                <a:latin typeface="Times New Roman"/>
                <a:cs typeface="Times New Roman"/>
              </a:rPr>
              <a:t>L</a:t>
            </a:r>
            <a:r>
              <a:rPr dirty="0" sz="4000" spc="-5">
                <a:solidFill>
                  <a:srgbClr val="323232"/>
                </a:solidFill>
                <a:latin typeface="NSimSun"/>
                <a:cs typeface="NSimSun"/>
              </a:rPr>
              <a:t>重置为空表。</a:t>
            </a:r>
            <a:endParaRPr sz="4000">
              <a:latin typeface="NSimSun"/>
              <a:cs typeface="N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9395" y="1735327"/>
            <a:ext cx="3748404" cy="13131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 b="1">
                <a:solidFill>
                  <a:srgbClr val="33339A"/>
                </a:solidFill>
                <a:latin typeface="Times New Roman"/>
                <a:cs typeface="Times New Roman"/>
              </a:rPr>
              <a:t>ClearList( 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&amp;L</a:t>
            </a:r>
            <a:r>
              <a:rPr dirty="0" sz="4400" spc="-275" b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60"/>
              </a:spcBef>
            </a:pPr>
            <a:r>
              <a:rPr dirty="0" sz="4000">
                <a:solidFill>
                  <a:srgbClr val="650065"/>
                </a:solidFill>
                <a:latin typeface="SimSun"/>
                <a:cs typeface="SimSun"/>
              </a:rPr>
              <a:t>（线性表置空）</a:t>
            </a:r>
            <a:endParaRPr sz="4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80627" y="65211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19633"/>
                </a:lnTo>
                <a:lnTo>
                  <a:pt x="119646" y="119633"/>
                </a:lnTo>
                <a:lnTo>
                  <a:pt x="119646" y="226313"/>
                </a:lnTo>
                <a:lnTo>
                  <a:pt x="122456" y="240268"/>
                </a:lnTo>
                <a:lnTo>
                  <a:pt x="130122" y="251650"/>
                </a:lnTo>
                <a:lnTo>
                  <a:pt x="141501" y="259318"/>
                </a:lnTo>
                <a:lnTo>
                  <a:pt x="155448" y="262127"/>
                </a:lnTo>
                <a:lnTo>
                  <a:pt x="190500" y="262127"/>
                </a:lnTo>
                <a:lnTo>
                  <a:pt x="190500" y="119633"/>
                </a:lnTo>
                <a:lnTo>
                  <a:pt x="262140" y="48005"/>
                </a:lnTo>
                <a:lnTo>
                  <a:pt x="333768" y="119633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119633"/>
                </a:lnTo>
                <a:lnTo>
                  <a:pt x="297954" y="119633"/>
                </a:lnTo>
                <a:lnTo>
                  <a:pt x="297954" y="226313"/>
                </a:lnTo>
                <a:lnTo>
                  <a:pt x="289524" y="268176"/>
                </a:lnTo>
                <a:lnTo>
                  <a:pt x="266520" y="302323"/>
                </a:lnTo>
                <a:lnTo>
                  <a:pt x="232369" y="325326"/>
                </a:lnTo>
                <a:lnTo>
                  <a:pt x="190500" y="333755"/>
                </a:lnTo>
                <a:lnTo>
                  <a:pt x="155448" y="333755"/>
                </a:lnTo>
                <a:lnTo>
                  <a:pt x="113587" y="325326"/>
                </a:lnTo>
                <a:lnTo>
                  <a:pt x="79444" y="302323"/>
                </a:lnTo>
                <a:lnTo>
                  <a:pt x="56446" y="268176"/>
                </a:lnTo>
                <a:lnTo>
                  <a:pt x="48018" y="226313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  <a:path w="381000" h="381000">
                <a:moveTo>
                  <a:pt x="226326" y="226313"/>
                </a:moveTo>
                <a:lnTo>
                  <a:pt x="226326" y="119633"/>
                </a:lnTo>
                <a:lnTo>
                  <a:pt x="190500" y="119633"/>
                </a:lnTo>
                <a:lnTo>
                  <a:pt x="190500" y="262127"/>
                </a:lnTo>
                <a:lnTo>
                  <a:pt x="204456" y="259318"/>
                </a:lnTo>
                <a:lnTo>
                  <a:pt x="215842" y="251650"/>
                </a:lnTo>
                <a:lnTo>
                  <a:pt x="223514" y="240268"/>
                </a:lnTo>
                <a:lnTo>
                  <a:pt x="226326" y="226313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28645" y="65692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78308" y="278538"/>
                </a:moveTo>
                <a:lnTo>
                  <a:pt x="178308" y="178307"/>
                </a:lnTo>
                <a:lnTo>
                  <a:pt x="175498" y="192262"/>
                </a:lnTo>
                <a:lnTo>
                  <a:pt x="167830" y="203644"/>
                </a:lnTo>
                <a:lnTo>
                  <a:pt x="156448" y="211312"/>
                </a:lnTo>
                <a:lnTo>
                  <a:pt x="142494" y="214121"/>
                </a:lnTo>
                <a:lnTo>
                  <a:pt x="107442" y="214121"/>
                </a:lnTo>
                <a:lnTo>
                  <a:pt x="93487" y="211312"/>
                </a:lnTo>
                <a:lnTo>
                  <a:pt x="82105" y="203644"/>
                </a:lnTo>
                <a:lnTo>
                  <a:pt x="74437" y="192262"/>
                </a:lnTo>
                <a:lnTo>
                  <a:pt x="71628" y="178307"/>
                </a:lnTo>
                <a:lnTo>
                  <a:pt x="71628" y="71627"/>
                </a:lnTo>
                <a:lnTo>
                  <a:pt x="0" y="71627"/>
                </a:lnTo>
                <a:lnTo>
                  <a:pt x="0" y="178307"/>
                </a:lnTo>
                <a:lnTo>
                  <a:pt x="8429" y="220170"/>
                </a:lnTo>
                <a:lnTo>
                  <a:pt x="31432" y="254317"/>
                </a:lnTo>
                <a:lnTo>
                  <a:pt x="65579" y="277320"/>
                </a:lnTo>
                <a:lnTo>
                  <a:pt x="107442" y="285749"/>
                </a:lnTo>
                <a:lnTo>
                  <a:pt x="142494" y="285749"/>
                </a:lnTo>
                <a:lnTo>
                  <a:pt x="178308" y="278538"/>
                </a:lnTo>
                <a:close/>
              </a:path>
              <a:path w="285750" h="285750">
                <a:moveTo>
                  <a:pt x="285750" y="71627"/>
                </a:moveTo>
                <a:lnTo>
                  <a:pt x="214122" y="0"/>
                </a:lnTo>
                <a:lnTo>
                  <a:pt x="142494" y="71627"/>
                </a:lnTo>
                <a:lnTo>
                  <a:pt x="178308" y="71627"/>
                </a:lnTo>
                <a:lnTo>
                  <a:pt x="178308" y="278538"/>
                </a:lnTo>
                <a:lnTo>
                  <a:pt x="184356" y="277320"/>
                </a:lnTo>
                <a:lnTo>
                  <a:pt x="218503" y="254317"/>
                </a:lnTo>
                <a:lnTo>
                  <a:pt x="241506" y="220170"/>
                </a:lnTo>
                <a:lnTo>
                  <a:pt x="249936" y="178307"/>
                </a:lnTo>
                <a:lnTo>
                  <a:pt x="249936" y="71627"/>
                </a:lnTo>
                <a:lnTo>
                  <a:pt x="285750" y="71627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24074" y="6562343"/>
            <a:ext cx="302260" cy="297180"/>
          </a:xfrm>
          <a:custGeom>
            <a:avLst/>
            <a:gdLst/>
            <a:ahLst/>
            <a:cxnLst/>
            <a:rect l="l" t="t" r="r" b="b"/>
            <a:pathLst>
              <a:path w="302259" h="297179">
                <a:moveTo>
                  <a:pt x="89598" y="207581"/>
                </a:moveTo>
                <a:lnTo>
                  <a:pt x="86105" y="202691"/>
                </a:lnTo>
                <a:lnTo>
                  <a:pt x="84581" y="200405"/>
                </a:lnTo>
                <a:lnTo>
                  <a:pt x="83057" y="197357"/>
                </a:lnTo>
                <a:lnTo>
                  <a:pt x="82295" y="194309"/>
                </a:lnTo>
                <a:lnTo>
                  <a:pt x="82295" y="195071"/>
                </a:lnTo>
                <a:lnTo>
                  <a:pt x="81533" y="191261"/>
                </a:lnTo>
                <a:lnTo>
                  <a:pt x="81533" y="192023"/>
                </a:lnTo>
                <a:lnTo>
                  <a:pt x="80771" y="188213"/>
                </a:lnTo>
                <a:lnTo>
                  <a:pt x="80771" y="73151"/>
                </a:lnTo>
                <a:lnTo>
                  <a:pt x="0" y="73151"/>
                </a:lnTo>
                <a:lnTo>
                  <a:pt x="0" y="196595"/>
                </a:lnTo>
                <a:lnTo>
                  <a:pt x="4571" y="211761"/>
                </a:lnTo>
                <a:lnTo>
                  <a:pt x="4571" y="83057"/>
                </a:lnTo>
                <a:lnTo>
                  <a:pt x="9143" y="78485"/>
                </a:lnTo>
                <a:lnTo>
                  <a:pt x="9143" y="83057"/>
                </a:lnTo>
                <a:lnTo>
                  <a:pt x="70865" y="83057"/>
                </a:lnTo>
                <a:lnTo>
                  <a:pt x="70865" y="78485"/>
                </a:lnTo>
                <a:lnTo>
                  <a:pt x="76199" y="83057"/>
                </a:lnTo>
                <a:lnTo>
                  <a:pt x="76199" y="204349"/>
                </a:lnTo>
                <a:lnTo>
                  <a:pt x="84591" y="215322"/>
                </a:lnTo>
                <a:lnTo>
                  <a:pt x="89153" y="218172"/>
                </a:lnTo>
                <a:lnTo>
                  <a:pt x="89153" y="207263"/>
                </a:lnTo>
                <a:lnTo>
                  <a:pt x="89598" y="207581"/>
                </a:lnTo>
                <a:close/>
              </a:path>
              <a:path w="302259" h="297179">
                <a:moveTo>
                  <a:pt x="9143" y="83057"/>
                </a:moveTo>
                <a:lnTo>
                  <a:pt x="9143" y="78485"/>
                </a:lnTo>
                <a:lnTo>
                  <a:pt x="4571" y="83057"/>
                </a:lnTo>
                <a:lnTo>
                  <a:pt x="9143" y="83057"/>
                </a:lnTo>
                <a:close/>
              </a:path>
              <a:path w="302259" h="297179">
                <a:moveTo>
                  <a:pt x="22097" y="234695"/>
                </a:moveTo>
                <a:lnTo>
                  <a:pt x="17525" y="224789"/>
                </a:lnTo>
                <a:lnTo>
                  <a:pt x="17525" y="225551"/>
                </a:lnTo>
                <a:lnTo>
                  <a:pt x="13715" y="215645"/>
                </a:lnTo>
                <a:lnTo>
                  <a:pt x="13715" y="216407"/>
                </a:lnTo>
                <a:lnTo>
                  <a:pt x="11429" y="205739"/>
                </a:lnTo>
                <a:lnTo>
                  <a:pt x="11429" y="206501"/>
                </a:lnTo>
                <a:lnTo>
                  <a:pt x="9905" y="195833"/>
                </a:lnTo>
                <a:lnTo>
                  <a:pt x="9143" y="185165"/>
                </a:lnTo>
                <a:lnTo>
                  <a:pt x="9143" y="83057"/>
                </a:lnTo>
                <a:lnTo>
                  <a:pt x="4571" y="83057"/>
                </a:lnTo>
                <a:lnTo>
                  <a:pt x="4571" y="211761"/>
                </a:lnTo>
                <a:lnTo>
                  <a:pt x="11978" y="236329"/>
                </a:lnTo>
                <a:lnTo>
                  <a:pt x="21335" y="248628"/>
                </a:lnTo>
                <a:lnTo>
                  <a:pt x="21335" y="233933"/>
                </a:lnTo>
                <a:lnTo>
                  <a:pt x="22097" y="234695"/>
                </a:lnTo>
                <a:close/>
              </a:path>
              <a:path w="302259" h="297179">
                <a:moveTo>
                  <a:pt x="39623" y="270383"/>
                </a:moveTo>
                <a:lnTo>
                  <a:pt x="39623" y="258317"/>
                </a:lnTo>
                <a:lnTo>
                  <a:pt x="38861" y="257555"/>
                </a:lnTo>
                <a:lnTo>
                  <a:pt x="32765" y="250697"/>
                </a:lnTo>
                <a:lnTo>
                  <a:pt x="26669" y="242315"/>
                </a:lnTo>
                <a:lnTo>
                  <a:pt x="26669" y="243077"/>
                </a:lnTo>
                <a:lnTo>
                  <a:pt x="21335" y="233933"/>
                </a:lnTo>
                <a:lnTo>
                  <a:pt x="21335" y="248628"/>
                </a:lnTo>
                <a:lnTo>
                  <a:pt x="36309" y="268309"/>
                </a:lnTo>
                <a:lnTo>
                  <a:pt x="39623" y="270383"/>
                </a:lnTo>
                <a:close/>
              </a:path>
              <a:path w="302259" h="297179">
                <a:moveTo>
                  <a:pt x="39263" y="257916"/>
                </a:moveTo>
                <a:lnTo>
                  <a:pt x="38861" y="257471"/>
                </a:lnTo>
                <a:lnTo>
                  <a:pt x="39263" y="257916"/>
                </a:lnTo>
                <a:close/>
              </a:path>
              <a:path w="302259" h="297179">
                <a:moveTo>
                  <a:pt x="39623" y="258317"/>
                </a:moveTo>
                <a:lnTo>
                  <a:pt x="39263" y="257916"/>
                </a:lnTo>
                <a:lnTo>
                  <a:pt x="38861" y="257555"/>
                </a:lnTo>
                <a:lnTo>
                  <a:pt x="39623" y="258317"/>
                </a:lnTo>
                <a:close/>
              </a:path>
              <a:path w="302259" h="297179">
                <a:moveTo>
                  <a:pt x="54863" y="270509"/>
                </a:moveTo>
                <a:lnTo>
                  <a:pt x="46481" y="264413"/>
                </a:lnTo>
                <a:lnTo>
                  <a:pt x="39263" y="257916"/>
                </a:lnTo>
                <a:lnTo>
                  <a:pt x="39623" y="258317"/>
                </a:lnTo>
                <a:lnTo>
                  <a:pt x="39623" y="270383"/>
                </a:lnTo>
                <a:lnTo>
                  <a:pt x="54101" y="279443"/>
                </a:lnTo>
                <a:lnTo>
                  <a:pt x="54101" y="270509"/>
                </a:lnTo>
                <a:lnTo>
                  <a:pt x="54863" y="270509"/>
                </a:lnTo>
                <a:close/>
              </a:path>
              <a:path w="302259" h="297179">
                <a:moveTo>
                  <a:pt x="63245" y="285166"/>
                </a:moveTo>
                <a:lnTo>
                  <a:pt x="63245" y="275843"/>
                </a:lnTo>
                <a:lnTo>
                  <a:pt x="54101" y="270509"/>
                </a:lnTo>
                <a:lnTo>
                  <a:pt x="54101" y="279443"/>
                </a:lnTo>
                <a:lnTo>
                  <a:pt x="63245" y="285166"/>
                </a:lnTo>
                <a:close/>
              </a:path>
              <a:path w="302259" h="297179">
                <a:moveTo>
                  <a:pt x="72389" y="279653"/>
                </a:moveTo>
                <a:lnTo>
                  <a:pt x="62483" y="275081"/>
                </a:lnTo>
                <a:lnTo>
                  <a:pt x="63245" y="275843"/>
                </a:lnTo>
                <a:lnTo>
                  <a:pt x="63245" y="285166"/>
                </a:lnTo>
                <a:lnTo>
                  <a:pt x="70298" y="289579"/>
                </a:lnTo>
                <a:lnTo>
                  <a:pt x="71627" y="289825"/>
                </a:lnTo>
                <a:lnTo>
                  <a:pt x="71627" y="279653"/>
                </a:lnTo>
                <a:lnTo>
                  <a:pt x="72389" y="279653"/>
                </a:lnTo>
                <a:close/>
              </a:path>
              <a:path w="302259" h="297179">
                <a:moveTo>
                  <a:pt x="76199" y="83057"/>
                </a:moveTo>
                <a:lnTo>
                  <a:pt x="70865" y="78485"/>
                </a:lnTo>
                <a:lnTo>
                  <a:pt x="70865" y="83057"/>
                </a:lnTo>
                <a:lnTo>
                  <a:pt x="76199" y="83057"/>
                </a:lnTo>
                <a:close/>
              </a:path>
              <a:path w="302259" h="297179">
                <a:moveTo>
                  <a:pt x="76199" y="204349"/>
                </a:moveTo>
                <a:lnTo>
                  <a:pt x="76199" y="83057"/>
                </a:lnTo>
                <a:lnTo>
                  <a:pt x="70865" y="83057"/>
                </a:lnTo>
                <a:lnTo>
                  <a:pt x="70865" y="185927"/>
                </a:lnTo>
                <a:lnTo>
                  <a:pt x="71627" y="189737"/>
                </a:lnTo>
                <a:lnTo>
                  <a:pt x="75836" y="203874"/>
                </a:lnTo>
                <a:lnTo>
                  <a:pt x="76199" y="204349"/>
                </a:lnTo>
                <a:close/>
              </a:path>
              <a:path w="302259" h="297179">
                <a:moveTo>
                  <a:pt x="81533" y="283463"/>
                </a:moveTo>
                <a:lnTo>
                  <a:pt x="71627" y="279653"/>
                </a:lnTo>
                <a:lnTo>
                  <a:pt x="71627" y="289825"/>
                </a:lnTo>
                <a:lnTo>
                  <a:pt x="80771" y="291522"/>
                </a:lnTo>
                <a:lnTo>
                  <a:pt x="80771" y="283463"/>
                </a:lnTo>
                <a:lnTo>
                  <a:pt x="81533" y="283463"/>
                </a:lnTo>
                <a:close/>
              </a:path>
              <a:path w="302259" h="297179">
                <a:moveTo>
                  <a:pt x="91439" y="285749"/>
                </a:moveTo>
                <a:lnTo>
                  <a:pt x="80771" y="283463"/>
                </a:lnTo>
                <a:lnTo>
                  <a:pt x="80771" y="291522"/>
                </a:lnTo>
                <a:lnTo>
                  <a:pt x="90677" y="293361"/>
                </a:lnTo>
                <a:lnTo>
                  <a:pt x="90677" y="285749"/>
                </a:lnTo>
                <a:lnTo>
                  <a:pt x="91439" y="285749"/>
                </a:lnTo>
                <a:close/>
              </a:path>
              <a:path w="302259" h="297179">
                <a:moveTo>
                  <a:pt x="89915" y="208025"/>
                </a:moveTo>
                <a:lnTo>
                  <a:pt x="89598" y="207581"/>
                </a:lnTo>
                <a:lnTo>
                  <a:pt x="89153" y="207263"/>
                </a:lnTo>
                <a:lnTo>
                  <a:pt x="89915" y="208025"/>
                </a:lnTo>
                <a:close/>
              </a:path>
              <a:path w="302259" h="297179">
                <a:moveTo>
                  <a:pt x="89915" y="218648"/>
                </a:moveTo>
                <a:lnTo>
                  <a:pt x="89915" y="208025"/>
                </a:lnTo>
                <a:lnTo>
                  <a:pt x="89153" y="207263"/>
                </a:lnTo>
                <a:lnTo>
                  <a:pt x="89153" y="218172"/>
                </a:lnTo>
                <a:lnTo>
                  <a:pt x="89915" y="218648"/>
                </a:lnTo>
                <a:close/>
              </a:path>
              <a:path w="302259" h="297179">
                <a:moveTo>
                  <a:pt x="99821" y="214121"/>
                </a:moveTo>
                <a:lnTo>
                  <a:pt x="96773" y="212597"/>
                </a:lnTo>
                <a:lnTo>
                  <a:pt x="96770" y="212215"/>
                </a:lnTo>
                <a:lnTo>
                  <a:pt x="94487" y="211073"/>
                </a:lnTo>
                <a:lnTo>
                  <a:pt x="89598" y="207581"/>
                </a:lnTo>
                <a:lnTo>
                  <a:pt x="89915" y="208025"/>
                </a:lnTo>
                <a:lnTo>
                  <a:pt x="89915" y="218648"/>
                </a:lnTo>
                <a:lnTo>
                  <a:pt x="96773" y="222932"/>
                </a:lnTo>
                <a:lnTo>
                  <a:pt x="96773" y="212597"/>
                </a:lnTo>
                <a:lnTo>
                  <a:pt x="97535" y="212597"/>
                </a:lnTo>
                <a:lnTo>
                  <a:pt x="97535" y="223069"/>
                </a:lnTo>
                <a:lnTo>
                  <a:pt x="99059" y="223345"/>
                </a:lnTo>
                <a:lnTo>
                  <a:pt x="99059" y="214121"/>
                </a:lnTo>
                <a:lnTo>
                  <a:pt x="99821" y="214121"/>
                </a:lnTo>
                <a:close/>
              </a:path>
              <a:path w="302259" h="297179">
                <a:moveTo>
                  <a:pt x="158495" y="296417"/>
                </a:moveTo>
                <a:lnTo>
                  <a:pt x="158495" y="287273"/>
                </a:lnTo>
                <a:lnTo>
                  <a:pt x="147827" y="287985"/>
                </a:lnTo>
                <a:lnTo>
                  <a:pt x="111251" y="287981"/>
                </a:lnTo>
                <a:lnTo>
                  <a:pt x="101345" y="287273"/>
                </a:lnTo>
                <a:lnTo>
                  <a:pt x="90677" y="285749"/>
                </a:lnTo>
                <a:lnTo>
                  <a:pt x="90677" y="293361"/>
                </a:lnTo>
                <a:lnTo>
                  <a:pt x="111251" y="297179"/>
                </a:lnTo>
                <a:lnTo>
                  <a:pt x="147827" y="297179"/>
                </a:lnTo>
                <a:lnTo>
                  <a:pt x="158495" y="296417"/>
                </a:lnTo>
                <a:close/>
              </a:path>
              <a:path w="302259" h="297179">
                <a:moveTo>
                  <a:pt x="102869" y="214883"/>
                </a:moveTo>
                <a:lnTo>
                  <a:pt x="99059" y="214121"/>
                </a:lnTo>
                <a:lnTo>
                  <a:pt x="99059" y="223345"/>
                </a:lnTo>
                <a:lnTo>
                  <a:pt x="102107" y="223897"/>
                </a:lnTo>
                <a:lnTo>
                  <a:pt x="102107" y="214883"/>
                </a:lnTo>
                <a:lnTo>
                  <a:pt x="102869" y="214883"/>
                </a:lnTo>
                <a:close/>
              </a:path>
              <a:path w="302259" h="297179">
                <a:moveTo>
                  <a:pt x="105917" y="215645"/>
                </a:moveTo>
                <a:lnTo>
                  <a:pt x="102107" y="214883"/>
                </a:lnTo>
                <a:lnTo>
                  <a:pt x="102107" y="223897"/>
                </a:lnTo>
                <a:lnTo>
                  <a:pt x="105155" y="224448"/>
                </a:lnTo>
                <a:lnTo>
                  <a:pt x="105155" y="215645"/>
                </a:lnTo>
                <a:lnTo>
                  <a:pt x="105917" y="215645"/>
                </a:lnTo>
                <a:close/>
              </a:path>
              <a:path w="302259" h="297179">
                <a:moveTo>
                  <a:pt x="108965" y="216407"/>
                </a:moveTo>
                <a:lnTo>
                  <a:pt x="105155" y="215645"/>
                </a:lnTo>
                <a:lnTo>
                  <a:pt x="105155" y="224448"/>
                </a:lnTo>
                <a:lnTo>
                  <a:pt x="108203" y="225000"/>
                </a:lnTo>
                <a:lnTo>
                  <a:pt x="108203" y="216407"/>
                </a:lnTo>
                <a:lnTo>
                  <a:pt x="108965" y="216407"/>
                </a:lnTo>
                <a:close/>
              </a:path>
              <a:path w="302259" h="297179">
                <a:moveTo>
                  <a:pt x="150875" y="225551"/>
                </a:moveTo>
                <a:lnTo>
                  <a:pt x="150875" y="216407"/>
                </a:lnTo>
                <a:lnTo>
                  <a:pt x="108203" y="216407"/>
                </a:lnTo>
                <a:lnTo>
                  <a:pt x="108203" y="225000"/>
                </a:lnTo>
                <a:lnTo>
                  <a:pt x="111251" y="225551"/>
                </a:lnTo>
                <a:lnTo>
                  <a:pt x="150875" y="225551"/>
                </a:lnTo>
                <a:close/>
              </a:path>
              <a:path w="302259" h="297179">
                <a:moveTo>
                  <a:pt x="301751" y="83057"/>
                </a:moveTo>
                <a:lnTo>
                  <a:pt x="218693" y="0"/>
                </a:lnTo>
                <a:lnTo>
                  <a:pt x="135635" y="83057"/>
                </a:lnTo>
                <a:lnTo>
                  <a:pt x="147065" y="83057"/>
                </a:lnTo>
                <a:lnTo>
                  <a:pt x="147065" y="73151"/>
                </a:lnTo>
                <a:lnTo>
                  <a:pt x="159257" y="73151"/>
                </a:lnTo>
                <a:lnTo>
                  <a:pt x="215645" y="16763"/>
                </a:lnTo>
                <a:lnTo>
                  <a:pt x="215645" y="9905"/>
                </a:lnTo>
                <a:lnTo>
                  <a:pt x="222503" y="9905"/>
                </a:lnTo>
                <a:lnTo>
                  <a:pt x="222503" y="16763"/>
                </a:lnTo>
                <a:lnTo>
                  <a:pt x="278891" y="73151"/>
                </a:lnTo>
                <a:lnTo>
                  <a:pt x="290321" y="73151"/>
                </a:lnTo>
                <a:lnTo>
                  <a:pt x="290321" y="83057"/>
                </a:lnTo>
                <a:lnTo>
                  <a:pt x="301751" y="83057"/>
                </a:lnTo>
                <a:close/>
              </a:path>
              <a:path w="302259" h="297179">
                <a:moveTo>
                  <a:pt x="159257" y="73151"/>
                </a:moveTo>
                <a:lnTo>
                  <a:pt x="147065" y="73151"/>
                </a:lnTo>
                <a:lnTo>
                  <a:pt x="150875" y="81533"/>
                </a:lnTo>
                <a:lnTo>
                  <a:pt x="159257" y="73151"/>
                </a:lnTo>
                <a:close/>
              </a:path>
              <a:path w="302259" h="297179">
                <a:moveTo>
                  <a:pt x="188213" y="185927"/>
                </a:moveTo>
                <a:lnTo>
                  <a:pt x="188213" y="73151"/>
                </a:lnTo>
                <a:lnTo>
                  <a:pt x="159257" y="73151"/>
                </a:lnTo>
                <a:lnTo>
                  <a:pt x="150875" y="81533"/>
                </a:lnTo>
                <a:lnTo>
                  <a:pt x="147065" y="73151"/>
                </a:lnTo>
                <a:lnTo>
                  <a:pt x="147065" y="83057"/>
                </a:lnTo>
                <a:lnTo>
                  <a:pt x="178307" y="83057"/>
                </a:lnTo>
                <a:lnTo>
                  <a:pt x="178307" y="78485"/>
                </a:lnTo>
                <a:lnTo>
                  <a:pt x="182879" y="83057"/>
                </a:lnTo>
                <a:lnTo>
                  <a:pt x="182879" y="204220"/>
                </a:lnTo>
                <a:lnTo>
                  <a:pt x="183886" y="202818"/>
                </a:lnTo>
                <a:lnTo>
                  <a:pt x="187451" y="189737"/>
                </a:lnTo>
                <a:lnTo>
                  <a:pt x="188213" y="185927"/>
                </a:lnTo>
                <a:close/>
              </a:path>
              <a:path w="302259" h="297179">
                <a:moveTo>
                  <a:pt x="153923" y="224904"/>
                </a:moveTo>
                <a:lnTo>
                  <a:pt x="153923" y="215645"/>
                </a:lnTo>
                <a:lnTo>
                  <a:pt x="150113" y="216407"/>
                </a:lnTo>
                <a:lnTo>
                  <a:pt x="150875" y="216407"/>
                </a:lnTo>
                <a:lnTo>
                  <a:pt x="150875" y="225551"/>
                </a:lnTo>
                <a:lnTo>
                  <a:pt x="151637" y="225551"/>
                </a:lnTo>
                <a:lnTo>
                  <a:pt x="153923" y="224904"/>
                </a:lnTo>
                <a:close/>
              </a:path>
              <a:path w="302259" h="297179">
                <a:moveTo>
                  <a:pt x="156971" y="224040"/>
                </a:moveTo>
                <a:lnTo>
                  <a:pt x="156971" y="214883"/>
                </a:lnTo>
                <a:lnTo>
                  <a:pt x="153161" y="215645"/>
                </a:lnTo>
                <a:lnTo>
                  <a:pt x="153923" y="215645"/>
                </a:lnTo>
                <a:lnTo>
                  <a:pt x="153923" y="224904"/>
                </a:lnTo>
                <a:lnTo>
                  <a:pt x="156971" y="224040"/>
                </a:lnTo>
                <a:close/>
              </a:path>
              <a:path w="302259" h="297179">
                <a:moveTo>
                  <a:pt x="160019" y="223176"/>
                </a:moveTo>
                <a:lnTo>
                  <a:pt x="160019" y="214121"/>
                </a:lnTo>
                <a:lnTo>
                  <a:pt x="156209" y="214883"/>
                </a:lnTo>
                <a:lnTo>
                  <a:pt x="156971" y="214883"/>
                </a:lnTo>
                <a:lnTo>
                  <a:pt x="156971" y="224040"/>
                </a:lnTo>
                <a:lnTo>
                  <a:pt x="160019" y="223176"/>
                </a:lnTo>
                <a:close/>
              </a:path>
              <a:path w="302259" h="297179">
                <a:moveTo>
                  <a:pt x="168401" y="293852"/>
                </a:moveTo>
                <a:lnTo>
                  <a:pt x="168401" y="285749"/>
                </a:lnTo>
                <a:lnTo>
                  <a:pt x="157733" y="287273"/>
                </a:lnTo>
                <a:lnTo>
                  <a:pt x="158495" y="287273"/>
                </a:lnTo>
                <a:lnTo>
                  <a:pt x="158495" y="296417"/>
                </a:lnTo>
                <a:lnTo>
                  <a:pt x="168401" y="293852"/>
                </a:lnTo>
                <a:close/>
              </a:path>
              <a:path w="302259" h="297179">
                <a:moveTo>
                  <a:pt x="169645" y="207464"/>
                </a:moveTo>
                <a:lnTo>
                  <a:pt x="164591" y="211073"/>
                </a:lnTo>
                <a:lnTo>
                  <a:pt x="162305" y="212597"/>
                </a:lnTo>
                <a:lnTo>
                  <a:pt x="159257" y="214121"/>
                </a:lnTo>
                <a:lnTo>
                  <a:pt x="160019" y="214121"/>
                </a:lnTo>
                <a:lnTo>
                  <a:pt x="160019" y="223176"/>
                </a:lnTo>
                <a:lnTo>
                  <a:pt x="164797" y="221822"/>
                </a:lnTo>
                <a:lnTo>
                  <a:pt x="169163" y="218709"/>
                </a:lnTo>
                <a:lnTo>
                  <a:pt x="169163" y="208025"/>
                </a:lnTo>
                <a:lnTo>
                  <a:pt x="169645" y="207464"/>
                </a:lnTo>
                <a:close/>
              </a:path>
              <a:path w="302259" h="297179">
                <a:moveTo>
                  <a:pt x="178307" y="291287"/>
                </a:moveTo>
                <a:lnTo>
                  <a:pt x="178307" y="283463"/>
                </a:lnTo>
                <a:lnTo>
                  <a:pt x="167639" y="285749"/>
                </a:lnTo>
                <a:lnTo>
                  <a:pt x="168401" y="285749"/>
                </a:lnTo>
                <a:lnTo>
                  <a:pt x="168401" y="293852"/>
                </a:lnTo>
                <a:lnTo>
                  <a:pt x="178307" y="291287"/>
                </a:lnTo>
                <a:close/>
              </a:path>
              <a:path w="302259" h="297179">
                <a:moveTo>
                  <a:pt x="169925" y="207263"/>
                </a:moveTo>
                <a:lnTo>
                  <a:pt x="169645" y="207464"/>
                </a:lnTo>
                <a:lnTo>
                  <a:pt x="169163" y="208025"/>
                </a:lnTo>
                <a:lnTo>
                  <a:pt x="169925" y="207263"/>
                </a:lnTo>
                <a:close/>
              </a:path>
              <a:path w="302259" h="297179">
                <a:moveTo>
                  <a:pt x="169925" y="218166"/>
                </a:moveTo>
                <a:lnTo>
                  <a:pt x="169925" y="207263"/>
                </a:lnTo>
                <a:lnTo>
                  <a:pt x="169163" y="208025"/>
                </a:lnTo>
                <a:lnTo>
                  <a:pt x="169163" y="218709"/>
                </a:lnTo>
                <a:lnTo>
                  <a:pt x="169925" y="218166"/>
                </a:lnTo>
                <a:close/>
              </a:path>
              <a:path w="302259" h="297179">
                <a:moveTo>
                  <a:pt x="173735" y="215450"/>
                </a:moveTo>
                <a:lnTo>
                  <a:pt x="173735" y="202691"/>
                </a:lnTo>
                <a:lnTo>
                  <a:pt x="169645" y="207464"/>
                </a:lnTo>
                <a:lnTo>
                  <a:pt x="169925" y="207263"/>
                </a:lnTo>
                <a:lnTo>
                  <a:pt x="169925" y="218166"/>
                </a:lnTo>
                <a:lnTo>
                  <a:pt x="173735" y="215450"/>
                </a:lnTo>
                <a:close/>
              </a:path>
              <a:path w="302259" h="297179">
                <a:moveTo>
                  <a:pt x="182879" y="204220"/>
                </a:moveTo>
                <a:lnTo>
                  <a:pt x="182879" y="83057"/>
                </a:lnTo>
                <a:lnTo>
                  <a:pt x="178307" y="83057"/>
                </a:lnTo>
                <a:lnTo>
                  <a:pt x="178307" y="188213"/>
                </a:lnTo>
                <a:lnTo>
                  <a:pt x="177545" y="192023"/>
                </a:lnTo>
                <a:lnTo>
                  <a:pt x="177545" y="191261"/>
                </a:lnTo>
                <a:lnTo>
                  <a:pt x="176783" y="195071"/>
                </a:lnTo>
                <a:lnTo>
                  <a:pt x="176783" y="194309"/>
                </a:lnTo>
                <a:lnTo>
                  <a:pt x="176021" y="197357"/>
                </a:lnTo>
                <a:lnTo>
                  <a:pt x="174497" y="200405"/>
                </a:lnTo>
                <a:lnTo>
                  <a:pt x="174497" y="199643"/>
                </a:lnTo>
                <a:lnTo>
                  <a:pt x="172973" y="202691"/>
                </a:lnTo>
                <a:lnTo>
                  <a:pt x="173735" y="202691"/>
                </a:lnTo>
                <a:lnTo>
                  <a:pt x="173735" y="215450"/>
                </a:lnTo>
                <a:lnTo>
                  <a:pt x="175941" y="213879"/>
                </a:lnTo>
                <a:lnTo>
                  <a:pt x="182879" y="204220"/>
                </a:lnTo>
                <a:close/>
              </a:path>
              <a:path w="302259" h="297179">
                <a:moveTo>
                  <a:pt x="204977" y="280116"/>
                </a:moveTo>
                <a:lnTo>
                  <a:pt x="204977" y="270509"/>
                </a:lnTo>
                <a:lnTo>
                  <a:pt x="195833" y="275843"/>
                </a:lnTo>
                <a:lnTo>
                  <a:pt x="195833" y="275462"/>
                </a:lnTo>
                <a:lnTo>
                  <a:pt x="187451" y="279653"/>
                </a:lnTo>
                <a:lnTo>
                  <a:pt x="177545" y="283463"/>
                </a:lnTo>
                <a:lnTo>
                  <a:pt x="178307" y="283463"/>
                </a:lnTo>
                <a:lnTo>
                  <a:pt x="178307" y="291287"/>
                </a:lnTo>
                <a:lnTo>
                  <a:pt x="195650" y="286796"/>
                </a:lnTo>
                <a:lnTo>
                  <a:pt x="195833" y="286665"/>
                </a:lnTo>
                <a:lnTo>
                  <a:pt x="195833" y="275843"/>
                </a:lnTo>
                <a:lnTo>
                  <a:pt x="196595" y="275081"/>
                </a:lnTo>
                <a:lnTo>
                  <a:pt x="196595" y="286119"/>
                </a:lnTo>
                <a:lnTo>
                  <a:pt x="204977" y="280116"/>
                </a:lnTo>
                <a:close/>
              </a:path>
              <a:path w="302259" h="297179">
                <a:moveTo>
                  <a:pt x="182879" y="83057"/>
                </a:moveTo>
                <a:lnTo>
                  <a:pt x="178307" y="78485"/>
                </a:lnTo>
                <a:lnTo>
                  <a:pt x="178307" y="83057"/>
                </a:lnTo>
                <a:lnTo>
                  <a:pt x="182879" y="83057"/>
                </a:lnTo>
                <a:close/>
              </a:path>
              <a:path w="302259" h="297179">
                <a:moveTo>
                  <a:pt x="220217" y="269201"/>
                </a:moveTo>
                <a:lnTo>
                  <a:pt x="220217" y="257555"/>
                </a:lnTo>
                <a:lnTo>
                  <a:pt x="219455" y="258317"/>
                </a:lnTo>
                <a:lnTo>
                  <a:pt x="212597" y="264413"/>
                </a:lnTo>
                <a:lnTo>
                  <a:pt x="204215" y="270509"/>
                </a:lnTo>
                <a:lnTo>
                  <a:pt x="204977" y="270509"/>
                </a:lnTo>
                <a:lnTo>
                  <a:pt x="204977" y="280116"/>
                </a:lnTo>
                <a:lnTo>
                  <a:pt x="220217" y="269201"/>
                </a:lnTo>
                <a:close/>
              </a:path>
              <a:path w="302259" h="297179">
                <a:moveTo>
                  <a:pt x="222503" y="9905"/>
                </a:moveTo>
                <a:lnTo>
                  <a:pt x="215645" y="9905"/>
                </a:lnTo>
                <a:lnTo>
                  <a:pt x="219074" y="13334"/>
                </a:lnTo>
                <a:lnTo>
                  <a:pt x="222503" y="9905"/>
                </a:lnTo>
                <a:close/>
              </a:path>
              <a:path w="302259" h="297179">
                <a:moveTo>
                  <a:pt x="219074" y="13334"/>
                </a:moveTo>
                <a:lnTo>
                  <a:pt x="215645" y="9905"/>
                </a:lnTo>
                <a:lnTo>
                  <a:pt x="215645" y="16763"/>
                </a:lnTo>
                <a:lnTo>
                  <a:pt x="219074" y="13334"/>
                </a:lnTo>
                <a:close/>
              </a:path>
              <a:path w="302259" h="297179">
                <a:moveTo>
                  <a:pt x="222503" y="16763"/>
                </a:moveTo>
                <a:lnTo>
                  <a:pt x="222503" y="9905"/>
                </a:lnTo>
                <a:lnTo>
                  <a:pt x="219074" y="13334"/>
                </a:lnTo>
                <a:lnTo>
                  <a:pt x="222503" y="16763"/>
                </a:lnTo>
                <a:close/>
              </a:path>
              <a:path w="302259" h="297179">
                <a:moveTo>
                  <a:pt x="219816" y="257916"/>
                </a:moveTo>
                <a:lnTo>
                  <a:pt x="219455" y="258241"/>
                </a:lnTo>
                <a:lnTo>
                  <a:pt x="219816" y="257916"/>
                </a:lnTo>
                <a:close/>
              </a:path>
              <a:path w="302259" h="297179">
                <a:moveTo>
                  <a:pt x="220217" y="257555"/>
                </a:moveTo>
                <a:lnTo>
                  <a:pt x="219816" y="257916"/>
                </a:lnTo>
                <a:lnTo>
                  <a:pt x="219455" y="258317"/>
                </a:lnTo>
                <a:lnTo>
                  <a:pt x="220217" y="257555"/>
                </a:lnTo>
                <a:close/>
              </a:path>
              <a:path w="302259" h="297179">
                <a:moveTo>
                  <a:pt x="290321" y="83057"/>
                </a:moveTo>
                <a:lnTo>
                  <a:pt x="290321" y="73151"/>
                </a:lnTo>
                <a:lnTo>
                  <a:pt x="287273" y="81533"/>
                </a:lnTo>
                <a:lnTo>
                  <a:pt x="278891" y="73151"/>
                </a:lnTo>
                <a:lnTo>
                  <a:pt x="249935" y="73151"/>
                </a:lnTo>
                <a:lnTo>
                  <a:pt x="249935" y="185165"/>
                </a:lnTo>
                <a:lnTo>
                  <a:pt x="249173" y="195833"/>
                </a:lnTo>
                <a:lnTo>
                  <a:pt x="247649" y="206501"/>
                </a:lnTo>
                <a:lnTo>
                  <a:pt x="247649" y="205739"/>
                </a:lnTo>
                <a:lnTo>
                  <a:pt x="245363" y="216407"/>
                </a:lnTo>
                <a:lnTo>
                  <a:pt x="245363" y="215645"/>
                </a:lnTo>
                <a:lnTo>
                  <a:pt x="241553" y="225551"/>
                </a:lnTo>
                <a:lnTo>
                  <a:pt x="241553" y="224789"/>
                </a:lnTo>
                <a:lnTo>
                  <a:pt x="237743" y="234695"/>
                </a:lnTo>
                <a:lnTo>
                  <a:pt x="237743" y="233933"/>
                </a:lnTo>
                <a:lnTo>
                  <a:pt x="232409" y="243077"/>
                </a:lnTo>
                <a:lnTo>
                  <a:pt x="232409" y="242315"/>
                </a:lnTo>
                <a:lnTo>
                  <a:pt x="226313" y="250697"/>
                </a:lnTo>
                <a:lnTo>
                  <a:pt x="219816" y="257916"/>
                </a:lnTo>
                <a:lnTo>
                  <a:pt x="220217" y="257555"/>
                </a:lnTo>
                <a:lnTo>
                  <a:pt x="220217" y="269201"/>
                </a:lnTo>
                <a:lnTo>
                  <a:pt x="226504" y="264699"/>
                </a:lnTo>
                <a:lnTo>
                  <a:pt x="248500" y="233506"/>
                </a:lnTo>
                <a:lnTo>
                  <a:pt x="254507" y="212546"/>
                </a:lnTo>
                <a:lnTo>
                  <a:pt x="254507" y="83057"/>
                </a:lnTo>
                <a:lnTo>
                  <a:pt x="259079" y="78485"/>
                </a:lnTo>
                <a:lnTo>
                  <a:pt x="259079" y="83057"/>
                </a:lnTo>
                <a:lnTo>
                  <a:pt x="290321" y="83057"/>
                </a:lnTo>
                <a:close/>
              </a:path>
              <a:path w="302259" h="297179">
                <a:moveTo>
                  <a:pt x="259079" y="83057"/>
                </a:moveTo>
                <a:lnTo>
                  <a:pt x="259079" y="78485"/>
                </a:lnTo>
                <a:lnTo>
                  <a:pt x="254507" y="83057"/>
                </a:lnTo>
                <a:lnTo>
                  <a:pt x="259079" y="83057"/>
                </a:lnTo>
                <a:close/>
              </a:path>
              <a:path w="302259" h="297179">
                <a:moveTo>
                  <a:pt x="259079" y="196595"/>
                </a:moveTo>
                <a:lnTo>
                  <a:pt x="259079" y="83057"/>
                </a:lnTo>
                <a:lnTo>
                  <a:pt x="254507" y="83057"/>
                </a:lnTo>
                <a:lnTo>
                  <a:pt x="254507" y="212546"/>
                </a:lnTo>
                <a:lnTo>
                  <a:pt x="259079" y="196595"/>
                </a:lnTo>
                <a:close/>
              </a:path>
              <a:path w="302259" h="297179">
                <a:moveTo>
                  <a:pt x="290321" y="73151"/>
                </a:moveTo>
                <a:lnTo>
                  <a:pt x="278891" y="73151"/>
                </a:lnTo>
                <a:lnTo>
                  <a:pt x="287273" y="81533"/>
                </a:lnTo>
                <a:lnTo>
                  <a:pt x="290321" y="73151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76067" y="65166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1250" y="3398773"/>
            <a:ext cx="8376284" cy="2673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165">
              <a:lnSpc>
                <a:spcPts val="5200"/>
              </a:lnSpc>
              <a:spcBef>
                <a:spcPts val="95"/>
              </a:spcBef>
            </a:pPr>
            <a:r>
              <a:rPr dirty="0" baseline="-5050" sz="6600" spc="-7">
                <a:solidFill>
                  <a:srgbClr val="FF0000"/>
                </a:solidFill>
                <a:latin typeface="NSimSun"/>
                <a:cs typeface="NSimSun"/>
              </a:rPr>
              <a:t>初始条件</a:t>
            </a:r>
            <a:r>
              <a:rPr dirty="0" baseline="-5050" sz="6600" spc="-2392">
                <a:solidFill>
                  <a:srgbClr val="FF0000"/>
                </a:solidFill>
                <a:latin typeface="NSimSun"/>
                <a:cs typeface="NSimSun"/>
              </a:rPr>
              <a:t>：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线性表</a:t>
            </a:r>
            <a:r>
              <a:rPr dirty="0" sz="3600" spc="-5" b="1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已存在，</a:t>
            </a:r>
            <a:endParaRPr sz="3600">
              <a:latin typeface="NSimSun"/>
              <a:cs typeface="NSimSun"/>
            </a:endParaRPr>
          </a:p>
          <a:p>
            <a:pPr marL="2641600">
              <a:lnSpc>
                <a:spcPts val="4240"/>
              </a:lnSpc>
              <a:tabLst>
                <a:tab pos="3326765" algn="l"/>
              </a:tabLst>
            </a:pP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且	</a:t>
            </a:r>
            <a:r>
              <a:rPr dirty="0" sz="3600" spc="-5" b="1">
                <a:solidFill>
                  <a:srgbClr val="3333CC"/>
                </a:solidFill>
                <a:latin typeface="Times New Roman"/>
                <a:cs typeface="Times New Roman"/>
              </a:rPr>
              <a:t>1≤i≤LengthList(L)</a:t>
            </a:r>
            <a:r>
              <a:rPr dirty="0" sz="3600" spc="-15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。</a:t>
            </a:r>
            <a:endParaRPr sz="360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3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baseline="-8207" sz="6600" spc="-7">
                <a:solidFill>
                  <a:srgbClr val="FF0000"/>
                </a:solidFill>
                <a:latin typeface="NSimSun"/>
                <a:cs typeface="NSimSun"/>
              </a:rPr>
              <a:t>操作结果</a:t>
            </a:r>
            <a:r>
              <a:rPr dirty="0" baseline="-8207" sz="6600" spc="-1087">
                <a:solidFill>
                  <a:srgbClr val="FF0000"/>
                </a:solidFill>
                <a:latin typeface="NSimSun"/>
                <a:cs typeface="NSimSun"/>
              </a:rPr>
              <a:t>：</a:t>
            </a:r>
            <a:r>
              <a:rPr dirty="0" sz="3600" spc="-725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中第</a:t>
            </a:r>
            <a:r>
              <a:rPr dirty="0" sz="360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个元素赋值同e的值。</a:t>
            </a:r>
            <a:endParaRPr sz="3600">
              <a:latin typeface="NSimSun"/>
              <a:cs typeface="N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6173" y="1278127"/>
            <a:ext cx="5107940" cy="13131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PutElem( &amp;L, i, &amp;e</a:t>
            </a:r>
            <a:r>
              <a:rPr dirty="0" sz="4400" spc="-20" b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4000">
                <a:solidFill>
                  <a:srgbClr val="650065"/>
                </a:solidFill>
                <a:latin typeface="SimSun"/>
                <a:cs typeface="SimSun"/>
              </a:rPr>
              <a:t>（改变数据元素的值）</a:t>
            </a:r>
            <a:endParaRPr sz="4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80627" y="65211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19633"/>
                </a:lnTo>
                <a:lnTo>
                  <a:pt x="119646" y="119633"/>
                </a:lnTo>
                <a:lnTo>
                  <a:pt x="119646" y="226313"/>
                </a:lnTo>
                <a:lnTo>
                  <a:pt x="122456" y="240268"/>
                </a:lnTo>
                <a:lnTo>
                  <a:pt x="130122" y="251650"/>
                </a:lnTo>
                <a:lnTo>
                  <a:pt x="141501" y="259318"/>
                </a:lnTo>
                <a:lnTo>
                  <a:pt x="155448" y="262127"/>
                </a:lnTo>
                <a:lnTo>
                  <a:pt x="190500" y="262127"/>
                </a:lnTo>
                <a:lnTo>
                  <a:pt x="190500" y="119633"/>
                </a:lnTo>
                <a:lnTo>
                  <a:pt x="262140" y="48005"/>
                </a:lnTo>
                <a:lnTo>
                  <a:pt x="333768" y="119633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119633"/>
                </a:lnTo>
                <a:lnTo>
                  <a:pt x="297954" y="119633"/>
                </a:lnTo>
                <a:lnTo>
                  <a:pt x="297954" y="226313"/>
                </a:lnTo>
                <a:lnTo>
                  <a:pt x="289524" y="268176"/>
                </a:lnTo>
                <a:lnTo>
                  <a:pt x="266520" y="302323"/>
                </a:lnTo>
                <a:lnTo>
                  <a:pt x="232369" y="325326"/>
                </a:lnTo>
                <a:lnTo>
                  <a:pt x="190500" y="333755"/>
                </a:lnTo>
                <a:lnTo>
                  <a:pt x="155448" y="333755"/>
                </a:lnTo>
                <a:lnTo>
                  <a:pt x="113587" y="325326"/>
                </a:lnTo>
                <a:lnTo>
                  <a:pt x="79444" y="302323"/>
                </a:lnTo>
                <a:lnTo>
                  <a:pt x="56446" y="268176"/>
                </a:lnTo>
                <a:lnTo>
                  <a:pt x="48018" y="226313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  <a:path w="381000" h="381000">
                <a:moveTo>
                  <a:pt x="226326" y="226313"/>
                </a:moveTo>
                <a:lnTo>
                  <a:pt x="226326" y="119633"/>
                </a:lnTo>
                <a:lnTo>
                  <a:pt x="190500" y="119633"/>
                </a:lnTo>
                <a:lnTo>
                  <a:pt x="190500" y="262127"/>
                </a:lnTo>
                <a:lnTo>
                  <a:pt x="204456" y="259318"/>
                </a:lnTo>
                <a:lnTo>
                  <a:pt x="215842" y="251650"/>
                </a:lnTo>
                <a:lnTo>
                  <a:pt x="223514" y="240268"/>
                </a:lnTo>
                <a:lnTo>
                  <a:pt x="226326" y="226313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28645" y="65692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78308" y="278538"/>
                </a:moveTo>
                <a:lnTo>
                  <a:pt x="178308" y="178307"/>
                </a:lnTo>
                <a:lnTo>
                  <a:pt x="175498" y="192262"/>
                </a:lnTo>
                <a:lnTo>
                  <a:pt x="167830" y="203644"/>
                </a:lnTo>
                <a:lnTo>
                  <a:pt x="156448" y="211312"/>
                </a:lnTo>
                <a:lnTo>
                  <a:pt x="142494" y="214121"/>
                </a:lnTo>
                <a:lnTo>
                  <a:pt x="107442" y="214121"/>
                </a:lnTo>
                <a:lnTo>
                  <a:pt x="93487" y="211312"/>
                </a:lnTo>
                <a:lnTo>
                  <a:pt x="82105" y="203644"/>
                </a:lnTo>
                <a:lnTo>
                  <a:pt x="74437" y="192262"/>
                </a:lnTo>
                <a:lnTo>
                  <a:pt x="71628" y="178307"/>
                </a:lnTo>
                <a:lnTo>
                  <a:pt x="71628" y="71627"/>
                </a:lnTo>
                <a:lnTo>
                  <a:pt x="0" y="71627"/>
                </a:lnTo>
                <a:lnTo>
                  <a:pt x="0" y="178307"/>
                </a:lnTo>
                <a:lnTo>
                  <a:pt x="8429" y="220170"/>
                </a:lnTo>
                <a:lnTo>
                  <a:pt x="31432" y="254317"/>
                </a:lnTo>
                <a:lnTo>
                  <a:pt x="65579" y="277320"/>
                </a:lnTo>
                <a:lnTo>
                  <a:pt x="107442" y="285749"/>
                </a:lnTo>
                <a:lnTo>
                  <a:pt x="142494" y="285749"/>
                </a:lnTo>
                <a:lnTo>
                  <a:pt x="178308" y="278538"/>
                </a:lnTo>
                <a:close/>
              </a:path>
              <a:path w="285750" h="285750">
                <a:moveTo>
                  <a:pt x="285750" y="71627"/>
                </a:moveTo>
                <a:lnTo>
                  <a:pt x="214122" y="0"/>
                </a:lnTo>
                <a:lnTo>
                  <a:pt x="142494" y="71627"/>
                </a:lnTo>
                <a:lnTo>
                  <a:pt x="178308" y="71627"/>
                </a:lnTo>
                <a:lnTo>
                  <a:pt x="178308" y="278538"/>
                </a:lnTo>
                <a:lnTo>
                  <a:pt x="184356" y="277320"/>
                </a:lnTo>
                <a:lnTo>
                  <a:pt x="218503" y="254317"/>
                </a:lnTo>
                <a:lnTo>
                  <a:pt x="241506" y="220170"/>
                </a:lnTo>
                <a:lnTo>
                  <a:pt x="249936" y="178307"/>
                </a:lnTo>
                <a:lnTo>
                  <a:pt x="249936" y="71627"/>
                </a:lnTo>
                <a:lnTo>
                  <a:pt x="285750" y="71627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24074" y="6562343"/>
            <a:ext cx="302260" cy="297180"/>
          </a:xfrm>
          <a:custGeom>
            <a:avLst/>
            <a:gdLst/>
            <a:ahLst/>
            <a:cxnLst/>
            <a:rect l="l" t="t" r="r" b="b"/>
            <a:pathLst>
              <a:path w="302259" h="297179">
                <a:moveTo>
                  <a:pt x="89598" y="207581"/>
                </a:moveTo>
                <a:lnTo>
                  <a:pt x="86105" y="202691"/>
                </a:lnTo>
                <a:lnTo>
                  <a:pt x="84581" y="200405"/>
                </a:lnTo>
                <a:lnTo>
                  <a:pt x="83057" y="197357"/>
                </a:lnTo>
                <a:lnTo>
                  <a:pt x="82295" y="194309"/>
                </a:lnTo>
                <a:lnTo>
                  <a:pt x="82295" y="195071"/>
                </a:lnTo>
                <a:lnTo>
                  <a:pt x="81533" y="191261"/>
                </a:lnTo>
                <a:lnTo>
                  <a:pt x="81533" y="192023"/>
                </a:lnTo>
                <a:lnTo>
                  <a:pt x="80771" y="188213"/>
                </a:lnTo>
                <a:lnTo>
                  <a:pt x="80771" y="73151"/>
                </a:lnTo>
                <a:lnTo>
                  <a:pt x="0" y="73151"/>
                </a:lnTo>
                <a:lnTo>
                  <a:pt x="0" y="196595"/>
                </a:lnTo>
                <a:lnTo>
                  <a:pt x="4571" y="211761"/>
                </a:lnTo>
                <a:lnTo>
                  <a:pt x="4571" y="83057"/>
                </a:lnTo>
                <a:lnTo>
                  <a:pt x="9143" y="78485"/>
                </a:lnTo>
                <a:lnTo>
                  <a:pt x="9143" y="83057"/>
                </a:lnTo>
                <a:lnTo>
                  <a:pt x="70865" y="83057"/>
                </a:lnTo>
                <a:lnTo>
                  <a:pt x="70865" y="78485"/>
                </a:lnTo>
                <a:lnTo>
                  <a:pt x="76199" y="83057"/>
                </a:lnTo>
                <a:lnTo>
                  <a:pt x="76199" y="204349"/>
                </a:lnTo>
                <a:lnTo>
                  <a:pt x="84591" y="215322"/>
                </a:lnTo>
                <a:lnTo>
                  <a:pt x="89153" y="218172"/>
                </a:lnTo>
                <a:lnTo>
                  <a:pt x="89153" y="207263"/>
                </a:lnTo>
                <a:lnTo>
                  <a:pt x="89598" y="207581"/>
                </a:lnTo>
                <a:close/>
              </a:path>
              <a:path w="302259" h="297179">
                <a:moveTo>
                  <a:pt x="9143" y="83057"/>
                </a:moveTo>
                <a:lnTo>
                  <a:pt x="9143" y="78485"/>
                </a:lnTo>
                <a:lnTo>
                  <a:pt x="4571" y="83057"/>
                </a:lnTo>
                <a:lnTo>
                  <a:pt x="9143" y="83057"/>
                </a:lnTo>
                <a:close/>
              </a:path>
              <a:path w="302259" h="297179">
                <a:moveTo>
                  <a:pt x="22097" y="234695"/>
                </a:moveTo>
                <a:lnTo>
                  <a:pt x="17525" y="224789"/>
                </a:lnTo>
                <a:lnTo>
                  <a:pt x="17525" y="225551"/>
                </a:lnTo>
                <a:lnTo>
                  <a:pt x="13715" y="215645"/>
                </a:lnTo>
                <a:lnTo>
                  <a:pt x="13715" y="216407"/>
                </a:lnTo>
                <a:lnTo>
                  <a:pt x="11429" y="205739"/>
                </a:lnTo>
                <a:lnTo>
                  <a:pt x="11429" y="206501"/>
                </a:lnTo>
                <a:lnTo>
                  <a:pt x="9905" y="195833"/>
                </a:lnTo>
                <a:lnTo>
                  <a:pt x="9143" y="185165"/>
                </a:lnTo>
                <a:lnTo>
                  <a:pt x="9143" y="83057"/>
                </a:lnTo>
                <a:lnTo>
                  <a:pt x="4571" y="83057"/>
                </a:lnTo>
                <a:lnTo>
                  <a:pt x="4571" y="211761"/>
                </a:lnTo>
                <a:lnTo>
                  <a:pt x="11978" y="236329"/>
                </a:lnTo>
                <a:lnTo>
                  <a:pt x="21335" y="248628"/>
                </a:lnTo>
                <a:lnTo>
                  <a:pt x="21335" y="233933"/>
                </a:lnTo>
                <a:lnTo>
                  <a:pt x="22097" y="234695"/>
                </a:lnTo>
                <a:close/>
              </a:path>
              <a:path w="302259" h="297179">
                <a:moveTo>
                  <a:pt x="39623" y="270383"/>
                </a:moveTo>
                <a:lnTo>
                  <a:pt x="39623" y="258317"/>
                </a:lnTo>
                <a:lnTo>
                  <a:pt x="38861" y="257555"/>
                </a:lnTo>
                <a:lnTo>
                  <a:pt x="32765" y="250697"/>
                </a:lnTo>
                <a:lnTo>
                  <a:pt x="26669" y="242315"/>
                </a:lnTo>
                <a:lnTo>
                  <a:pt x="26669" y="243077"/>
                </a:lnTo>
                <a:lnTo>
                  <a:pt x="21335" y="233933"/>
                </a:lnTo>
                <a:lnTo>
                  <a:pt x="21335" y="248628"/>
                </a:lnTo>
                <a:lnTo>
                  <a:pt x="36309" y="268309"/>
                </a:lnTo>
                <a:lnTo>
                  <a:pt x="39623" y="270383"/>
                </a:lnTo>
                <a:close/>
              </a:path>
              <a:path w="302259" h="297179">
                <a:moveTo>
                  <a:pt x="39263" y="257916"/>
                </a:moveTo>
                <a:lnTo>
                  <a:pt x="38861" y="257471"/>
                </a:lnTo>
                <a:lnTo>
                  <a:pt x="39263" y="257916"/>
                </a:lnTo>
                <a:close/>
              </a:path>
              <a:path w="302259" h="297179">
                <a:moveTo>
                  <a:pt x="39623" y="258317"/>
                </a:moveTo>
                <a:lnTo>
                  <a:pt x="39263" y="257916"/>
                </a:lnTo>
                <a:lnTo>
                  <a:pt x="38861" y="257555"/>
                </a:lnTo>
                <a:lnTo>
                  <a:pt x="39623" y="258317"/>
                </a:lnTo>
                <a:close/>
              </a:path>
              <a:path w="302259" h="297179">
                <a:moveTo>
                  <a:pt x="54863" y="270509"/>
                </a:moveTo>
                <a:lnTo>
                  <a:pt x="46481" y="264413"/>
                </a:lnTo>
                <a:lnTo>
                  <a:pt x="39263" y="257916"/>
                </a:lnTo>
                <a:lnTo>
                  <a:pt x="39623" y="258317"/>
                </a:lnTo>
                <a:lnTo>
                  <a:pt x="39623" y="270383"/>
                </a:lnTo>
                <a:lnTo>
                  <a:pt x="54101" y="279443"/>
                </a:lnTo>
                <a:lnTo>
                  <a:pt x="54101" y="270509"/>
                </a:lnTo>
                <a:lnTo>
                  <a:pt x="54863" y="270509"/>
                </a:lnTo>
                <a:close/>
              </a:path>
              <a:path w="302259" h="297179">
                <a:moveTo>
                  <a:pt x="63245" y="285166"/>
                </a:moveTo>
                <a:lnTo>
                  <a:pt x="63245" y="275843"/>
                </a:lnTo>
                <a:lnTo>
                  <a:pt x="54101" y="270509"/>
                </a:lnTo>
                <a:lnTo>
                  <a:pt x="54101" y="279443"/>
                </a:lnTo>
                <a:lnTo>
                  <a:pt x="63245" y="285166"/>
                </a:lnTo>
                <a:close/>
              </a:path>
              <a:path w="302259" h="297179">
                <a:moveTo>
                  <a:pt x="72389" y="279653"/>
                </a:moveTo>
                <a:lnTo>
                  <a:pt x="62483" y="275081"/>
                </a:lnTo>
                <a:lnTo>
                  <a:pt x="63245" y="275843"/>
                </a:lnTo>
                <a:lnTo>
                  <a:pt x="63245" y="285166"/>
                </a:lnTo>
                <a:lnTo>
                  <a:pt x="70298" y="289579"/>
                </a:lnTo>
                <a:lnTo>
                  <a:pt x="71627" y="289825"/>
                </a:lnTo>
                <a:lnTo>
                  <a:pt x="71627" y="279653"/>
                </a:lnTo>
                <a:lnTo>
                  <a:pt x="72389" y="279653"/>
                </a:lnTo>
                <a:close/>
              </a:path>
              <a:path w="302259" h="297179">
                <a:moveTo>
                  <a:pt x="76199" y="83057"/>
                </a:moveTo>
                <a:lnTo>
                  <a:pt x="70865" y="78485"/>
                </a:lnTo>
                <a:lnTo>
                  <a:pt x="70865" y="83057"/>
                </a:lnTo>
                <a:lnTo>
                  <a:pt x="76199" y="83057"/>
                </a:lnTo>
                <a:close/>
              </a:path>
              <a:path w="302259" h="297179">
                <a:moveTo>
                  <a:pt x="76199" y="204349"/>
                </a:moveTo>
                <a:lnTo>
                  <a:pt x="76199" y="83057"/>
                </a:lnTo>
                <a:lnTo>
                  <a:pt x="70865" y="83057"/>
                </a:lnTo>
                <a:lnTo>
                  <a:pt x="70865" y="185927"/>
                </a:lnTo>
                <a:lnTo>
                  <a:pt x="71627" y="189737"/>
                </a:lnTo>
                <a:lnTo>
                  <a:pt x="75836" y="203874"/>
                </a:lnTo>
                <a:lnTo>
                  <a:pt x="76199" y="204349"/>
                </a:lnTo>
                <a:close/>
              </a:path>
              <a:path w="302259" h="297179">
                <a:moveTo>
                  <a:pt x="81533" y="283463"/>
                </a:moveTo>
                <a:lnTo>
                  <a:pt x="71627" y="279653"/>
                </a:lnTo>
                <a:lnTo>
                  <a:pt x="71627" y="289825"/>
                </a:lnTo>
                <a:lnTo>
                  <a:pt x="80771" y="291522"/>
                </a:lnTo>
                <a:lnTo>
                  <a:pt x="80771" y="283463"/>
                </a:lnTo>
                <a:lnTo>
                  <a:pt x="81533" y="283463"/>
                </a:lnTo>
                <a:close/>
              </a:path>
              <a:path w="302259" h="297179">
                <a:moveTo>
                  <a:pt x="91439" y="285749"/>
                </a:moveTo>
                <a:lnTo>
                  <a:pt x="80771" y="283463"/>
                </a:lnTo>
                <a:lnTo>
                  <a:pt x="80771" y="291522"/>
                </a:lnTo>
                <a:lnTo>
                  <a:pt x="90677" y="293361"/>
                </a:lnTo>
                <a:lnTo>
                  <a:pt x="90677" y="285749"/>
                </a:lnTo>
                <a:lnTo>
                  <a:pt x="91439" y="285749"/>
                </a:lnTo>
                <a:close/>
              </a:path>
              <a:path w="302259" h="297179">
                <a:moveTo>
                  <a:pt x="89915" y="208025"/>
                </a:moveTo>
                <a:lnTo>
                  <a:pt x="89598" y="207581"/>
                </a:lnTo>
                <a:lnTo>
                  <a:pt x="89153" y="207263"/>
                </a:lnTo>
                <a:lnTo>
                  <a:pt x="89915" y="208025"/>
                </a:lnTo>
                <a:close/>
              </a:path>
              <a:path w="302259" h="297179">
                <a:moveTo>
                  <a:pt x="89915" y="218648"/>
                </a:moveTo>
                <a:lnTo>
                  <a:pt x="89915" y="208025"/>
                </a:lnTo>
                <a:lnTo>
                  <a:pt x="89153" y="207263"/>
                </a:lnTo>
                <a:lnTo>
                  <a:pt x="89153" y="218172"/>
                </a:lnTo>
                <a:lnTo>
                  <a:pt x="89915" y="218648"/>
                </a:lnTo>
                <a:close/>
              </a:path>
              <a:path w="302259" h="297179">
                <a:moveTo>
                  <a:pt x="99821" y="214121"/>
                </a:moveTo>
                <a:lnTo>
                  <a:pt x="96773" y="212597"/>
                </a:lnTo>
                <a:lnTo>
                  <a:pt x="96770" y="212215"/>
                </a:lnTo>
                <a:lnTo>
                  <a:pt x="94487" y="211073"/>
                </a:lnTo>
                <a:lnTo>
                  <a:pt x="89598" y="207581"/>
                </a:lnTo>
                <a:lnTo>
                  <a:pt x="89915" y="208025"/>
                </a:lnTo>
                <a:lnTo>
                  <a:pt x="89915" y="218648"/>
                </a:lnTo>
                <a:lnTo>
                  <a:pt x="96773" y="222932"/>
                </a:lnTo>
                <a:lnTo>
                  <a:pt x="96773" y="212597"/>
                </a:lnTo>
                <a:lnTo>
                  <a:pt x="97535" y="212597"/>
                </a:lnTo>
                <a:lnTo>
                  <a:pt x="97535" y="223069"/>
                </a:lnTo>
                <a:lnTo>
                  <a:pt x="99059" y="223345"/>
                </a:lnTo>
                <a:lnTo>
                  <a:pt x="99059" y="214121"/>
                </a:lnTo>
                <a:lnTo>
                  <a:pt x="99821" y="214121"/>
                </a:lnTo>
                <a:close/>
              </a:path>
              <a:path w="302259" h="297179">
                <a:moveTo>
                  <a:pt x="158495" y="296417"/>
                </a:moveTo>
                <a:lnTo>
                  <a:pt x="158495" y="287273"/>
                </a:lnTo>
                <a:lnTo>
                  <a:pt x="147827" y="287985"/>
                </a:lnTo>
                <a:lnTo>
                  <a:pt x="111251" y="287981"/>
                </a:lnTo>
                <a:lnTo>
                  <a:pt x="101345" y="287273"/>
                </a:lnTo>
                <a:lnTo>
                  <a:pt x="90677" y="285749"/>
                </a:lnTo>
                <a:lnTo>
                  <a:pt x="90677" y="293361"/>
                </a:lnTo>
                <a:lnTo>
                  <a:pt x="111251" y="297179"/>
                </a:lnTo>
                <a:lnTo>
                  <a:pt x="147827" y="297179"/>
                </a:lnTo>
                <a:lnTo>
                  <a:pt x="158495" y="296417"/>
                </a:lnTo>
                <a:close/>
              </a:path>
              <a:path w="302259" h="297179">
                <a:moveTo>
                  <a:pt x="102869" y="214883"/>
                </a:moveTo>
                <a:lnTo>
                  <a:pt x="99059" y="214121"/>
                </a:lnTo>
                <a:lnTo>
                  <a:pt x="99059" y="223345"/>
                </a:lnTo>
                <a:lnTo>
                  <a:pt x="102107" y="223897"/>
                </a:lnTo>
                <a:lnTo>
                  <a:pt x="102107" y="214883"/>
                </a:lnTo>
                <a:lnTo>
                  <a:pt x="102869" y="214883"/>
                </a:lnTo>
                <a:close/>
              </a:path>
              <a:path w="302259" h="297179">
                <a:moveTo>
                  <a:pt x="105917" y="215645"/>
                </a:moveTo>
                <a:lnTo>
                  <a:pt x="102107" y="214883"/>
                </a:lnTo>
                <a:lnTo>
                  <a:pt x="102107" y="223897"/>
                </a:lnTo>
                <a:lnTo>
                  <a:pt x="105155" y="224448"/>
                </a:lnTo>
                <a:lnTo>
                  <a:pt x="105155" y="215645"/>
                </a:lnTo>
                <a:lnTo>
                  <a:pt x="105917" y="215645"/>
                </a:lnTo>
                <a:close/>
              </a:path>
              <a:path w="302259" h="297179">
                <a:moveTo>
                  <a:pt x="108965" y="216407"/>
                </a:moveTo>
                <a:lnTo>
                  <a:pt x="105155" y="215645"/>
                </a:lnTo>
                <a:lnTo>
                  <a:pt x="105155" y="224448"/>
                </a:lnTo>
                <a:lnTo>
                  <a:pt x="108203" y="225000"/>
                </a:lnTo>
                <a:lnTo>
                  <a:pt x="108203" y="216407"/>
                </a:lnTo>
                <a:lnTo>
                  <a:pt x="108965" y="216407"/>
                </a:lnTo>
                <a:close/>
              </a:path>
              <a:path w="302259" h="297179">
                <a:moveTo>
                  <a:pt x="150875" y="225551"/>
                </a:moveTo>
                <a:lnTo>
                  <a:pt x="150875" y="216407"/>
                </a:lnTo>
                <a:lnTo>
                  <a:pt x="108203" y="216407"/>
                </a:lnTo>
                <a:lnTo>
                  <a:pt x="108203" y="225000"/>
                </a:lnTo>
                <a:lnTo>
                  <a:pt x="111251" y="225551"/>
                </a:lnTo>
                <a:lnTo>
                  <a:pt x="150875" y="225551"/>
                </a:lnTo>
                <a:close/>
              </a:path>
              <a:path w="302259" h="297179">
                <a:moveTo>
                  <a:pt x="301751" y="83057"/>
                </a:moveTo>
                <a:lnTo>
                  <a:pt x="218693" y="0"/>
                </a:lnTo>
                <a:lnTo>
                  <a:pt x="135635" y="83057"/>
                </a:lnTo>
                <a:lnTo>
                  <a:pt x="147065" y="83057"/>
                </a:lnTo>
                <a:lnTo>
                  <a:pt x="147065" y="73151"/>
                </a:lnTo>
                <a:lnTo>
                  <a:pt x="159257" y="73151"/>
                </a:lnTo>
                <a:lnTo>
                  <a:pt x="215645" y="16763"/>
                </a:lnTo>
                <a:lnTo>
                  <a:pt x="215645" y="9905"/>
                </a:lnTo>
                <a:lnTo>
                  <a:pt x="222503" y="9905"/>
                </a:lnTo>
                <a:lnTo>
                  <a:pt x="222503" y="16763"/>
                </a:lnTo>
                <a:lnTo>
                  <a:pt x="278891" y="73151"/>
                </a:lnTo>
                <a:lnTo>
                  <a:pt x="290321" y="73151"/>
                </a:lnTo>
                <a:lnTo>
                  <a:pt x="290321" y="83057"/>
                </a:lnTo>
                <a:lnTo>
                  <a:pt x="301751" y="83057"/>
                </a:lnTo>
                <a:close/>
              </a:path>
              <a:path w="302259" h="297179">
                <a:moveTo>
                  <a:pt x="159257" y="73151"/>
                </a:moveTo>
                <a:lnTo>
                  <a:pt x="147065" y="73151"/>
                </a:lnTo>
                <a:lnTo>
                  <a:pt x="150875" y="81533"/>
                </a:lnTo>
                <a:lnTo>
                  <a:pt x="159257" y="73151"/>
                </a:lnTo>
                <a:close/>
              </a:path>
              <a:path w="302259" h="297179">
                <a:moveTo>
                  <a:pt x="188213" y="185927"/>
                </a:moveTo>
                <a:lnTo>
                  <a:pt x="188213" y="73151"/>
                </a:lnTo>
                <a:lnTo>
                  <a:pt x="159257" y="73151"/>
                </a:lnTo>
                <a:lnTo>
                  <a:pt x="150875" y="81533"/>
                </a:lnTo>
                <a:lnTo>
                  <a:pt x="147065" y="73151"/>
                </a:lnTo>
                <a:lnTo>
                  <a:pt x="147065" y="83057"/>
                </a:lnTo>
                <a:lnTo>
                  <a:pt x="178307" y="83057"/>
                </a:lnTo>
                <a:lnTo>
                  <a:pt x="178307" y="78485"/>
                </a:lnTo>
                <a:lnTo>
                  <a:pt x="182879" y="83057"/>
                </a:lnTo>
                <a:lnTo>
                  <a:pt x="182879" y="204220"/>
                </a:lnTo>
                <a:lnTo>
                  <a:pt x="183886" y="202818"/>
                </a:lnTo>
                <a:lnTo>
                  <a:pt x="187451" y="189737"/>
                </a:lnTo>
                <a:lnTo>
                  <a:pt x="188213" y="185927"/>
                </a:lnTo>
                <a:close/>
              </a:path>
              <a:path w="302259" h="297179">
                <a:moveTo>
                  <a:pt x="153923" y="224904"/>
                </a:moveTo>
                <a:lnTo>
                  <a:pt x="153923" y="215645"/>
                </a:lnTo>
                <a:lnTo>
                  <a:pt x="150113" y="216407"/>
                </a:lnTo>
                <a:lnTo>
                  <a:pt x="150875" y="216407"/>
                </a:lnTo>
                <a:lnTo>
                  <a:pt x="150875" y="225551"/>
                </a:lnTo>
                <a:lnTo>
                  <a:pt x="151637" y="225551"/>
                </a:lnTo>
                <a:lnTo>
                  <a:pt x="153923" y="224904"/>
                </a:lnTo>
                <a:close/>
              </a:path>
              <a:path w="302259" h="297179">
                <a:moveTo>
                  <a:pt x="156971" y="224040"/>
                </a:moveTo>
                <a:lnTo>
                  <a:pt x="156971" y="214883"/>
                </a:lnTo>
                <a:lnTo>
                  <a:pt x="153161" y="215645"/>
                </a:lnTo>
                <a:lnTo>
                  <a:pt x="153923" y="215645"/>
                </a:lnTo>
                <a:lnTo>
                  <a:pt x="153923" y="224904"/>
                </a:lnTo>
                <a:lnTo>
                  <a:pt x="156971" y="224040"/>
                </a:lnTo>
                <a:close/>
              </a:path>
              <a:path w="302259" h="297179">
                <a:moveTo>
                  <a:pt x="160019" y="223176"/>
                </a:moveTo>
                <a:lnTo>
                  <a:pt x="160019" y="214121"/>
                </a:lnTo>
                <a:lnTo>
                  <a:pt x="156209" y="214883"/>
                </a:lnTo>
                <a:lnTo>
                  <a:pt x="156971" y="214883"/>
                </a:lnTo>
                <a:lnTo>
                  <a:pt x="156971" y="224040"/>
                </a:lnTo>
                <a:lnTo>
                  <a:pt x="160019" y="223176"/>
                </a:lnTo>
                <a:close/>
              </a:path>
              <a:path w="302259" h="297179">
                <a:moveTo>
                  <a:pt x="168401" y="293852"/>
                </a:moveTo>
                <a:lnTo>
                  <a:pt x="168401" y="285749"/>
                </a:lnTo>
                <a:lnTo>
                  <a:pt x="157733" y="287273"/>
                </a:lnTo>
                <a:lnTo>
                  <a:pt x="158495" y="287273"/>
                </a:lnTo>
                <a:lnTo>
                  <a:pt x="158495" y="296417"/>
                </a:lnTo>
                <a:lnTo>
                  <a:pt x="168401" y="293852"/>
                </a:lnTo>
                <a:close/>
              </a:path>
              <a:path w="302259" h="297179">
                <a:moveTo>
                  <a:pt x="169645" y="207464"/>
                </a:moveTo>
                <a:lnTo>
                  <a:pt x="164591" y="211073"/>
                </a:lnTo>
                <a:lnTo>
                  <a:pt x="162305" y="212597"/>
                </a:lnTo>
                <a:lnTo>
                  <a:pt x="159257" y="214121"/>
                </a:lnTo>
                <a:lnTo>
                  <a:pt x="160019" y="214121"/>
                </a:lnTo>
                <a:lnTo>
                  <a:pt x="160019" y="223176"/>
                </a:lnTo>
                <a:lnTo>
                  <a:pt x="164797" y="221822"/>
                </a:lnTo>
                <a:lnTo>
                  <a:pt x="169163" y="218709"/>
                </a:lnTo>
                <a:lnTo>
                  <a:pt x="169163" y="208025"/>
                </a:lnTo>
                <a:lnTo>
                  <a:pt x="169645" y="207464"/>
                </a:lnTo>
                <a:close/>
              </a:path>
              <a:path w="302259" h="297179">
                <a:moveTo>
                  <a:pt x="178307" y="291287"/>
                </a:moveTo>
                <a:lnTo>
                  <a:pt x="178307" y="283463"/>
                </a:lnTo>
                <a:lnTo>
                  <a:pt x="167639" y="285749"/>
                </a:lnTo>
                <a:lnTo>
                  <a:pt x="168401" y="285749"/>
                </a:lnTo>
                <a:lnTo>
                  <a:pt x="168401" y="293852"/>
                </a:lnTo>
                <a:lnTo>
                  <a:pt x="178307" y="291287"/>
                </a:lnTo>
                <a:close/>
              </a:path>
              <a:path w="302259" h="297179">
                <a:moveTo>
                  <a:pt x="169925" y="207263"/>
                </a:moveTo>
                <a:lnTo>
                  <a:pt x="169645" y="207464"/>
                </a:lnTo>
                <a:lnTo>
                  <a:pt x="169163" y="208025"/>
                </a:lnTo>
                <a:lnTo>
                  <a:pt x="169925" y="207263"/>
                </a:lnTo>
                <a:close/>
              </a:path>
              <a:path w="302259" h="297179">
                <a:moveTo>
                  <a:pt x="169925" y="218166"/>
                </a:moveTo>
                <a:lnTo>
                  <a:pt x="169925" y="207263"/>
                </a:lnTo>
                <a:lnTo>
                  <a:pt x="169163" y="208025"/>
                </a:lnTo>
                <a:lnTo>
                  <a:pt x="169163" y="218709"/>
                </a:lnTo>
                <a:lnTo>
                  <a:pt x="169925" y="218166"/>
                </a:lnTo>
                <a:close/>
              </a:path>
              <a:path w="302259" h="297179">
                <a:moveTo>
                  <a:pt x="173735" y="215450"/>
                </a:moveTo>
                <a:lnTo>
                  <a:pt x="173735" y="202691"/>
                </a:lnTo>
                <a:lnTo>
                  <a:pt x="169645" y="207464"/>
                </a:lnTo>
                <a:lnTo>
                  <a:pt x="169925" y="207263"/>
                </a:lnTo>
                <a:lnTo>
                  <a:pt x="169925" y="218166"/>
                </a:lnTo>
                <a:lnTo>
                  <a:pt x="173735" y="215450"/>
                </a:lnTo>
                <a:close/>
              </a:path>
              <a:path w="302259" h="297179">
                <a:moveTo>
                  <a:pt x="182879" y="204220"/>
                </a:moveTo>
                <a:lnTo>
                  <a:pt x="182879" y="83057"/>
                </a:lnTo>
                <a:lnTo>
                  <a:pt x="178307" y="83057"/>
                </a:lnTo>
                <a:lnTo>
                  <a:pt x="178307" y="188213"/>
                </a:lnTo>
                <a:lnTo>
                  <a:pt x="177545" y="192023"/>
                </a:lnTo>
                <a:lnTo>
                  <a:pt x="177545" y="191261"/>
                </a:lnTo>
                <a:lnTo>
                  <a:pt x="176783" y="195071"/>
                </a:lnTo>
                <a:lnTo>
                  <a:pt x="176783" y="194309"/>
                </a:lnTo>
                <a:lnTo>
                  <a:pt x="176021" y="197357"/>
                </a:lnTo>
                <a:lnTo>
                  <a:pt x="174497" y="200405"/>
                </a:lnTo>
                <a:lnTo>
                  <a:pt x="174497" y="199643"/>
                </a:lnTo>
                <a:lnTo>
                  <a:pt x="172973" y="202691"/>
                </a:lnTo>
                <a:lnTo>
                  <a:pt x="173735" y="202691"/>
                </a:lnTo>
                <a:lnTo>
                  <a:pt x="173735" y="215450"/>
                </a:lnTo>
                <a:lnTo>
                  <a:pt x="175941" y="213879"/>
                </a:lnTo>
                <a:lnTo>
                  <a:pt x="182879" y="204220"/>
                </a:lnTo>
                <a:close/>
              </a:path>
              <a:path w="302259" h="297179">
                <a:moveTo>
                  <a:pt x="204977" y="280116"/>
                </a:moveTo>
                <a:lnTo>
                  <a:pt x="204977" y="270509"/>
                </a:lnTo>
                <a:lnTo>
                  <a:pt x="195833" y="275843"/>
                </a:lnTo>
                <a:lnTo>
                  <a:pt x="195833" y="275462"/>
                </a:lnTo>
                <a:lnTo>
                  <a:pt x="187451" y="279653"/>
                </a:lnTo>
                <a:lnTo>
                  <a:pt x="177545" y="283463"/>
                </a:lnTo>
                <a:lnTo>
                  <a:pt x="178307" y="283463"/>
                </a:lnTo>
                <a:lnTo>
                  <a:pt x="178307" y="291287"/>
                </a:lnTo>
                <a:lnTo>
                  <a:pt x="195650" y="286796"/>
                </a:lnTo>
                <a:lnTo>
                  <a:pt x="195833" y="286665"/>
                </a:lnTo>
                <a:lnTo>
                  <a:pt x="195833" y="275843"/>
                </a:lnTo>
                <a:lnTo>
                  <a:pt x="196595" y="275081"/>
                </a:lnTo>
                <a:lnTo>
                  <a:pt x="196595" y="286119"/>
                </a:lnTo>
                <a:lnTo>
                  <a:pt x="204977" y="280116"/>
                </a:lnTo>
                <a:close/>
              </a:path>
              <a:path w="302259" h="297179">
                <a:moveTo>
                  <a:pt x="182879" y="83057"/>
                </a:moveTo>
                <a:lnTo>
                  <a:pt x="178307" y="78485"/>
                </a:lnTo>
                <a:lnTo>
                  <a:pt x="178307" y="83057"/>
                </a:lnTo>
                <a:lnTo>
                  <a:pt x="182879" y="83057"/>
                </a:lnTo>
                <a:close/>
              </a:path>
              <a:path w="302259" h="297179">
                <a:moveTo>
                  <a:pt x="220217" y="269201"/>
                </a:moveTo>
                <a:lnTo>
                  <a:pt x="220217" y="257555"/>
                </a:lnTo>
                <a:lnTo>
                  <a:pt x="219455" y="258317"/>
                </a:lnTo>
                <a:lnTo>
                  <a:pt x="212597" y="264413"/>
                </a:lnTo>
                <a:lnTo>
                  <a:pt x="204215" y="270509"/>
                </a:lnTo>
                <a:lnTo>
                  <a:pt x="204977" y="270509"/>
                </a:lnTo>
                <a:lnTo>
                  <a:pt x="204977" y="280116"/>
                </a:lnTo>
                <a:lnTo>
                  <a:pt x="220217" y="269201"/>
                </a:lnTo>
                <a:close/>
              </a:path>
              <a:path w="302259" h="297179">
                <a:moveTo>
                  <a:pt x="222503" y="9905"/>
                </a:moveTo>
                <a:lnTo>
                  <a:pt x="215645" y="9905"/>
                </a:lnTo>
                <a:lnTo>
                  <a:pt x="219074" y="13334"/>
                </a:lnTo>
                <a:lnTo>
                  <a:pt x="222503" y="9905"/>
                </a:lnTo>
                <a:close/>
              </a:path>
              <a:path w="302259" h="297179">
                <a:moveTo>
                  <a:pt x="219074" y="13334"/>
                </a:moveTo>
                <a:lnTo>
                  <a:pt x="215645" y="9905"/>
                </a:lnTo>
                <a:lnTo>
                  <a:pt x="215645" y="16763"/>
                </a:lnTo>
                <a:lnTo>
                  <a:pt x="219074" y="13334"/>
                </a:lnTo>
                <a:close/>
              </a:path>
              <a:path w="302259" h="297179">
                <a:moveTo>
                  <a:pt x="222503" y="16763"/>
                </a:moveTo>
                <a:lnTo>
                  <a:pt x="222503" y="9905"/>
                </a:lnTo>
                <a:lnTo>
                  <a:pt x="219074" y="13334"/>
                </a:lnTo>
                <a:lnTo>
                  <a:pt x="222503" y="16763"/>
                </a:lnTo>
                <a:close/>
              </a:path>
              <a:path w="302259" h="297179">
                <a:moveTo>
                  <a:pt x="219816" y="257916"/>
                </a:moveTo>
                <a:lnTo>
                  <a:pt x="219455" y="258241"/>
                </a:lnTo>
                <a:lnTo>
                  <a:pt x="219816" y="257916"/>
                </a:lnTo>
                <a:close/>
              </a:path>
              <a:path w="302259" h="297179">
                <a:moveTo>
                  <a:pt x="220217" y="257555"/>
                </a:moveTo>
                <a:lnTo>
                  <a:pt x="219816" y="257916"/>
                </a:lnTo>
                <a:lnTo>
                  <a:pt x="219455" y="258317"/>
                </a:lnTo>
                <a:lnTo>
                  <a:pt x="220217" y="257555"/>
                </a:lnTo>
                <a:close/>
              </a:path>
              <a:path w="302259" h="297179">
                <a:moveTo>
                  <a:pt x="290321" y="83057"/>
                </a:moveTo>
                <a:lnTo>
                  <a:pt x="290321" y="73151"/>
                </a:lnTo>
                <a:lnTo>
                  <a:pt x="287273" y="81533"/>
                </a:lnTo>
                <a:lnTo>
                  <a:pt x="278891" y="73151"/>
                </a:lnTo>
                <a:lnTo>
                  <a:pt x="249935" y="73151"/>
                </a:lnTo>
                <a:lnTo>
                  <a:pt x="249935" y="185165"/>
                </a:lnTo>
                <a:lnTo>
                  <a:pt x="249173" y="195833"/>
                </a:lnTo>
                <a:lnTo>
                  <a:pt x="247649" y="206501"/>
                </a:lnTo>
                <a:lnTo>
                  <a:pt x="247649" y="205739"/>
                </a:lnTo>
                <a:lnTo>
                  <a:pt x="245363" y="216407"/>
                </a:lnTo>
                <a:lnTo>
                  <a:pt x="245363" y="215645"/>
                </a:lnTo>
                <a:lnTo>
                  <a:pt x="241553" y="225551"/>
                </a:lnTo>
                <a:lnTo>
                  <a:pt x="241553" y="224789"/>
                </a:lnTo>
                <a:lnTo>
                  <a:pt x="237743" y="234695"/>
                </a:lnTo>
                <a:lnTo>
                  <a:pt x="237743" y="233933"/>
                </a:lnTo>
                <a:lnTo>
                  <a:pt x="232409" y="243077"/>
                </a:lnTo>
                <a:lnTo>
                  <a:pt x="232409" y="242315"/>
                </a:lnTo>
                <a:lnTo>
                  <a:pt x="226313" y="250697"/>
                </a:lnTo>
                <a:lnTo>
                  <a:pt x="219816" y="257916"/>
                </a:lnTo>
                <a:lnTo>
                  <a:pt x="220217" y="257555"/>
                </a:lnTo>
                <a:lnTo>
                  <a:pt x="220217" y="269201"/>
                </a:lnTo>
                <a:lnTo>
                  <a:pt x="226504" y="264699"/>
                </a:lnTo>
                <a:lnTo>
                  <a:pt x="248500" y="233506"/>
                </a:lnTo>
                <a:lnTo>
                  <a:pt x="254507" y="212546"/>
                </a:lnTo>
                <a:lnTo>
                  <a:pt x="254507" y="83057"/>
                </a:lnTo>
                <a:lnTo>
                  <a:pt x="259079" y="78485"/>
                </a:lnTo>
                <a:lnTo>
                  <a:pt x="259079" y="83057"/>
                </a:lnTo>
                <a:lnTo>
                  <a:pt x="290321" y="83057"/>
                </a:lnTo>
                <a:close/>
              </a:path>
              <a:path w="302259" h="297179">
                <a:moveTo>
                  <a:pt x="259079" y="83057"/>
                </a:moveTo>
                <a:lnTo>
                  <a:pt x="259079" y="78485"/>
                </a:lnTo>
                <a:lnTo>
                  <a:pt x="254507" y="83057"/>
                </a:lnTo>
                <a:lnTo>
                  <a:pt x="259079" y="83057"/>
                </a:lnTo>
                <a:close/>
              </a:path>
              <a:path w="302259" h="297179">
                <a:moveTo>
                  <a:pt x="259079" y="196595"/>
                </a:moveTo>
                <a:lnTo>
                  <a:pt x="259079" y="83057"/>
                </a:lnTo>
                <a:lnTo>
                  <a:pt x="254507" y="83057"/>
                </a:lnTo>
                <a:lnTo>
                  <a:pt x="254507" y="212546"/>
                </a:lnTo>
                <a:lnTo>
                  <a:pt x="259079" y="196595"/>
                </a:lnTo>
                <a:close/>
              </a:path>
              <a:path w="302259" h="297179">
                <a:moveTo>
                  <a:pt x="290321" y="73151"/>
                </a:moveTo>
                <a:lnTo>
                  <a:pt x="278891" y="73151"/>
                </a:lnTo>
                <a:lnTo>
                  <a:pt x="287273" y="81533"/>
                </a:lnTo>
                <a:lnTo>
                  <a:pt x="290321" y="73151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76067" y="65166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2173" y="1290499"/>
            <a:ext cx="8966835" cy="5644515"/>
          </a:xfrm>
          <a:prstGeom prst="rect">
            <a:avLst/>
          </a:prstGeom>
        </p:spPr>
        <p:txBody>
          <a:bodyPr wrap="square" lIns="0" tIns="31178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2455"/>
              </a:spcBef>
            </a:pPr>
            <a:r>
              <a:rPr dirty="0" sz="4400" spc="-10" b="1">
                <a:solidFill>
                  <a:srgbClr val="323232"/>
                </a:solidFill>
                <a:latin typeface="NSimSun"/>
                <a:cs typeface="NSimSun"/>
              </a:rPr>
              <a:t>线性结构的</a:t>
            </a:r>
            <a:r>
              <a:rPr dirty="0" sz="4400" spc="-10" b="1">
                <a:solidFill>
                  <a:srgbClr val="FF0000"/>
                </a:solidFill>
                <a:latin typeface="NSimSun"/>
                <a:cs typeface="NSimSun"/>
              </a:rPr>
              <a:t>基本特征</a:t>
            </a:r>
            <a:r>
              <a:rPr dirty="0" sz="4400" spc="-15" b="1">
                <a:solidFill>
                  <a:srgbClr val="323232"/>
                </a:solidFill>
                <a:latin typeface="NSimSun"/>
                <a:cs typeface="NSimSun"/>
              </a:rPr>
              <a:t>为</a:t>
            </a:r>
            <a:r>
              <a:rPr dirty="0" sz="4400" spc="-5" b="1">
                <a:solidFill>
                  <a:srgbClr val="323232"/>
                </a:solidFill>
                <a:latin typeface="NSimSun"/>
                <a:cs typeface="NSimSun"/>
              </a:rPr>
              <a:t>:</a:t>
            </a:r>
            <a:endParaRPr sz="4400">
              <a:latin typeface="NSimSun"/>
              <a:cs typeface="NSimSun"/>
            </a:endParaRPr>
          </a:p>
          <a:p>
            <a:pPr marL="931544">
              <a:lnSpc>
                <a:spcPct val="100000"/>
              </a:lnSpc>
              <a:spcBef>
                <a:spcPts val="2145"/>
              </a:spcBef>
            </a:pPr>
            <a:r>
              <a:rPr dirty="0" sz="4000" spc="-5" b="1">
                <a:solidFill>
                  <a:srgbClr val="578963"/>
                </a:solidFill>
                <a:latin typeface="NSimSun"/>
                <a:cs typeface="NSimSun"/>
              </a:rPr>
              <a:t>线性结</a:t>
            </a:r>
            <a:r>
              <a:rPr dirty="0" sz="4000" spc="-15" b="1">
                <a:solidFill>
                  <a:srgbClr val="578963"/>
                </a:solidFill>
                <a:latin typeface="NSimSun"/>
                <a:cs typeface="NSimSun"/>
              </a:rPr>
              <a:t>构</a:t>
            </a:r>
            <a:r>
              <a:rPr dirty="0" sz="4000" b="1">
                <a:solidFill>
                  <a:srgbClr val="578963"/>
                </a:solidFill>
                <a:latin typeface="NSimSun"/>
                <a:cs typeface="NSimSun"/>
              </a:rPr>
              <a:t> </a:t>
            </a:r>
            <a:r>
              <a:rPr dirty="0" sz="4000" spc="-15" b="1">
                <a:solidFill>
                  <a:srgbClr val="323232"/>
                </a:solidFill>
                <a:latin typeface="NSimSun"/>
                <a:cs typeface="NSimSun"/>
              </a:rPr>
              <a:t>是</a:t>
            </a:r>
            <a:endParaRPr sz="4000">
              <a:latin typeface="NSimSun"/>
              <a:cs typeface="NSimSun"/>
            </a:endParaRPr>
          </a:p>
          <a:p>
            <a:pPr marL="419734">
              <a:lnSpc>
                <a:spcPct val="100000"/>
              </a:lnSpc>
            </a:pPr>
            <a:r>
              <a:rPr dirty="0" sz="4000" spc="-5" b="1">
                <a:solidFill>
                  <a:srgbClr val="323232"/>
                </a:solidFill>
                <a:latin typeface="NSimSun"/>
                <a:cs typeface="NSimSun"/>
              </a:rPr>
              <a:t>一个数据元素的</a:t>
            </a:r>
            <a:r>
              <a:rPr dirty="0" sz="4000" spc="-5" b="1">
                <a:solidFill>
                  <a:srgbClr val="FF0000"/>
                </a:solidFill>
                <a:latin typeface="NSimSun"/>
                <a:cs typeface="NSimSun"/>
              </a:rPr>
              <a:t>有序（次序）集</a:t>
            </a:r>
            <a:endParaRPr sz="4000">
              <a:latin typeface="NSimSun"/>
              <a:cs typeface="NSimSun"/>
            </a:endParaRPr>
          </a:p>
          <a:p>
            <a:pPr marL="699770" indent="-687705">
              <a:lnSpc>
                <a:spcPct val="100000"/>
              </a:lnSpc>
              <a:spcBef>
                <a:spcPts val="2195"/>
              </a:spcBef>
              <a:buSzPct val="97222"/>
              <a:buFont typeface="Times New Roman"/>
              <a:buAutoNum type="arabicPeriod"/>
              <a:tabLst>
                <a:tab pos="700405" algn="l"/>
              </a:tabLst>
            </a:pPr>
            <a:r>
              <a:rPr dirty="0" sz="3600" spc="-5" b="1">
                <a:solidFill>
                  <a:srgbClr val="323232"/>
                </a:solidFill>
                <a:latin typeface="NSimSun"/>
                <a:cs typeface="NSimSun"/>
              </a:rPr>
              <a:t>集合中必存在唯一的一个</a:t>
            </a:r>
            <a:r>
              <a:rPr dirty="0" sz="3600" spc="-5" b="1">
                <a:solidFill>
                  <a:srgbClr val="FF0000"/>
                </a:solidFill>
                <a:latin typeface="NSimSun"/>
                <a:cs typeface="NSimSun"/>
              </a:rPr>
              <a:t>“第一元素</a:t>
            </a:r>
            <a:r>
              <a:rPr dirty="0" sz="3600" spc="-10" b="1">
                <a:solidFill>
                  <a:srgbClr val="FF0000"/>
                </a:solidFill>
                <a:latin typeface="NSimSun"/>
                <a:cs typeface="NSimSun"/>
              </a:rPr>
              <a:t>”</a:t>
            </a:r>
            <a:r>
              <a:rPr dirty="0" sz="3600" spc="-10" b="1">
                <a:solidFill>
                  <a:srgbClr val="323232"/>
                </a:solidFill>
                <a:latin typeface="NSimSun"/>
                <a:cs typeface="NSimSun"/>
              </a:rPr>
              <a:t>；</a:t>
            </a:r>
            <a:endParaRPr sz="3600">
              <a:latin typeface="NSimSun"/>
              <a:cs typeface="NSimSun"/>
            </a:endParaRPr>
          </a:p>
          <a:p>
            <a:pPr marL="699770" indent="-687705">
              <a:lnSpc>
                <a:spcPct val="100000"/>
              </a:lnSpc>
              <a:spcBef>
                <a:spcPts val="2025"/>
              </a:spcBef>
              <a:buSzPct val="97222"/>
              <a:buFont typeface="Times New Roman"/>
              <a:buAutoNum type="arabicPeriod"/>
              <a:tabLst>
                <a:tab pos="700405" algn="l"/>
              </a:tabLst>
            </a:pPr>
            <a:r>
              <a:rPr dirty="0" sz="3600" spc="-5" b="1">
                <a:solidFill>
                  <a:srgbClr val="323232"/>
                </a:solidFill>
                <a:latin typeface="NSimSun"/>
                <a:cs typeface="NSimSun"/>
              </a:rPr>
              <a:t>集合中必存在唯一的一</a:t>
            </a:r>
            <a:r>
              <a:rPr dirty="0" sz="3600" spc="-15" b="1">
                <a:solidFill>
                  <a:srgbClr val="323232"/>
                </a:solidFill>
                <a:latin typeface="NSimSun"/>
                <a:cs typeface="NSimSun"/>
              </a:rPr>
              <a:t>个</a:t>
            </a:r>
            <a:r>
              <a:rPr dirty="0" sz="3600" spc="-930" b="1">
                <a:solidFill>
                  <a:srgbClr val="323232"/>
                </a:solidFill>
                <a:latin typeface="NSimSun"/>
                <a:cs typeface="NSimSun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NSimSun"/>
                <a:cs typeface="NSimSun"/>
              </a:rPr>
              <a:t>“最后元素”</a:t>
            </a:r>
            <a:endParaRPr sz="3600">
              <a:latin typeface="NSimSun"/>
              <a:cs typeface="NSimSun"/>
            </a:endParaRPr>
          </a:p>
          <a:p>
            <a:pPr marL="699770" indent="-687705">
              <a:lnSpc>
                <a:spcPct val="100000"/>
              </a:lnSpc>
              <a:spcBef>
                <a:spcPts val="1680"/>
              </a:spcBef>
              <a:buSzPct val="97222"/>
              <a:buFont typeface="Times New Roman"/>
              <a:buAutoNum type="arabicPeriod"/>
              <a:tabLst>
                <a:tab pos="700405" algn="l"/>
              </a:tabLst>
            </a:pPr>
            <a:r>
              <a:rPr dirty="0" sz="3600" spc="-5" b="1">
                <a:solidFill>
                  <a:srgbClr val="323232"/>
                </a:solidFill>
                <a:latin typeface="NSimSun"/>
                <a:cs typeface="NSimSun"/>
              </a:rPr>
              <a:t>除最后元素在外，均</a:t>
            </a:r>
            <a:r>
              <a:rPr dirty="0" sz="3600" spc="-15" b="1">
                <a:solidFill>
                  <a:srgbClr val="323232"/>
                </a:solidFill>
                <a:latin typeface="NSimSun"/>
                <a:cs typeface="NSimSun"/>
              </a:rPr>
              <a:t>有</a:t>
            </a:r>
            <a:r>
              <a:rPr dirty="0" sz="3600" spc="-969" b="1">
                <a:solidFill>
                  <a:srgbClr val="323232"/>
                </a:solidFill>
                <a:latin typeface="NSimSun"/>
                <a:cs typeface="NSimSun"/>
              </a:rPr>
              <a:t> </a:t>
            </a:r>
            <a:r>
              <a:rPr dirty="0" sz="3600" spc="-10" b="1">
                <a:solidFill>
                  <a:srgbClr val="FF0000"/>
                </a:solidFill>
                <a:latin typeface="NSimSun"/>
                <a:cs typeface="NSimSun"/>
              </a:rPr>
              <a:t>唯一的后</a:t>
            </a:r>
            <a:r>
              <a:rPr dirty="0" sz="3600" spc="-5" b="1">
                <a:solidFill>
                  <a:srgbClr val="FF0000"/>
                </a:solidFill>
                <a:latin typeface="NSimSun"/>
                <a:cs typeface="NSimSun"/>
              </a:rPr>
              <a:t>继</a:t>
            </a:r>
            <a:r>
              <a:rPr dirty="0" sz="3600" spc="-15" b="1">
                <a:solidFill>
                  <a:srgbClr val="323232"/>
                </a:solidFill>
                <a:latin typeface="NSimSun"/>
                <a:cs typeface="NSimSun"/>
              </a:rPr>
              <a:t>；</a:t>
            </a:r>
            <a:endParaRPr sz="3600">
              <a:latin typeface="NSimSun"/>
              <a:cs typeface="NSimSun"/>
            </a:endParaRPr>
          </a:p>
          <a:p>
            <a:pPr marL="699770" indent="-687705">
              <a:lnSpc>
                <a:spcPct val="100000"/>
              </a:lnSpc>
              <a:spcBef>
                <a:spcPts val="1680"/>
              </a:spcBef>
              <a:buSzPct val="97222"/>
              <a:buFont typeface="Times New Roman"/>
              <a:buAutoNum type="arabicPeriod"/>
              <a:tabLst>
                <a:tab pos="700405" algn="l"/>
              </a:tabLst>
            </a:pPr>
            <a:r>
              <a:rPr dirty="0" sz="3600" spc="-5" b="1">
                <a:solidFill>
                  <a:srgbClr val="323232"/>
                </a:solidFill>
                <a:latin typeface="NSimSun"/>
                <a:cs typeface="NSimSun"/>
              </a:rPr>
              <a:t>除第一元素之外，均</a:t>
            </a:r>
            <a:r>
              <a:rPr dirty="0" sz="3600" spc="-15" b="1">
                <a:solidFill>
                  <a:srgbClr val="323232"/>
                </a:solidFill>
                <a:latin typeface="NSimSun"/>
                <a:cs typeface="NSimSun"/>
              </a:rPr>
              <a:t>有</a:t>
            </a:r>
            <a:r>
              <a:rPr dirty="0" sz="3600" spc="-969" b="1">
                <a:solidFill>
                  <a:srgbClr val="323232"/>
                </a:solidFill>
                <a:latin typeface="NSimSun"/>
                <a:cs typeface="NSimSun"/>
              </a:rPr>
              <a:t> </a:t>
            </a:r>
            <a:r>
              <a:rPr dirty="0" sz="3600" spc="-10" b="1">
                <a:solidFill>
                  <a:srgbClr val="FF0000"/>
                </a:solidFill>
                <a:latin typeface="NSimSun"/>
                <a:cs typeface="NSimSun"/>
              </a:rPr>
              <a:t>唯一的前</a:t>
            </a:r>
            <a:r>
              <a:rPr dirty="0" sz="3600" spc="-5" b="1">
                <a:solidFill>
                  <a:srgbClr val="FF0000"/>
                </a:solidFill>
                <a:latin typeface="NSimSun"/>
                <a:cs typeface="NSimSun"/>
              </a:rPr>
              <a:t>驱</a:t>
            </a:r>
            <a:r>
              <a:rPr dirty="0" sz="3600" spc="-15" b="1">
                <a:solidFill>
                  <a:srgbClr val="323232"/>
                </a:solidFill>
                <a:latin typeface="NSimSun"/>
                <a:cs typeface="NSimSun"/>
              </a:rPr>
              <a:t>。</a:t>
            </a:r>
            <a:endParaRPr sz="3600">
              <a:latin typeface="NSimSun"/>
              <a:cs typeface="N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9373" y="522986"/>
            <a:ext cx="785622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 b="1">
                <a:solidFill>
                  <a:srgbClr val="00339A"/>
                </a:solidFill>
                <a:latin typeface="NSimSun"/>
                <a:cs typeface="NSimSun"/>
              </a:rPr>
              <a:t>线性表</a:t>
            </a:r>
            <a:r>
              <a:rPr dirty="0" sz="4400" spc="-5">
                <a:solidFill>
                  <a:srgbClr val="323232"/>
                </a:solidFill>
                <a:latin typeface="NSimSun"/>
                <a:cs typeface="NSimSun"/>
              </a:rPr>
              <a:t>是一种最简单的</a:t>
            </a:r>
            <a:r>
              <a:rPr dirty="0" sz="4400" spc="-10" b="1">
                <a:solidFill>
                  <a:srgbClr val="CC0000"/>
                </a:solidFill>
                <a:latin typeface="NSimSun"/>
                <a:cs typeface="NSimSun"/>
              </a:rPr>
              <a:t>线性结构</a:t>
            </a:r>
            <a:endParaRPr sz="4400">
              <a:latin typeface="NSimSun"/>
              <a:cs typeface="NSimSu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9973" y="3217417"/>
            <a:ext cx="8153400" cy="3002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ts val="4760"/>
              </a:lnSpc>
              <a:spcBef>
                <a:spcPts val="100"/>
              </a:spcBef>
            </a:pPr>
            <a:r>
              <a:rPr dirty="0" baseline="8333" sz="6000">
                <a:solidFill>
                  <a:srgbClr val="FF0000"/>
                </a:solidFill>
                <a:latin typeface="NSimSun"/>
                <a:cs typeface="NSimSun"/>
              </a:rPr>
              <a:t>初始条件</a:t>
            </a:r>
            <a:r>
              <a:rPr dirty="0" baseline="8333" sz="6000" spc="-1214">
                <a:solidFill>
                  <a:srgbClr val="FF0000"/>
                </a:solidFill>
                <a:latin typeface="NSimSun"/>
                <a:cs typeface="NSimSun"/>
              </a:rPr>
              <a:t>：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线性表</a:t>
            </a:r>
            <a:r>
              <a:rPr dirty="0" sz="3600" spc="-5" b="1">
                <a:solidFill>
                  <a:srgbClr val="00339A"/>
                </a:solidFill>
                <a:latin typeface="Times New Roman"/>
                <a:cs typeface="Times New Roman"/>
              </a:rPr>
              <a:t>L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已存在，</a:t>
            </a:r>
            <a:endParaRPr sz="3600">
              <a:latin typeface="NSimSun"/>
              <a:cs typeface="NSimSun"/>
            </a:endParaRPr>
          </a:p>
          <a:p>
            <a:pPr marL="2616200">
              <a:lnSpc>
                <a:spcPts val="4280"/>
              </a:lnSpc>
            </a:pP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且 </a:t>
            </a:r>
            <a:r>
              <a:rPr dirty="0" sz="3600" spc="-5" b="1">
                <a:solidFill>
                  <a:srgbClr val="650065"/>
                </a:solidFill>
                <a:latin typeface="Times New Roman"/>
                <a:cs typeface="Times New Roman"/>
              </a:rPr>
              <a:t>1≤i≤LengthList(L)+1</a:t>
            </a:r>
            <a:r>
              <a:rPr dirty="0" sz="3600" spc="880" b="1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。</a:t>
            </a:r>
            <a:endParaRPr sz="360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00">
              <a:latin typeface="Times New Roman"/>
              <a:cs typeface="Times New Roman"/>
            </a:endParaRPr>
          </a:p>
          <a:p>
            <a:pPr marL="63500">
              <a:lnSpc>
                <a:spcPts val="5200"/>
              </a:lnSpc>
            </a:pPr>
            <a:r>
              <a:rPr dirty="0" baseline="2525" sz="6600" spc="-7">
                <a:solidFill>
                  <a:srgbClr val="FF0000"/>
                </a:solidFill>
                <a:latin typeface="NSimSun"/>
                <a:cs typeface="NSimSun"/>
              </a:rPr>
              <a:t>操作结果</a:t>
            </a:r>
            <a:r>
              <a:rPr dirty="0" baseline="2525" sz="6600" spc="-3300">
                <a:solidFill>
                  <a:srgbClr val="FF0000"/>
                </a:solidFill>
                <a:latin typeface="NSimSun"/>
                <a:cs typeface="NSimSun"/>
              </a:rPr>
              <a:t>：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在</a:t>
            </a:r>
            <a:r>
              <a:rPr dirty="0" sz="3600" spc="-5" b="1">
                <a:solidFill>
                  <a:srgbClr val="00339A"/>
                </a:solidFill>
                <a:latin typeface="Times New Roman"/>
                <a:cs typeface="Times New Roman"/>
              </a:rPr>
              <a:t>L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的第</a:t>
            </a:r>
            <a:r>
              <a:rPr dirty="0" sz="3600" b="1">
                <a:solidFill>
                  <a:srgbClr val="00339A"/>
                </a:solidFill>
                <a:latin typeface="Times New Roman"/>
                <a:cs typeface="Times New Roman"/>
              </a:rPr>
              <a:t>i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个元素之前</a:t>
            </a:r>
            <a:r>
              <a:rPr dirty="0" sz="3600" spc="-10" b="1">
                <a:solidFill>
                  <a:srgbClr val="650065"/>
                </a:solidFill>
                <a:latin typeface="NSimSun"/>
                <a:cs typeface="NSimSun"/>
              </a:rPr>
              <a:t>插入</a:t>
            </a:r>
            <a:endParaRPr sz="3600">
              <a:latin typeface="NSimSun"/>
              <a:cs typeface="NSimSun"/>
            </a:endParaRPr>
          </a:p>
          <a:p>
            <a:pPr marL="2577465">
              <a:lnSpc>
                <a:spcPts val="4240"/>
              </a:lnSpc>
            </a:pPr>
            <a:r>
              <a:rPr dirty="0" sz="3600">
                <a:solidFill>
                  <a:srgbClr val="650065"/>
                </a:solidFill>
                <a:latin typeface="NSimSun"/>
                <a:cs typeface="NSimSun"/>
              </a:rPr>
              <a:t>新的元素</a:t>
            </a:r>
            <a:r>
              <a:rPr dirty="0" sz="3600" spc="-5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dirty="0" sz="3600" spc="-5">
                <a:solidFill>
                  <a:srgbClr val="323232"/>
                </a:solidFill>
                <a:latin typeface="NSimSun"/>
                <a:cs typeface="NSimSun"/>
              </a:rPr>
              <a:t>，</a:t>
            </a:r>
            <a:r>
              <a:rPr dirty="0" sz="3600" spc="-5">
                <a:solidFill>
                  <a:srgbClr val="650065"/>
                </a:solidFill>
                <a:latin typeface="Times New Roman"/>
                <a:cs typeface="Times New Roman"/>
              </a:rPr>
              <a:t>L</a:t>
            </a:r>
            <a:r>
              <a:rPr dirty="0" sz="3600">
                <a:solidFill>
                  <a:srgbClr val="650065"/>
                </a:solidFill>
                <a:latin typeface="NSimSun"/>
                <a:cs typeface="NSimSun"/>
              </a:rPr>
              <a:t>的长度增</a:t>
            </a:r>
            <a:r>
              <a:rPr dirty="0" sz="3600">
                <a:solidFill>
                  <a:srgbClr val="650065"/>
                </a:solidFill>
                <a:latin typeface="Times New Roman"/>
                <a:cs typeface="Times New Roman"/>
              </a:rPr>
              <a:t>1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。</a:t>
            </a:r>
            <a:endParaRPr sz="3600">
              <a:latin typeface="NSimSun"/>
              <a:cs typeface="N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9825" y="973327"/>
            <a:ext cx="4836795" cy="132905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4400" spc="-10" b="1">
                <a:solidFill>
                  <a:srgbClr val="33339A"/>
                </a:solidFill>
                <a:latin typeface="Times New Roman"/>
                <a:cs typeface="Times New Roman"/>
              </a:rPr>
              <a:t>ListInsert( 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&amp;L, i, e</a:t>
            </a:r>
            <a:r>
              <a:rPr dirty="0" sz="4400" spc="-10" b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  <a:p>
            <a:pPr algn="ctr" marR="45085">
              <a:lnSpc>
                <a:spcPct val="100000"/>
              </a:lnSpc>
              <a:spcBef>
                <a:spcPts val="185"/>
              </a:spcBef>
            </a:pPr>
            <a:r>
              <a:rPr dirty="0" sz="4000">
                <a:solidFill>
                  <a:srgbClr val="650065"/>
                </a:solidFill>
                <a:latin typeface="SimSun"/>
                <a:cs typeface="SimSun"/>
              </a:rPr>
              <a:t>（插入数据元素）</a:t>
            </a:r>
            <a:endParaRPr sz="4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80627" y="65211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19633"/>
                </a:lnTo>
                <a:lnTo>
                  <a:pt x="119646" y="119633"/>
                </a:lnTo>
                <a:lnTo>
                  <a:pt x="119646" y="226313"/>
                </a:lnTo>
                <a:lnTo>
                  <a:pt x="122456" y="240268"/>
                </a:lnTo>
                <a:lnTo>
                  <a:pt x="130122" y="251650"/>
                </a:lnTo>
                <a:lnTo>
                  <a:pt x="141501" y="259318"/>
                </a:lnTo>
                <a:lnTo>
                  <a:pt x="155448" y="262127"/>
                </a:lnTo>
                <a:lnTo>
                  <a:pt x="190500" y="262127"/>
                </a:lnTo>
                <a:lnTo>
                  <a:pt x="190500" y="119633"/>
                </a:lnTo>
                <a:lnTo>
                  <a:pt x="262140" y="48005"/>
                </a:lnTo>
                <a:lnTo>
                  <a:pt x="333768" y="119633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119633"/>
                </a:lnTo>
                <a:lnTo>
                  <a:pt x="297954" y="119633"/>
                </a:lnTo>
                <a:lnTo>
                  <a:pt x="297954" y="226313"/>
                </a:lnTo>
                <a:lnTo>
                  <a:pt x="289524" y="268176"/>
                </a:lnTo>
                <a:lnTo>
                  <a:pt x="266520" y="302323"/>
                </a:lnTo>
                <a:lnTo>
                  <a:pt x="232369" y="325326"/>
                </a:lnTo>
                <a:lnTo>
                  <a:pt x="190500" y="333755"/>
                </a:lnTo>
                <a:lnTo>
                  <a:pt x="155448" y="333755"/>
                </a:lnTo>
                <a:lnTo>
                  <a:pt x="113587" y="325326"/>
                </a:lnTo>
                <a:lnTo>
                  <a:pt x="79444" y="302323"/>
                </a:lnTo>
                <a:lnTo>
                  <a:pt x="56446" y="268176"/>
                </a:lnTo>
                <a:lnTo>
                  <a:pt x="48018" y="226313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  <a:path w="381000" h="381000">
                <a:moveTo>
                  <a:pt x="226326" y="226313"/>
                </a:moveTo>
                <a:lnTo>
                  <a:pt x="226326" y="119633"/>
                </a:lnTo>
                <a:lnTo>
                  <a:pt x="190500" y="119633"/>
                </a:lnTo>
                <a:lnTo>
                  <a:pt x="190500" y="262127"/>
                </a:lnTo>
                <a:lnTo>
                  <a:pt x="204456" y="259318"/>
                </a:lnTo>
                <a:lnTo>
                  <a:pt x="215842" y="251650"/>
                </a:lnTo>
                <a:lnTo>
                  <a:pt x="223514" y="240268"/>
                </a:lnTo>
                <a:lnTo>
                  <a:pt x="226326" y="226313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28645" y="65692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78308" y="278538"/>
                </a:moveTo>
                <a:lnTo>
                  <a:pt x="178308" y="178307"/>
                </a:lnTo>
                <a:lnTo>
                  <a:pt x="175498" y="192262"/>
                </a:lnTo>
                <a:lnTo>
                  <a:pt x="167830" y="203644"/>
                </a:lnTo>
                <a:lnTo>
                  <a:pt x="156448" y="211312"/>
                </a:lnTo>
                <a:lnTo>
                  <a:pt x="142494" y="214121"/>
                </a:lnTo>
                <a:lnTo>
                  <a:pt x="107442" y="214121"/>
                </a:lnTo>
                <a:lnTo>
                  <a:pt x="93487" y="211312"/>
                </a:lnTo>
                <a:lnTo>
                  <a:pt x="82105" y="203644"/>
                </a:lnTo>
                <a:lnTo>
                  <a:pt x="74437" y="192262"/>
                </a:lnTo>
                <a:lnTo>
                  <a:pt x="71628" y="178307"/>
                </a:lnTo>
                <a:lnTo>
                  <a:pt x="71628" y="71627"/>
                </a:lnTo>
                <a:lnTo>
                  <a:pt x="0" y="71627"/>
                </a:lnTo>
                <a:lnTo>
                  <a:pt x="0" y="178307"/>
                </a:lnTo>
                <a:lnTo>
                  <a:pt x="8429" y="220170"/>
                </a:lnTo>
                <a:lnTo>
                  <a:pt x="31432" y="254317"/>
                </a:lnTo>
                <a:lnTo>
                  <a:pt x="65579" y="277320"/>
                </a:lnTo>
                <a:lnTo>
                  <a:pt x="107442" y="285749"/>
                </a:lnTo>
                <a:lnTo>
                  <a:pt x="142494" y="285749"/>
                </a:lnTo>
                <a:lnTo>
                  <a:pt x="178308" y="278538"/>
                </a:lnTo>
                <a:close/>
              </a:path>
              <a:path w="285750" h="285750">
                <a:moveTo>
                  <a:pt x="285750" y="71627"/>
                </a:moveTo>
                <a:lnTo>
                  <a:pt x="214122" y="0"/>
                </a:lnTo>
                <a:lnTo>
                  <a:pt x="142494" y="71627"/>
                </a:lnTo>
                <a:lnTo>
                  <a:pt x="178308" y="71627"/>
                </a:lnTo>
                <a:lnTo>
                  <a:pt x="178308" y="278538"/>
                </a:lnTo>
                <a:lnTo>
                  <a:pt x="184356" y="277320"/>
                </a:lnTo>
                <a:lnTo>
                  <a:pt x="218503" y="254317"/>
                </a:lnTo>
                <a:lnTo>
                  <a:pt x="241506" y="220170"/>
                </a:lnTo>
                <a:lnTo>
                  <a:pt x="249936" y="178307"/>
                </a:lnTo>
                <a:lnTo>
                  <a:pt x="249936" y="71627"/>
                </a:lnTo>
                <a:lnTo>
                  <a:pt x="285750" y="71627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24074" y="6562343"/>
            <a:ext cx="302260" cy="297180"/>
          </a:xfrm>
          <a:custGeom>
            <a:avLst/>
            <a:gdLst/>
            <a:ahLst/>
            <a:cxnLst/>
            <a:rect l="l" t="t" r="r" b="b"/>
            <a:pathLst>
              <a:path w="302259" h="297179">
                <a:moveTo>
                  <a:pt x="89598" y="207581"/>
                </a:moveTo>
                <a:lnTo>
                  <a:pt x="86105" y="202691"/>
                </a:lnTo>
                <a:lnTo>
                  <a:pt x="84581" y="200405"/>
                </a:lnTo>
                <a:lnTo>
                  <a:pt x="83057" y="197357"/>
                </a:lnTo>
                <a:lnTo>
                  <a:pt x="82295" y="194309"/>
                </a:lnTo>
                <a:lnTo>
                  <a:pt x="82295" y="195071"/>
                </a:lnTo>
                <a:lnTo>
                  <a:pt x="81533" y="191261"/>
                </a:lnTo>
                <a:lnTo>
                  <a:pt x="81533" y="192023"/>
                </a:lnTo>
                <a:lnTo>
                  <a:pt x="80771" y="188213"/>
                </a:lnTo>
                <a:lnTo>
                  <a:pt x="80771" y="73151"/>
                </a:lnTo>
                <a:lnTo>
                  <a:pt x="0" y="73151"/>
                </a:lnTo>
                <a:lnTo>
                  <a:pt x="0" y="196595"/>
                </a:lnTo>
                <a:lnTo>
                  <a:pt x="4571" y="211761"/>
                </a:lnTo>
                <a:lnTo>
                  <a:pt x="4571" y="83057"/>
                </a:lnTo>
                <a:lnTo>
                  <a:pt x="9143" y="78485"/>
                </a:lnTo>
                <a:lnTo>
                  <a:pt x="9143" y="83057"/>
                </a:lnTo>
                <a:lnTo>
                  <a:pt x="70865" y="83057"/>
                </a:lnTo>
                <a:lnTo>
                  <a:pt x="70865" y="78485"/>
                </a:lnTo>
                <a:lnTo>
                  <a:pt x="76199" y="83057"/>
                </a:lnTo>
                <a:lnTo>
                  <a:pt x="76199" y="204349"/>
                </a:lnTo>
                <a:lnTo>
                  <a:pt x="84591" y="215322"/>
                </a:lnTo>
                <a:lnTo>
                  <a:pt x="89153" y="218172"/>
                </a:lnTo>
                <a:lnTo>
                  <a:pt x="89153" y="207263"/>
                </a:lnTo>
                <a:lnTo>
                  <a:pt x="89598" y="207581"/>
                </a:lnTo>
                <a:close/>
              </a:path>
              <a:path w="302259" h="297179">
                <a:moveTo>
                  <a:pt x="9143" y="83057"/>
                </a:moveTo>
                <a:lnTo>
                  <a:pt x="9143" y="78485"/>
                </a:lnTo>
                <a:lnTo>
                  <a:pt x="4571" y="83057"/>
                </a:lnTo>
                <a:lnTo>
                  <a:pt x="9143" y="83057"/>
                </a:lnTo>
                <a:close/>
              </a:path>
              <a:path w="302259" h="297179">
                <a:moveTo>
                  <a:pt x="22097" y="234695"/>
                </a:moveTo>
                <a:lnTo>
                  <a:pt x="17525" y="224789"/>
                </a:lnTo>
                <a:lnTo>
                  <a:pt x="17525" y="225551"/>
                </a:lnTo>
                <a:lnTo>
                  <a:pt x="13715" y="215645"/>
                </a:lnTo>
                <a:lnTo>
                  <a:pt x="13715" y="216407"/>
                </a:lnTo>
                <a:lnTo>
                  <a:pt x="11429" y="205739"/>
                </a:lnTo>
                <a:lnTo>
                  <a:pt x="11429" y="206501"/>
                </a:lnTo>
                <a:lnTo>
                  <a:pt x="9905" y="195833"/>
                </a:lnTo>
                <a:lnTo>
                  <a:pt x="9143" y="185165"/>
                </a:lnTo>
                <a:lnTo>
                  <a:pt x="9143" y="83057"/>
                </a:lnTo>
                <a:lnTo>
                  <a:pt x="4571" y="83057"/>
                </a:lnTo>
                <a:lnTo>
                  <a:pt x="4571" y="211761"/>
                </a:lnTo>
                <a:lnTo>
                  <a:pt x="11978" y="236329"/>
                </a:lnTo>
                <a:lnTo>
                  <a:pt x="21335" y="248628"/>
                </a:lnTo>
                <a:lnTo>
                  <a:pt x="21335" y="233933"/>
                </a:lnTo>
                <a:lnTo>
                  <a:pt x="22097" y="234695"/>
                </a:lnTo>
                <a:close/>
              </a:path>
              <a:path w="302259" h="297179">
                <a:moveTo>
                  <a:pt x="39623" y="270383"/>
                </a:moveTo>
                <a:lnTo>
                  <a:pt x="39623" y="258317"/>
                </a:lnTo>
                <a:lnTo>
                  <a:pt x="38861" y="257555"/>
                </a:lnTo>
                <a:lnTo>
                  <a:pt x="32765" y="250697"/>
                </a:lnTo>
                <a:lnTo>
                  <a:pt x="26669" y="242315"/>
                </a:lnTo>
                <a:lnTo>
                  <a:pt x="26669" y="243077"/>
                </a:lnTo>
                <a:lnTo>
                  <a:pt x="21335" y="233933"/>
                </a:lnTo>
                <a:lnTo>
                  <a:pt x="21335" y="248628"/>
                </a:lnTo>
                <a:lnTo>
                  <a:pt x="36309" y="268309"/>
                </a:lnTo>
                <a:lnTo>
                  <a:pt x="39623" y="270383"/>
                </a:lnTo>
                <a:close/>
              </a:path>
              <a:path w="302259" h="297179">
                <a:moveTo>
                  <a:pt x="39263" y="257916"/>
                </a:moveTo>
                <a:lnTo>
                  <a:pt x="38861" y="257471"/>
                </a:lnTo>
                <a:lnTo>
                  <a:pt x="39263" y="257916"/>
                </a:lnTo>
                <a:close/>
              </a:path>
              <a:path w="302259" h="297179">
                <a:moveTo>
                  <a:pt x="39623" y="258317"/>
                </a:moveTo>
                <a:lnTo>
                  <a:pt x="39263" y="257916"/>
                </a:lnTo>
                <a:lnTo>
                  <a:pt x="38861" y="257555"/>
                </a:lnTo>
                <a:lnTo>
                  <a:pt x="39623" y="258317"/>
                </a:lnTo>
                <a:close/>
              </a:path>
              <a:path w="302259" h="297179">
                <a:moveTo>
                  <a:pt x="54863" y="270509"/>
                </a:moveTo>
                <a:lnTo>
                  <a:pt x="46481" y="264413"/>
                </a:lnTo>
                <a:lnTo>
                  <a:pt x="39263" y="257916"/>
                </a:lnTo>
                <a:lnTo>
                  <a:pt x="39623" y="258317"/>
                </a:lnTo>
                <a:lnTo>
                  <a:pt x="39623" y="270383"/>
                </a:lnTo>
                <a:lnTo>
                  <a:pt x="54101" y="279443"/>
                </a:lnTo>
                <a:lnTo>
                  <a:pt x="54101" y="270509"/>
                </a:lnTo>
                <a:lnTo>
                  <a:pt x="54863" y="270509"/>
                </a:lnTo>
                <a:close/>
              </a:path>
              <a:path w="302259" h="297179">
                <a:moveTo>
                  <a:pt x="63245" y="285166"/>
                </a:moveTo>
                <a:lnTo>
                  <a:pt x="63245" y="275843"/>
                </a:lnTo>
                <a:lnTo>
                  <a:pt x="54101" y="270509"/>
                </a:lnTo>
                <a:lnTo>
                  <a:pt x="54101" y="279443"/>
                </a:lnTo>
                <a:lnTo>
                  <a:pt x="63245" y="285166"/>
                </a:lnTo>
                <a:close/>
              </a:path>
              <a:path w="302259" h="297179">
                <a:moveTo>
                  <a:pt x="72389" y="279653"/>
                </a:moveTo>
                <a:lnTo>
                  <a:pt x="62483" y="275081"/>
                </a:lnTo>
                <a:lnTo>
                  <a:pt x="63245" y="275843"/>
                </a:lnTo>
                <a:lnTo>
                  <a:pt x="63245" y="285166"/>
                </a:lnTo>
                <a:lnTo>
                  <a:pt x="70298" y="289579"/>
                </a:lnTo>
                <a:lnTo>
                  <a:pt x="71627" y="289825"/>
                </a:lnTo>
                <a:lnTo>
                  <a:pt x="71627" y="279653"/>
                </a:lnTo>
                <a:lnTo>
                  <a:pt x="72389" y="279653"/>
                </a:lnTo>
                <a:close/>
              </a:path>
              <a:path w="302259" h="297179">
                <a:moveTo>
                  <a:pt x="76199" y="83057"/>
                </a:moveTo>
                <a:lnTo>
                  <a:pt x="70865" y="78485"/>
                </a:lnTo>
                <a:lnTo>
                  <a:pt x="70865" y="83057"/>
                </a:lnTo>
                <a:lnTo>
                  <a:pt x="76199" y="83057"/>
                </a:lnTo>
                <a:close/>
              </a:path>
              <a:path w="302259" h="297179">
                <a:moveTo>
                  <a:pt x="76199" y="204349"/>
                </a:moveTo>
                <a:lnTo>
                  <a:pt x="76199" y="83057"/>
                </a:lnTo>
                <a:lnTo>
                  <a:pt x="70865" y="83057"/>
                </a:lnTo>
                <a:lnTo>
                  <a:pt x="70865" y="185927"/>
                </a:lnTo>
                <a:lnTo>
                  <a:pt x="71627" y="189737"/>
                </a:lnTo>
                <a:lnTo>
                  <a:pt x="75836" y="203874"/>
                </a:lnTo>
                <a:lnTo>
                  <a:pt x="76199" y="204349"/>
                </a:lnTo>
                <a:close/>
              </a:path>
              <a:path w="302259" h="297179">
                <a:moveTo>
                  <a:pt x="81533" y="283463"/>
                </a:moveTo>
                <a:lnTo>
                  <a:pt x="71627" y="279653"/>
                </a:lnTo>
                <a:lnTo>
                  <a:pt x="71627" y="289825"/>
                </a:lnTo>
                <a:lnTo>
                  <a:pt x="80771" y="291522"/>
                </a:lnTo>
                <a:lnTo>
                  <a:pt x="80771" y="283463"/>
                </a:lnTo>
                <a:lnTo>
                  <a:pt x="81533" y="283463"/>
                </a:lnTo>
                <a:close/>
              </a:path>
              <a:path w="302259" h="297179">
                <a:moveTo>
                  <a:pt x="91439" y="285749"/>
                </a:moveTo>
                <a:lnTo>
                  <a:pt x="80771" y="283463"/>
                </a:lnTo>
                <a:lnTo>
                  <a:pt x="80771" y="291522"/>
                </a:lnTo>
                <a:lnTo>
                  <a:pt x="90677" y="293361"/>
                </a:lnTo>
                <a:lnTo>
                  <a:pt x="90677" y="285749"/>
                </a:lnTo>
                <a:lnTo>
                  <a:pt x="91439" y="285749"/>
                </a:lnTo>
                <a:close/>
              </a:path>
              <a:path w="302259" h="297179">
                <a:moveTo>
                  <a:pt x="89915" y="208025"/>
                </a:moveTo>
                <a:lnTo>
                  <a:pt x="89598" y="207581"/>
                </a:lnTo>
                <a:lnTo>
                  <a:pt x="89153" y="207263"/>
                </a:lnTo>
                <a:lnTo>
                  <a:pt x="89915" y="208025"/>
                </a:lnTo>
                <a:close/>
              </a:path>
              <a:path w="302259" h="297179">
                <a:moveTo>
                  <a:pt x="89915" y="218648"/>
                </a:moveTo>
                <a:lnTo>
                  <a:pt x="89915" y="208025"/>
                </a:lnTo>
                <a:lnTo>
                  <a:pt x="89153" y="207263"/>
                </a:lnTo>
                <a:lnTo>
                  <a:pt x="89153" y="218172"/>
                </a:lnTo>
                <a:lnTo>
                  <a:pt x="89915" y="218648"/>
                </a:lnTo>
                <a:close/>
              </a:path>
              <a:path w="302259" h="297179">
                <a:moveTo>
                  <a:pt x="99821" y="214121"/>
                </a:moveTo>
                <a:lnTo>
                  <a:pt x="96773" y="212597"/>
                </a:lnTo>
                <a:lnTo>
                  <a:pt x="96770" y="212215"/>
                </a:lnTo>
                <a:lnTo>
                  <a:pt x="94487" y="211073"/>
                </a:lnTo>
                <a:lnTo>
                  <a:pt x="89598" y="207581"/>
                </a:lnTo>
                <a:lnTo>
                  <a:pt x="89915" y="208025"/>
                </a:lnTo>
                <a:lnTo>
                  <a:pt x="89915" y="218648"/>
                </a:lnTo>
                <a:lnTo>
                  <a:pt x="96773" y="222932"/>
                </a:lnTo>
                <a:lnTo>
                  <a:pt x="96773" y="212597"/>
                </a:lnTo>
                <a:lnTo>
                  <a:pt x="97535" y="212597"/>
                </a:lnTo>
                <a:lnTo>
                  <a:pt x="97535" y="223069"/>
                </a:lnTo>
                <a:lnTo>
                  <a:pt x="99059" y="223345"/>
                </a:lnTo>
                <a:lnTo>
                  <a:pt x="99059" y="214121"/>
                </a:lnTo>
                <a:lnTo>
                  <a:pt x="99821" y="214121"/>
                </a:lnTo>
                <a:close/>
              </a:path>
              <a:path w="302259" h="297179">
                <a:moveTo>
                  <a:pt x="158495" y="296417"/>
                </a:moveTo>
                <a:lnTo>
                  <a:pt x="158495" y="287273"/>
                </a:lnTo>
                <a:lnTo>
                  <a:pt x="147827" y="287985"/>
                </a:lnTo>
                <a:lnTo>
                  <a:pt x="111251" y="287981"/>
                </a:lnTo>
                <a:lnTo>
                  <a:pt x="101345" y="287273"/>
                </a:lnTo>
                <a:lnTo>
                  <a:pt x="90677" y="285749"/>
                </a:lnTo>
                <a:lnTo>
                  <a:pt x="90677" y="293361"/>
                </a:lnTo>
                <a:lnTo>
                  <a:pt x="111251" y="297179"/>
                </a:lnTo>
                <a:lnTo>
                  <a:pt x="147827" y="297179"/>
                </a:lnTo>
                <a:lnTo>
                  <a:pt x="158495" y="296417"/>
                </a:lnTo>
                <a:close/>
              </a:path>
              <a:path w="302259" h="297179">
                <a:moveTo>
                  <a:pt x="102869" y="214883"/>
                </a:moveTo>
                <a:lnTo>
                  <a:pt x="99059" y="214121"/>
                </a:lnTo>
                <a:lnTo>
                  <a:pt x="99059" y="223345"/>
                </a:lnTo>
                <a:lnTo>
                  <a:pt x="102107" y="223897"/>
                </a:lnTo>
                <a:lnTo>
                  <a:pt x="102107" y="214883"/>
                </a:lnTo>
                <a:lnTo>
                  <a:pt x="102869" y="214883"/>
                </a:lnTo>
                <a:close/>
              </a:path>
              <a:path w="302259" h="297179">
                <a:moveTo>
                  <a:pt x="105917" y="215645"/>
                </a:moveTo>
                <a:lnTo>
                  <a:pt x="102107" y="214883"/>
                </a:lnTo>
                <a:lnTo>
                  <a:pt x="102107" y="223897"/>
                </a:lnTo>
                <a:lnTo>
                  <a:pt x="105155" y="224448"/>
                </a:lnTo>
                <a:lnTo>
                  <a:pt x="105155" y="215645"/>
                </a:lnTo>
                <a:lnTo>
                  <a:pt x="105917" y="215645"/>
                </a:lnTo>
                <a:close/>
              </a:path>
              <a:path w="302259" h="297179">
                <a:moveTo>
                  <a:pt x="108965" y="216407"/>
                </a:moveTo>
                <a:lnTo>
                  <a:pt x="105155" y="215645"/>
                </a:lnTo>
                <a:lnTo>
                  <a:pt x="105155" y="224448"/>
                </a:lnTo>
                <a:lnTo>
                  <a:pt x="108203" y="225000"/>
                </a:lnTo>
                <a:lnTo>
                  <a:pt x="108203" y="216407"/>
                </a:lnTo>
                <a:lnTo>
                  <a:pt x="108965" y="216407"/>
                </a:lnTo>
                <a:close/>
              </a:path>
              <a:path w="302259" h="297179">
                <a:moveTo>
                  <a:pt x="150875" y="225551"/>
                </a:moveTo>
                <a:lnTo>
                  <a:pt x="150875" y="216407"/>
                </a:lnTo>
                <a:lnTo>
                  <a:pt x="108203" y="216407"/>
                </a:lnTo>
                <a:lnTo>
                  <a:pt x="108203" y="225000"/>
                </a:lnTo>
                <a:lnTo>
                  <a:pt x="111251" y="225551"/>
                </a:lnTo>
                <a:lnTo>
                  <a:pt x="150875" y="225551"/>
                </a:lnTo>
                <a:close/>
              </a:path>
              <a:path w="302259" h="297179">
                <a:moveTo>
                  <a:pt x="301751" y="83057"/>
                </a:moveTo>
                <a:lnTo>
                  <a:pt x="218693" y="0"/>
                </a:lnTo>
                <a:lnTo>
                  <a:pt x="135635" y="83057"/>
                </a:lnTo>
                <a:lnTo>
                  <a:pt x="147065" y="83057"/>
                </a:lnTo>
                <a:lnTo>
                  <a:pt x="147065" y="73151"/>
                </a:lnTo>
                <a:lnTo>
                  <a:pt x="159257" y="73151"/>
                </a:lnTo>
                <a:lnTo>
                  <a:pt x="215645" y="16763"/>
                </a:lnTo>
                <a:lnTo>
                  <a:pt x="215645" y="9905"/>
                </a:lnTo>
                <a:lnTo>
                  <a:pt x="222503" y="9905"/>
                </a:lnTo>
                <a:lnTo>
                  <a:pt x="222503" y="16763"/>
                </a:lnTo>
                <a:lnTo>
                  <a:pt x="278891" y="73151"/>
                </a:lnTo>
                <a:lnTo>
                  <a:pt x="290321" y="73151"/>
                </a:lnTo>
                <a:lnTo>
                  <a:pt x="290321" y="83057"/>
                </a:lnTo>
                <a:lnTo>
                  <a:pt x="301751" y="83057"/>
                </a:lnTo>
                <a:close/>
              </a:path>
              <a:path w="302259" h="297179">
                <a:moveTo>
                  <a:pt x="159257" y="73151"/>
                </a:moveTo>
                <a:lnTo>
                  <a:pt x="147065" y="73151"/>
                </a:lnTo>
                <a:lnTo>
                  <a:pt x="150875" y="81533"/>
                </a:lnTo>
                <a:lnTo>
                  <a:pt x="159257" y="73151"/>
                </a:lnTo>
                <a:close/>
              </a:path>
              <a:path w="302259" h="297179">
                <a:moveTo>
                  <a:pt x="188213" y="185927"/>
                </a:moveTo>
                <a:lnTo>
                  <a:pt x="188213" y="73151"/>
                </a:lnTo>
                <a:lnTo>
                  <a:pt x="159257" y="73151"/>
                </a:lnTo>
                <a:lnTo>
                  <a:pt x="150875" y="81533"/>
                </a:lnTo>
                <a:lnTo>
                  <a:pt x="147065" y="73151"/>
                </a:lnTo>
                <a:lnTo>
                  <a:pt x="147065" y="83057"/>
                </a:lnTo>
                <a:lnTo>
                  <a:pt x="178307" y="83057"/>
                </a:lnTo>
                <a:lnTo>
                  <a:pt x="178307" y="78485"/>
                </a:lnTo>
                <a:lnTo>
                  <a:pt x="182879" y="83057"/>
                </a:lnTo>
                <a:lnTo>
                  <a:pt x="182879" y="204220"/>
                </a:lnTo>
                <a:lnTo>
                  <a:pt x="183886" y="202818"/>
                </a:lnTo>
                <a:lnTo>
                  <a:pt x="187451" y="189737"/>
                </a:lnTo>
                <a:lnTo>
                  <a:pt x="188213" y="185927"/>
                </a:lnTo>
                <a:close/>
              </a:path>
              <a:path w="302259" h="297179">
                <a:moveTo>
                  <a:pt x="153923" y="224904"/>
                </a:moveTo>
                <a:lnTo>
                  <a:pt x="153923" y="215645"/>
                </a:lnTo>
                <a:lnTo>
                  <a:pt x="150113" y="216407"/>
                </a:lnTo>
                <a:lnTo>
                  <a:pt x="150875" y="216407"/>
                </a:lnTo>
                <a:lnTo>
                  <a:pt x="150875" y="225551"/>
                </a:lnTo>
                <a:lnTo>
                  <a:pt x="151637" y="225551"/>
                </a:lnTo>
                <a:lnTo>
                  <a:pt x="153923" y="224904"/>
                </a:lnTo>
                <a:close/>
              </a:path>
              <a:path w="302259" h="297179">
                <a:moveTo>
                  <a:pt x="156971" y="224040"/>
                </a:moveTo>
                <a:lnTo>
                  <a:pt x="156971" y="214883"/>
                </a:lnTo>
                <a:lnTo>
                  <a:pt x="153161" y="215645"/>
                </a:lnTo>
                <a:lnTo>
                  <a:pt x="153923" y="215645"/>
                </a:lnTo>
                <a:lnTo>
                  <a:pt x="153923" y="224904"/>
                </a:lnTo>
                <a:lnTo>
                  <a:pt x="156971" y="224040"/>
                </a:lnTo>
                <a:close/>
              </a:path>
              <a:path w="302259" h="297179">
                <a:moveTo>
                  <a:pt x="160019" y="223176"/>
                </a:moveTo>
                <a:lnTo>
                  <a:pt x="160019" y="214121"/>
                </a:lnTo>
                <a:lnTo>
                  <a:pt x="156209" y="214883"/>
                </a:lnTo>
                <a:lnTo>
                  <a:pt x="156971" y="214883"/>
                </a:lnTo>
                <a:lnTo>
                  <a:pt x="156971" y="224040"/>
                </a:lnTo>
                <a:lnTo>
                  <a:pt x="160019" y="223176"/>
                </a:lnTo>
                <a:close/>
              </a:path>
              <a:path w="302259" h="297179">
                <a:moveTo>
                  <a:pt x="168401" y="293852"/>
                </a:moveTo>
                <a:lnTo>
                  <a:pt x="168401" y="285749"/>
                </a:lnTo>
                <a:lnTo>
                  <a:pt x="157733" y="287273"/>
                </a:lnTo>
                <a:lnTo>
                  <a:pt x="158495" y="287273"/>
                </a:lnTo>
                <a:lnTo>
                  <a:pt x="158495" y="296417"/>
                </a:lnTo>
                <a:lnTo>
                  <a:pt x="168401" y="293852"/>
                </a:lnTo>
                <a:close/>
              </a:path>
              <a:path w="302259" h="297179">
                <a:moveTo>
                  <a:pt x="169645" y="207464"/>
                </a:moveTo>
                <a:lnTo>
                  <a:pt x="164591" y="211073"/>
                </a:lnTo>
                <a:lnTo>
                  <a:pt x="162305" y="212597"/>
                </a:lnTo>
                <a:lnTo>
                  <a:pt x="159257" y="214121"/>
                </a:lnTo>
                <a:lnTo>
                  <a:pt x="160019" y="214121"/>
                </a:lnTo>
                <a:lnTo>
                  <a:pt x="160019" y="223176"/>
                </a:lnTo>
                <a:lnTo>
                  <a:pt x="164797" y="221822"/>
                </a:lnTo>
                <a:lnTo>
                  <a:pt x="169163" y="218709"/>
                </a:lnTo>
                <a:lnTo>
                  <a:pt x="169163" y="208025"/>
                </a:lnTo>
                <a:lnTo>
                  <a:pt x="169645" y="207464"/>
                </a:lnTo>
                <a:close/>
              </a:path>
              <a:path w="302259" h="297179">
                <a:moveTo>
                  <a:pt x="178307" y="291287"/>
                </a:moveTo>
                <a:lnTo>
                  <a:pt x="178307" y="283463"/>
                </a:lnTo>
                <a:lnTo>
                  <a:pt x="167639" y="285749"/>
                </a:lnTo>
                <a:lnTo>
                  <a:pt x="168401" y="285749"/>
                </a:lnTo>
                <a:lnTo>
                  <a:pt x="168401" y="293852"/>
                </a:lnTo>
                <a:lnTo>
                  <a:pt x="178307" y="291287"/>
                </a:lnTo>
                <a:close/>
              </a:path>
              <a:path w="302259" h="297179">
                <a:moveTo>
                  <a:pt x="169925" y="207263"/>
                </a:moveTo>
                <a:lnTo>
                  <a:pt x="169645" y="207464"/>
                </a:lnTo>
                <a:lnTo>
                  <a:pt x="169163" y="208025"/>
                </a:lnTo>
                <a:lnTo>
                  <a:pt x="169925" y="207263"/>
                </a:lnTo>
                <a:close/>
              </a:path>
              <a:path w="302259" h="297179">
                <a:moveTo>
                  <a:pt x="169925" y="218166"/>
                </a:moveTo>
                <a:lnTo>
                  <a:pt x="169925" y="207263"/>
                </a:lnTo>
                <a:lnTo>
                  <a:pt x="169163" y="208025"/>
                </a:lnTo>
                <a:lnTo>
                  <a:pt x="169163" y="218709"/>
                </a:lnTo>
                <a:lnTo>
                  <a:pt x="169925" y="218166"/>
                </a:lnTo>
                <a:close/>
              </a:path>
              <a:path w="302259" h="297179">
                <a:moveTo>
                  <a:pt x="173735" y="215450"/>
                </a:moveTo>
                <a:lnTo>
                  <a:pt x="173735" y="202691"/>
                </a:lnTo>
                <a:lnTo>
                  <a:pt x="169645" y="207464"/>
                </a:lnTo>
                <a:lnTo>
                  <a:pt x="169925" y="207263"/>
                </a:lnTo>
                <a:lnTo>
                  <a:pt x="169925" y="218166"/>
                </a:lnTo>
                <a:lnTo>
                  <a:pt x="173735" y="215450"/>
                </a:lnTo>
                <a:close/>
              </a:path>
              <a:path w="302259" h="297179">
                <a:moveTo>
                  <a:pt x="182879" y="204220"/>
                </a:moveTo>
                <a:lnTo>
                  <a:pt x="182879" y="83057"/>
                </a:lnTo>
                <a:lnTo>
                  <a:pt x="178307" y="83057"/>
                </a:lnTo>
                <a:lnTo>
                  <a:pt x="178307" y="188213"/>
                </a:lnTo>
                <a:lnTo>
                  <a:pt x="177545" y="192023"/>
                </a:lnTo>
                <a:lnTo>
                  <a:pt x="177545" y="191261"/>
                </a:lnTo>
                <a:lnTo>
                  <a:pt x="176783" y="195071"/>
                </a:lnTo>
                <a:lnTo>
                  <a:pt x="176783" y="194309"/>
                </a:lnTo>
                <a:lnTo>
                  <a:pt x="176021" y="197357"/>
                </a:lnTo>
                <a:lnTo>
                  <a:pt x="174497" y="200405"/>
                </a:lnTo>
                <a:lnTo>
                  <a:pt x="174497" y="199643"/>
                </a:lnTo>
                <a:lnTo>
                  <a:pt x="172973" y="202691"/>
                </a:lnTo>
                <a:lnTo>
                  <a:pt x="173735" y="202691"/>
                </a:lnTo>
                <a:lnTo>
                  <a:pt x="173735" y="215450"/>
                </a:lnTo>
                <a:lnTo>
                  <a:pt x="175941" y="213879"/>
                </a:lnTo>
                <a:lnTo>
                  <a:pt x="182879" y="204220"/>
                </a:lnTo>
                <a:close/>
              </a:path>
              <a:path w="302259" h="297179">
                <a:moveTo>
                  <a:pt x="204977" y="280116"/>
                </a:moveTo>
                <a:lnTo>
                  <a:pt x="204977" y="270509"/>
                </a:lnTo>
                <a:lnTo>
                  <a:pt x="195833" y="275843"/>
                </a:lnTo>
                <a:lnTo>
                  <a:pt x="195833" y="275462"/>
                </a:lnTo>
                <a:lnTo>
                  <a:pt x="187451" y="279653"/>
                </a:lnTo>
                <a:lnTo>
                  <a:pt x="177545" y="283463"/>
                </a:lnTo>
                <a:lnTo>
                  <a:pt x="178307" y="283463"/>
                </a:lnTo>
                <a:lnTo>
                  <a:pt x="178307" y="291287"/>
                </a:lnTo>
                <a:lnTo>
                  <a:pt x="195650" y="286796"/>
                </a:lnTo>
                <a:lnTo>
                  <a:pt x="195833" y="286665"/>
                </a:lnTo>
                <a:lnTo>
                  <a:pt x="195833" y="275843"/>
                </a:lnTo>
                <a:lnTo>
                  <a:pt x="196595" y="275081"/>
                </a:lnTo>
                <a:lnTo>
                  <a:pt x="196595" y="286119"/>
                </a:lnTo>
                <a:lnTo>
                  <a:pt x="204977" y="280116"/>
                </a:lnTo>
                <a:close/>
              </a:path>
              <a:path w="302259" h="297179">
                <a:moveTo>
                  <a:pt x="182879" y="83057"/>
                </a:moveTo>
                <a:lnTo>
                  <a:pt x="178307" y="78485"/>
                </a:lnTo>
                <a:lnTo>
                  <a:pt x="178307" y="83057"/>
                </a:lnTo>
                <a:lnTo>
                  <a:pt x="182879" y="83057"/>
                </a:lnTo>
                <a:close/>
              </a:path>
              <a:path w="302259" h="297179">
                <a:moveTo>
                  <a:pt x="220217" y="269201"/>
                </a:moveTo>
                <a:lnTo>
                  <a:pt x="220217" y="257555"/>
                </a:lnTo>
                <a:lnTo>
                  <a:pt x="219455" y="258317"/>
                </a:lnTo>
                <a:lnTo>
                  <a:pt x="212597" y="264413"/>
                </a:lnTo>
                <a:lnTo>
                  <a:pt x="204215" y="270509"/>
                </a:lnTo>
                <a:lnTo>
                  <a:pt x="204977" y="270509"/>
                </a:lnTo>
                <a:lnTo>
                  <a:pt x="204977" y="280116"/>
                </a:lnTo>
                <a:lnTo>
                  <a:pt x="220217" y="269201"/>
                </a:lnTo>
                <a:close/>
              </a:path>
              <a:path w="302259" h="297179">
                <a:moveTo>
                  <a:pt x="222503" y="9905"/>
                </a:moveTo>
                <a:lnTo>
                  <a:pt x="215645" y="9905"/>
                </a:lnTo>
                <a:lnTo>
                  <a:pt x="219074" y="13334"/>
                </a:lnTo>
                <a:lnTo>
                  <a:pt x="222503" y="9905"/>
                </a:lnTo>
                <a:close/>
              </a:path>
              <a:path w="302259" h="297179">
                <a:moveTo>
                  <a:pt x="219074" y="13334"/>
                </a:moveTo>
                <a:lnTo>
                  <a:pt x="215645" y="9905"/>
                </a:lnTo>
                <a:lnTo>
                  <a:pt x="215645" y="16763"/>
                </a:lnTo>
                <a:lnTo>
                  <a:pt x="219074" y="13334"/>
                </a:lnTo>
                <a:close/>
              </a:path>
              <a:path w="302259" h="297179">
                <a:moveTo>
                  <a:pt x="222503" y="16763"/>
                </a:moveTo>
                <a:lnTo>
                  <a:pt x="222503" y="9905"/>
                </a:lnTo>
                <a:lnTo>
                  <a:pt x="219074" y="13334"/>
                </a:lnTo>
                <a:lnTo>
                  <a:pt x="222503" y="16763"/>
                </a:lnTo>
                <a:close/>
              </a:path>
              <a:path w="302259" h="297179">
                <a:moveTo>
                  <a:pt x="219816" y="257916"/>
                </a:moveTo>
                <a:lnTo>
                  <a:pt x="219455" y="258241"/>
                </a:lnTo>
                <a:lnTo>
                  <a:pt x="219816" y="257916"/>
                </a:lnTo>
                <a:close/>
              </a:path>
              <a:path w="302259" h="297179">
                <a:moveTo>
                  <a:pt x="220217" y="257555"/>
                </a:moveTo>
                <a:lnTo>
                  <a:pt x="219816" y="257916"/>
                </a:lnTo>
                <a:lnTo>
                  <a:pt x="219455" y="258317"/>
                </a:lnTo>
                <a:lnTo>
                  <a:pt x="220217" y="257555"/>
                </a:lnTo>
                <a:close/>
              </a:path>
              <a:path w="302259" h="297179">
                <a:moveTo>
                  <a:pt x="290321" y="83057"/>
                </a:moveTo>
                <a:lnTo>
                  <a:pt x="290321" y="73151"/>
                </a:lnTo>
                <a:lnTo>
                  <a:pt x="287273" y="81533"/>
                </a:lnTo>
                <a:lnTo>
                  <a:pt x="278891" y="73151"/>
                </a:lnTo>
                <a:lnTo>
                  <a:pt x="249935" y="73151"/>
                </a:lnTo>
                <a:lnTo>
                  <a:pt x="249935" y="185165"/>
                </a:lnTo>
                <a:lnTo>
                  <a:pt x="249173" y="195833"/>
                </a:lnTo>
                <a:lnTo>
                  <a:pt x="247649" y="206501"/>
                </a:lnTo>
                <a:lnTo>
                  <a:pt x="247649" y="205739"/>
                </a:lnTo>
                <a:lnTo>
                  <a:pt x="245363" y="216407"/>
                </a:lnTo>
                <a:lnTo>
                  <a:pt x="245363" y="215645"/>
                </a:lnTo>
                <a:lnTo>
                  <a:pt x="241553" y="225551"/>
                </a:lnTo>
                <a:lnTo>
                  <a:pt x="241553" y="224789"/>
                </a:lnTo>
                <a:lnTo>
                  <a:pt x="237743" y="234695"/>
                </a:lnTo>
                <a:lnTo>
                  <a:pt x="237743" y="233933"/>
                </a:lnTo>
                <a:lnTo>
                  <a:pt x="232409" y="243077"/>
                </a:lnTo>
                <a:lnTo>
                  <a:pt x="232409" y="242315"/>
                </a:lnTo>
                <a:lnTo>
                  <a:pt x="226313" y="250697"/>
                </a:lnTo>
                <a:lnTo>
                  <a:pt x="219816" y="257916"/>
                </a:lnTo>
                <a:lnTo>
                  <a:pt x="220217" y="257555"/>
                </a:lnTo>
                <a:lnTo>
                  <a:pt x="220217" y="269201"/>
                </a:lnTo>
                <a:lnTo>
                  <a:pt x="226504" y="264699"/>
                </a:lnTo>
                <a:lnTo>
                  <a:pt x="248500" y="233506"/>
                </a:lnTo>
                <a:lnTo>
                  <a:pt x="254507" y="212546"/>
                </a:lnTo>
                <a:lnTo>
                  <a:pt x="254507" y="83057"/>
                </a:lnTo>
                <a:lnTo>
                  <a:pt x="259079" y="78485"/>
                </a:lnTo>
                <a:lnTo>
                  <a:pt x="259079" y="83057"/>
                </a:lnTo>
                <a:lnTo>
                  <a:pt x="290321" y="83057"/>
                </a:lnTo>
                <a:close/>
              </a:path>
              <a:path w="302259" h="297179">
                <a:moveTo>
                  <a:pt x="259079" y="83057"/>
                </a:moveTo>
                <a:lnTo>
                  <a:pt x="259079" y="78485"/>
                </a:lnTo>
                <a:lnTo>
                  <a:pt x="254507" y="83057"/>
                </a:lnTo>
                <a:lnTo>
                  <a:pt x="259079" y="83057"/>
                </a:lnTo>
                <a:close/>
              </a:path>
              <a:path w="302259" h="297179">
                <a:moveTo>
                  <a:pt x="259079" y="196595"/>
                </a:moveTo>
                <a:lnTo>
                  <a:pt x="259079" y="83057"/>
                </a:lnTo>
                <a:lnTo>
                  <a:pt x="254507" y="83057"/>
                </a:lnTo>
                <a:lnTo>
                  <a:pt x="254507" y="212546"/>
                </a:lnTo>
                <a:lnTo>
                  <a:pt x="259079" y="196595"/>
                </a:lnTo>
                <a:close/>
              </a:path>
              <a:path w="302259" h="297179">
                <a:moveTo>
                  <a:pt x="290321" y="73151"/>
                </a:moveTo>
                <a:lnTo>
                  <a:pt x="278891" y="73151"/>
                </a:lnTo>
                <a:lnTo>
                  <a:pt x="287273" y="81533"/>
                </a:lnTo>
                <a:lnTo>
                  <a:pt x="290321" y="73151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76067" y="65166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1773" y="3319525"/>
            <a:ext cx="7976234" cy="2595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5200"/>
              </a:lnSpc>
              <a:spcBef>
                <a:spcPts val="95"/>
              </a:spcBef>
            </a:pPr>
            <a:r>
              <a:rPr dirty="0" baseline="2525" sz="6600" spc="-7">
                <a:solidFill>
                  <a:srgbClr val="FF0000"/>
                </a:solidFill>
                <a:latin typeface="NSimSun"/>
                <a:cs typeface="NSimSun"/>
              </a:rPr>
              <a:t>初始条件</a:t>
            </a:r>
            <a:r>
              <a:rPr dirty="0" baseline="2525" sz="6600" spc="-3292">
                <a:solidFill>
                  <a:srgbClr val="FF0000"/>
                </a:solidFill>
                <a:latin typeface="NSimSun"/>
                <a:cs typeface="NSimSun"/>
              </a:rPr>
              <a:t>：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线性表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已存在且非空，</a:t>
            </a:r>
            <a:endParaRPr sz="3600">
              <a:latin typeface="NSimSun"/>
              <a:cs typeface="NSimSun"/>
            </a:endParaRPr>
          </a:p>
          <a:p>
            <a:pPr marL="2755900">
              <a:lnSpc>
                <a:spcPts val="4240"/>
              </a:lnSpc>
            </a:pPr>
            <a:r>
              <a:rPr dirty="0" sz="3600" spc="-5" b="1">
                <a:solidFill>
                  <a:srgbClr val="323232"/>
                </a:solidFill>
                <a:latin typeface="Times New Roman"/>
                <a:cs typeface="Times New Roman"/>
              </a:rPr>
              <a:t>1≤i≤LengthList(L)</a:t>
            </a:r>
            <a:r>
              <a:rPr dirty="0" sz="3600" spc="-15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。</a:t>
            </a:r>
            <a:endParaRPr sz="3600">
              <a:latin typeface="NSimSun"/>
              <a:cs typeface="NSimSun"/>
            </a:endParaRPr>
          </a:p>
          <a:p>
            <a:pPr marL="12700">
              <a:lnSpc>
                <a:spcPts val="5200"/>
              </a:lnSpc>
              <a:spcBef>
                <a:spcPts val="1360"/>
              </a:spcBef>
            </a:pPr>
            <a:r>
              <a:rPr dirty="0" baseline="5681" sz="6600" spc="-7">
                <a:solidFill>
                  <a:srgbClr val="FF0000"/>
                </a:solidFill>
                <a:latin typeface="NSimSun"/>
                <a:cs typeface="NSimSun"/>
              </a:rPr>
              <a:t>操作结果</a:t>
            </a:r>
            <a:r>
              <a:rPr dirty="0" baseline="5681" sz="6600" spc="-1500">
                <a:solidFill>
                  <a:srgbClr val="FF0000"/>
                </a:solidFill>
                <a:latin typeface="NSimSun"/>
                <a:cs typeface="NSimSun"/>
              </a:rPr>
              <a:t>：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删除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的第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个元素，并用</a:t>
            </a:r>
            <a:endParaRPr sz="3600">
              <a:latin typeface="NSimSun"/>
              <a:cs typeface="NSimSun"/>
            </a:endParaRPr>
          </a:p>
          <a:p>
            <a:pPr marL="2679065">
              <a:lnSpc>
                <a:spcPts val="4240"/>
              </a:lnSpc>
            </a:pP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返回其值，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的长度减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1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。</a:t>
            </a:r>
            <a:endParaRPr sz="3600">
              <a:latin typeface="NSimSun"/>
              <a:cs typeface="N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3719" y="1201927"/>
            <a:ext cx="4998085" cy="13131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ListDelete(&amp;L, i,</a:t>
            </a:r>
            <a:r>
              <a:rPr dirty="0" sz="4400" spc="-15" b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33339A"/>
                </a:solidFill>
                <a:latin typeface="Times New Roman"/>
                <a:cs typeface="Times New Roman"/>
              </a:rPr>
              <a:t>&amp;e</a:t>
            </a:r>
            <a:r>
              <a:rPr dirty="0" sz="2400" spc="-10" b="1">
                <a:solidFill>
                  <a:srgbClr val="33339A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4000">
                <a:solidFill>
                  <a:srgbClr val="650065"/>
                </a:solidFill>
                <a:latin typeface="SimSun"/>
                <a:cs typeface="SimSun"/>
              </a:rPr>
              <a:t>（删除数据元素）</a:t>
            </a:r>
            <a:endParaRPr sz="4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80627" y="65211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19633"/>
                </a:lnTo>
                <a:lnTo>
                  <a:pt x="119646" y="119633"/>
                </a:lnTo>
                <a:lnTo>
                  <a:pt x="119646" y="226313"/>
                </a:lnTo>
                <a:lnTo>
                  <a:pt x="122456" y="240268"/>
                </a:lnTo>
                <a:lnTo>
                  <a:pt x="130122" y="251650"/>
                </a:lnTo>
                <a:lnTo>
                  <a:pt x="141501" y="259318"/>
                </a:lnTo>
                <a:lnTo>
                  <a:pt x="155448" y="262127"/>
                </a:lnTo>
                <a:lnTo>
                  <a:pt x="190500" y="262127"/>
                </a:lnTo>
                <a:lnTo>
                  <a:pt x="190500" y="119633"/>
                </a:lnTo>
                <a:lnTo>
                  <a:pt x="262140" y="48005"/>
                </a:lnTo>
                <a:lnTo>
                  <a:pt x="333768" y="119633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119633"/>
                </a:lnTo>
                <a:lnTo>
                  <a:pt x="297954" y="119633"/>
                </a:lnTo>
                <a:lnTo>
                  <a:pt x="297954" y="226313"/>
                </a:lnTo>
                <a:lnTo>
                  <a:pt x="289524" y="268176"/>
                </a:lnTo>
                <a:lnTo>
                  <a:pt x="266520" y="302323"/>
                </a:lnTo>
                <a:lnTo>
                  <a:pt x="232369" y="325326"/>
                </a:lnTo>
                <a:lnTo>
                  <a:pt x="190500" y="333755"/>
                </a:lnTo>
                <a:lnTo>
                  <a:pt x="155448" y="333755"/>
                </a:lnTo>
                <a:lnTo>
                  <a:pt x="113587" y="325326"/>
                </a:lnTo>
                <a:lnTo>
                  <a:pt x="79444" y="302323"/>
                </a:lnTo>
                <a:lnTo>
                  <a:pt x="56446" y="268176"/>
                </a:lnTo>
                <a:lnTo>
                  <a:pt x="48018" y="226313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  <a:path w="381000" h="381000">
                <a:moveTo>
                  <a:pt x="226326" y="226313"/>
                </a:moveTo>
                <a:lnTo>
                  <a:pt x="226326" y="119633"/>
                </a:lnTo>
                <a:lnTo>
                  <a:pt x="190500" y="119633"/>
                </a:lnTo>
                <a:lnTo>
                  <a:pt x="190500" y="262127"/>
                </a:lnTo>
                <a:lnTo>
                  <a:pt x="204456" y="259318"/>
                </a:lnTo>
                <a:lnTo>
                  <a:pt x="215842" y="251650"/>
                </a:lnTo>
                <a:lnTo>
                  <a:pt x="223514" y="240268"/>
                </a:lnTo>
                <a:lnTo>
                  <a:pt x="226326" y="226313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28645" y="65692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78308" y="278538"/>
                </a:moveTo>
                <a:lnTo>
                  <a:pt x="178308" y="178307"/>
                </a:lnTo>
                <a:lnTo>
                  <a:pt x="175498" y="192262"/>
                </a:lnTo>
                <a:lnTo>
                  <a:pt x="167830" y="203644"/>
                </a:lnTo>
                <a:lnTo>
                  <a:pt x="156448" y="211312"/>
                </a:lnTo>
                <a:lnTo>
                  <a:pt x="142494" y="214121"/>
                </a:lnTo>
                <a:lnTo>
                  <a:pt x="107442" y="214121"/>
                </a:lnTo>
                <a:lnTo>
                  <a:pt x="93487" y="211312"/>
                </a:lnTo>
                <a:lnTo>
                  <a:pt x="82105" y="203644"/>
                </a:lnTo>
                <a:lnTo>
                  <a:pt x="74437" y="192262"/>
                </a:lnTo>
                <a:lnTo>
                  <a:pt x="71628" y="178307"/>
                </a:lnTo>
                <a:lnTo>
                  <a:pt x="71628" y="71627"/>
                </a:lnTo>
                <a:lnTo>
                  <a:pt x="0" y="71627"/>
                </a:lnTo>
                <a:lnTo>
                  <a:pt x="0" y="178307"/>
                </a:lnTo>
                <a:lnTo>
                  <a:pt x="8429" y="220170"/>
                </a:lnTo>
                <a:lnTo>
                  <a:pt x="31432" y="254317"/>
                </a:lnTo>
                <a:lnTo>
                  <a:pt x="65579" y="277320"/>
                </a:lnTo>
                <a:lnTo>
                  <a:pt x="107442" y="285749"/>
                </a:lnTo>
                <a:lnTo>
                  <a:pt x="142494" y="285749"/>
                </a:lnTo>
                <a:lnTo>
                  <a:pt x="178308" y="278538"/>
                </a:lnTo>
                <a:close/>
              </a:path>
              <a:path w="285750" h="285750">
                <a:moveTo>
                  <a:pt x="285750" y="71627"/>
                </a:moveTo>
                <a:lnTo>
                  <a:pt x="214122" y="0"/>
                </a:lnTo>
                <a:lnTo>
                  <a:pt x="142494" y="71627"/>
                </a:lnTo>
                <a:lnTo>
                  <a:pt x="178308" y="71627"/>
                </a:lnTo>
                <a:lnTo>
                  <a:pt x="178308" y="278538"/>
                </a:lnTo>
                <a:lnTo>
                  <a:pt x="184356" y="277320"/>
                </a:lnTo>
                <a:lnTo>
                  <a:pt x="218503" y="254317"/>
                </a:lnTo>
                <a:lnTo>
                  <a:pt x="241506" y="220170"/>
                </a:lnTo>
                <a:lnTo>
                  <a:pt x="249936" y="178307"/>
                </a:lnTo>
                <a:lnTo>
                  <a:pt x="249936" y="71627"/>
                </a:lnTo>
                <a:lnTo>
                  <a:pt x="285750" y="71627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24074" y="6562343"/>
            <a:ext cx="302260" cy="297180"/>
          </a:xfrm>
          <a:custGeom>
            <a:avLst/>
            <a:gdLst/>
            <a:ahLst/>
            <a:cxnLst/>
            <a:rect l="l" t="t" r="r" b="b"/>
            <a:pathLst>
              <a:path w="302259" h="297179">
                <a:moveTo>
                  <a:pt x="89598" y="207581"/>
                </a:moveTo>
                <a:lnTo>
                  <a:pt x="86105" y="202691"/>
                </a:lnTo>
                <a:lnTo>
                  <a:pt x="84581" y="200405"/>
                </a:lnTo>
                <a:lnTo>
                  <a:pt x="83057" y="197357"/>
                </a:lnTo>
                <a:lnTo>
                  <a:pt x="82295" y="194309"/>
                </a:lnTo>
                <a:lnTo>
                  <a:pt x="82295" y="195071"/>
                </a:lnTo>
                <a:lnTo>
                  <a:pt x="81533" y="191261"/>
                </a:lnTo>
                <a:lnTo>
                  <a:pt x="81533" y="192023"/>
                </a:lnTo>
                <a:lnTo>
                  <a:pt x="80771" y="188213"/>
                </a:lnTo>
                <a:lnTo>
                  <a:pt x="80771" y="73151"/>
                </a:lnTo>
                <a:lnTo>
                  <a:pt x="0" y="73151"/>
                </a:lnTo>
                <a:lnTo>
                  <a:pt x="0" y="196595"/>
                </a:lnTo>
                <a:lnTo>
                  <a:pt x="4571" y="211761"/>
                </a:lnTo>
                <a:lnTo>
                  <a:pt x="4571" y="83057"/>
                </a:lnTo>
                <a:lnTo>
                  <a:pt x="9143" y="78485"/>
                </a:lnTo>
                <a:lnTo>
                  <a:pt x="9143" y="83057"/>
                </a:lnTo>
                <a:lnTo>
                  <a:pt x="70865" y="83057"/>
                </a:lnTo>
                <a:lnTo>
                  <a:pt x="70865" y="78485"/>
                </a:lnTo>
                <a:lnTo>
                  <a:pt x="76199" y="83057"/>
                </a:lnTo>
                <a:lnTo>
                  <a:pt x="76199" y="204349"/>
                </a:lnTo>
                <a:lnTo>
                  <a:pt x="84591" y="215322"/>
                </a:lnTo>
                <a:lnTo>
                  <a:pt x="89153" y="218172"/>
                </a:lnTo>
                <a:lnTo>
                  <a:pt x="89153" y="207263"/>
                </a:lnTo>
                <a:lnTo>
                  <a:pt x="89598" y="207581"/>
                </a:lnTo>
                <a:close/>
              </a:path>
              <a:path w="302259" h="297179">
                <a:moveTo>
                  <a:pt x="9143" y="83057"/>
                </a:moveTo>
                <a:lnTo>
                  <a:pt x="9143" y="78485"/>
                </a:lnTo>
                <a:lnTo>
                  <a:pt x="4571" y="83057"/>
                </a:lnTo>
                <a:lnTo>
                  <a:pt x="9143" y="83057"/>
                </a:lnTo>
                <a:close/>
              </a:path>
              <a:path w="302259" h="297179">
                <a:moveTo>
                  <a:pt x="22097" y="234695"/>
                </a:moveTo>
                <a:lnTo>
                  <a:pt x="17525" y="224789"/>
                </a:lnTo>
                <a:lnTo>
                  <a:pt x="17525" y="225551"/>
                </a:lnTo>
                <a:lnTo>
                  <a:pt x="13715" y="215645"/>
                </a:lnTo>
                <a:lnTo>
                  <a:pt x="13715" y="216407"/>
                </a:lnTo>
                <a:lnTo>
                  <a:pt x="11429" y="205739"/>
                </a:lnTo>
                <a:lnTo>
                  <a:pt x="11429" y="206501"/>
                </a:lnTo>
                <a:lnTo>
                  <a:pt x="9905" y="195833"/>
                </a:lnTo>
                <a:lnTo>
                  <a:pt x="9143" y="185165"/>
                </a:lnTo>
                <a:lnTo>
                  <a:pt x="9143" y="83057"/>
                </a:lnTo>
                <a:lnTo>
                  <a:pt x="4571" y="83057"/>
                </a:lnTo>
                <a:lnTo>
                  <a:pt x="4571" y="211761"/>
                </a:lnTo>
                <a:lnTo>
                  <a:pt x="11978" y="236329"/>
                </a:lnTo>
                <a:lnTo>
                  <a:pt x="21335" y="248628"/>
                </a:lnTo>
                <a:lnTo>
                  <a:pt x="21335" y="233933"/>
                </a:lnTo>
                <a:lnTo>
                  <a:pt x="22097" y="234695"/>
                </a:lnTo>
                <a:close/>
              </a:path>
              <a:path w="302259" h="297179">
                <a:moveTo>
                  <a:pt x="39623" y="270383"/>
                </a:moveTo>
                <a:lnTo>
                  <a:pt x="39623" y="258317"/>
                </a:lnTo>
                <a:lnTo>
                  <a:pt x="38861" y="257555"/>
                </a:lnTo>
                <a:lnTo>
                  <a:pt x="32765" y="250697"/>
                </a:lnTo>
                <a:lnTo>
                  <a:pt x="26669" y="242315"/>
                </a:lnTo>
                <a:lnTo>
                  <a:pt x="26669" y="243077"/>
                </a:lnTo>
                <a:lnTo>
                  <a:pt x="21335" y="233933"/>
                </a:lnTo>
                <a:lnTo>
                  <a:pt x="21335" y="248628"/>
                </a:lnTo>
                <a:lnTo>
                  <a:pt x="36309" y="268309"/>
                </a:lnTo>
                <a:lnTo>
                  <a:pt x="39623" y="270383"/>
                </a:lnTo>
                <a:close/>
              </a:path>
              <a:path w="302259" h="297179">
                <a:moveTo>
                  <a:pt x="39263" y="257916"/>
                </a:moveTo>
                <a:lnTo>
                  <a:pt x="38861" y="257471"/>
                </a:lnTo>
                <a:lnTo>
                  <a:pt x="39263" y="257916"/>
                </a:lnTo>
                <a:close/>
              </a:path>
              <a:path w="302259" h="297179">
                <a:moveTo>
                  <a:pt x="39623" y="258317"/>
                </a:moveTo>
                <a:lnTo>
                  <a:pt x="39263" y="257916"/>
                </a:lnTo>
                <a:lnTo>
                  <a:pt x="38861" y="257555"/>
                </a:lnTo>
                <a:lnTo>
                  <a:pt x="39623" y="258317"/>
                </a:lnTo>
                <a:close/>
              </a:path>
              <a:path w="302259" h="297179">
                <a:moveTo>
                  <a:pt x="54863" y="270509"/>
                </a:moveTo>
                <a:lnTo>
                  <a:pt x="46481" y="264413"/>
                </a:lnTo>
                <a:lnTo>
                  <a:pt x="39263" y="257916"/>
                </a:lnTo>
                <a:lnTo>
                  <a:pt x="39623" y="258317"/>
                </a:lnTo>
                <a:lnTo>
                  <a:pt x="39623" y="270383"/>
                </a:lnTo>
                <a:lnTo>
                  <a:pt x="54101" y="279443"/>
                </a:lnTo>
                <a:lnTo>
                  <a:pt x="54101" y="270509"/>
                </a:lnTo>
                <a:lnTo>
                  <a:pt x="54863" y="270509"/>
                </a:lnTo>
                <a:close/>
              </a:path>
              <a:path w="302259" h="297179">
                <a:moveTo>
                  <a:pt x="63245" y="285166"/>
                </a:moveTo>
                <a:lnTo>
                  <a:pt x="63245" y="275843"/>
                </a:lnTo>
                <a:lnTo>
                  <a:pt x="54101" y="270509"/>
                </a:lnTo>
                <a:lnTo>
                  <a:pt x="54101" y="279443"/>
                </a:lnTo>
                <a:lnTo>
                  <a:pt x="63245" y="285166"/>
                </a:lnTo>
                <a:close/>
              </a:path>
              <a:path w="302259" h="297179">
                <a:moveTo>
                  <a:pt x="72389" y="279653"/>
                </a:moveTo>
                <a:lnTo>
                  <a:pt x="62483" y="275081"/>
                </a:lnTo>
                <a:lnTo>
                  <a:pt x="63245" y="275843"/>
                </a:lnTo>
                <a:lnTo>
                  <a:pt x="63245" y="285166"/>
                </a:lnTo>
                <a:lnTo>
                  <a:pt x="70298" y="289579"/>
                </a:lnTo>
                <a:lnTo>
                  <a:pt x="71627" y="289825"/>
                </a:lnTo>
                <a:lnTo>
                  <a:pt x="71627" y="279653"/>
                </a:lnTo>
                <a:lnTo>
                  <a:pt x="72389" y="279653"/>
                </a:lnTo>
                <a:close/>
              </a:path>
              <a:path w="302259" h="297179">
                <a:moveTo>
                  <a:pt x="76199" y="83057"/>
                </a:moveTo>
                <a:lnTo>
                  <a:pt x="70865" y="78485"/>
                </a:lnTo>
                <a:lnTo>
                  <a:pt x="70865" y="83057"/>
                </a:lnTo>
                <a:lnTo>
                  <a:pt x="76199" y="83057"/>
                </a:lnTo>
                <a:close/>
              </a:path>
              <a:path w="302259" h="297179">
                <a:moveTo>
                  <a:pt x="76199" y="204349"/>
                </a:moveTo>
                <a:lnTo>
                  <a:pt x="76199" y="83057"/>
                </a:lnTo>
                <a:lnTo>
                  <a:pt x="70865" y="83057"/>
                </a:lnTo>
                <a:lnTo>
                  <a:pt x="70865" y="185927"/>
                </a:lnTo>
                <a:lnTo>
                  <a:pt x="71627" y="189737"/>
                </a:lnTo>
                <a:lnTo>
                  <a:pt x="75836" y="203874"/>
                </a:lnTo>
                <a:lnTo>
                  <a:pt x="76199" y="204349"/>
                </a:lnTo>
                <a:close/>
              </a:path>
              <a:path w="302259" h="297179">
                <a:moveTo>
                  <a:pt x="81533" y="283463"/>
                </a:moveTo>
                <a:lnTo>
                  <a:pt x="71627" y="279653"/>
                </a:lnTo>
                <a:lnTo>
                  <a:pt x="71627" y="289825"/>
                </a:lnTo>
                <a:lnTo>
                  <a:pt x="80771" y="291522"/>
                </a:lnTo>
                <a:lnTo>
                  <a:pt x="80771" y="283463"/>
                </a:lnTo>
                <a:lnTo>
                  <a:pt x="81533" y="283463"/>
                </a:lnTo>
                <a:close/>
              </a:path>
              <a:path w="302259" h="297179">
                <a:moveTo>
                  <a:pt x="91439" y="285749"/>
                </a:moveTo>
                <a:lnTo>
                  <a:pt x="80771" y="283463"/>
                </a:lnTo>
                <a:lnTo>
                  <a:pt x="80771" y="291522"/>
                </a:lnTo>
                <a:lnTo>
                  <a:pt x="90677" y="293361"/>
                </a:lnTo>
                <a:lnTo>
                  <a:pt x="90677" y="285749"/>
                </a:lnTo>
                <a:lnTo>
                  <a:pt x="91439" y="285749"/>
                </a:lnTo>
                <a:close/>
              </a:path>
              <a:path w="302259" h="297179">
                <a:moveTo>
                  <a:pt x="89915" y="208025"/>
                </a:moveTo>
                <a:lnTo>
                  <a:pt x="89598" y="207581"/>
                </a:lnTo>
                <a:lnTo>
                  <a:pt x="89153" y="207263"/>
                </a:lnTo>
                <a:lnTo>
                  <a:pt x="89915" y="208025"/>
                </a:lnTo>
                <a:close/>
              </a:path>
              <a:path w="302259" h="297179">
                <a:moveTo>
                  <a:pt x="89915" y="218648"/>
                </a:moveTo>
                <a:lnTo>
                  <a:pt x="89915" y="208025"/>
                </a:lnTo>
                <a:lnTo>
                  <a:pt x="89153" y="207263"/>
                </a:lnTo>
                <a:lnTo>
                  <a:pt x="89153" y="218172"/>
                </a:lnTo>
                <a:lnTo>
                  <a:pt x="89915" y="218648"/>
                </a:lnTo>
                <a:close/>
              </a:path>
              <a:path w="302259" h="297179">
                <a:moveTo>
                  <a:pt x="99821" y="214121"/>
                </a:moveTo>
                <a:lnTo>
                  <a:pt x="96773" y="212597"/>
                </a:lnTo>
                <a:lnTo>
                  <a:pt x="96770" y="212215"/>
                </a:lnTo>
                <a:lnTo>
                  <a:pt x="94487" y="211073"/>
                </a:lnTo>
                <a:lnTo>
                  <a:pt x="89598" y="207581"/>
                </a:lnTo>
                <a:lnTo>
                  <a:pt x="89915" y="208025"/>
                </a:lnTo>
                <a:lnTo>
                  <a:pt x="89915" y="218648"/>
                </a:lnTo>
                <a:lnTo>
                  <a:pt x="96773" y="222932"/>
                </a:lnTo>
                <a:lnTo>
                  <a:pt x="96773" y="212597"/>
                </a:lnTo>
                <a:lnTo>
                  <a:pt x="97535" y="212597"/>
                </a:lnTo>
                <a:lnTo>
                  <a:pt x="97535" y="223069"/>
                </a:lnTo>
                <a:lnTo>
                  <a:pt x="99059" y="223345"/>
                </a:lnTo>
                <a:lnTo>
                  <a:pt x="99059" y="214121"/>
                </a:lnTo>
                <a:lnTo>
                  <a:pt x="99821" y="214121"/>
                </a:lnTo>
                <a:close/>
              </a:path>
              <a:path w="302259" h="297179">
                <a:moveTo>
                  <a:pt x="158495" y="296417"/>
                </a:moveTo>
                <a:lnTo>
                  <a:pt x="158495" y="287273"/>
                </a:lnTo>
                <a:lnTo>
                  <a:pt x="147827" y="287985"/>
                </a:lnTo>
                <a:lnTo>
                  <a:pt x="111251" y="287981"/>
                </a:lnTo>
                <a:lnTo>
                  <a:pt x="101345" y="287273"/>
                </a:lnTo>
                <a:lnTo>
                  <a:pt x="90677" y="285749"/>
                </a:lnTo>
                <a:lnTo>
                  <a:pt x="90677" y="293361"/>
                </a:lnTo>
                <a:lnTo>
                  <a:pt x="111251" y="297179"/>
                </a:lnTo>
                <a:lnTo>
                  <a:pt x="147827" y="297179"/>
                </a:lnTo>
                <a:lnTo>
                  <a:pt x="158495" y="296417"/>
                </a:lnTo>
                <a:close/>
              </a:path>
              <a:path w="302259" h="297179">
                <a:moveTo>
                  <a:pt x="102869" y="214883"/>
                </a:moveTo>
                <a:lnTo>
                  <a:pt x="99059" y="214121"/>
                </a:lnTo>
                <a:lnTo>
                  <a:pt x="99059" y="223345"/>
                </a:lnTo>
                <a:lnTo>
                  <a:pt x="102107" y="223897"/>
                </a:lnTo>
                <a:lnTo>
                  <a:pt x="102107" y="214883"/>
                </a:lnTo>
                <a:lnTo>
                  <a:pt x="102869" y="214883"/>
                </a:lnTo>
                <a:close/>
              </a:path>
              <a:path w="302259" h="297179">
                <a:moveTo>
                  <a:pt x="105917" y="215645"/>
                </a:moveTo>
                <a:lnTo>
                  <a:pt x="102107" y="214883"/>
                </a:lnTo>
                <a:lnTo>
                  <a:pt x="102107" y="223897"/>
                </a:lnTo>
                <a:lnTo>
                  <a:pt x="105155" y="224448"/>
                </a:lnTo>
                <a:lnTo>
                  <a:pt x="105155" y="215645"/>
                </a:lnTo>
                <a:lnTo>
                  <a:pt x="105917" y="215645"/>
                </a:lnTo>
                <a:close/>
              </a:path>
              <a:path w="302259" h="297179">
                <a:moveTo>
                  <a:pt x="108965" y="216407"/>
                </a:moveTo>
                <a:lnTo>
                  <a:pt x="105155" y="215645"/>
                </a:lnTo>
                <a:lnTo>
                  <a:pt x="105155" y="224448"/>
                </a:lnTo>
                <a:lnTo>
                  <a:pt x="108203" y="225000"/>
                </a:lnTo>
                <a:lnTo>
                  <a:pt x="108203" y="216407"/>
                </a:lnTo>
                <a:lnTo>
                  <a:pt x="108965" y="216407"/>
                </a:lnTo>
                <a:close/>
              </a:path>
              <a:path w="302259" h="297179">
                <a:moveTo>
                  <a:pt x="150875" y="225551"/>
                </a:moveTo>
                <a:lnTo>
                  <a:pt x="150875" y="216407"/>
                </a:lnTo>
                <a:lnTo>
                  <a:pt x="108203" y="216407"/>
                </a:lnTo>
                <a:lnTo>
                  <a:pt x="108203" y="225000"/>
                </a:lnTo>
                <a:lnTo>
                  <a:pt x="111251" y="225551"/>
                </a:lnTo>
                <a:lnTo>
                  <a:pt x="150875" y="225551"/>
                </a:lnTo>
                <a:close/>
              </a:path>
              <a:path w="302259" h="297179">
                <a:moveTo>
                  <a:pt x="301751" y="83057"/>
                </a:moveTo>
                <a:lnTo>
                  <a:pt x="218693" y="0"/>
                </a:lnTo>
                <a:lnTo>
                  <a:pt x="135635" y="83057"/>
                </a:lnTo>
                <a:lnTo>
                  <a:pt x="147065" y="83057"/>
                </a:lnTo>
                <a:lnTo>
                  <a:pt x="147065" y="73151"/>
                </a:lnTo>
                <a:lnTo>
                  <a:pt x="159257" y="73151"/>
                </a:lnTo>
                <a:lnTo>
                  <a:pt x="215645" y="16763"/>
                </a:lnTo>
                <a:lnTo>
                  <a:pt x="215645" y="9905"/>
                </a:lnTo>
                <a:lnTo>
                  <a:pt x="222503" y="9905"/>
                </a:lnTo>
                <a:lnTo>
                  <a:pt x="222503" y="16763"/>
                </a:lnTo>
                <a:lnTo>
                  <a:pt x="278891" y="73151"/>
                </a:lnTo>
                <a:lnTo>
                  <a:pt x="290321" y="73151"/>
                </a:lnTo>
                <a:lnTo>
                  <a:pt x="290321" y="83057"/>
                </a:lnTo>
                <a:lnTo>
                  <a:pt x="301751" y="83057"/>
                </a:lnTo>
                <a:close/>
              </a:path>
              <a:path w="302259" h="297179">
                <a:moveTo>
                  <a:pt x="159257" y="73151"/>
                </a:moveTo>
                <a:lnTo>
                  <a:pt x="147065" y="73151"/>
                </a:lnTo>
                <a:lnTo>
                  <a:pt x="150875" y="81533"/>
                </a:lnTo>
                <a:lnTo>
                  <a:pt x="159257" y="73151"/>
                </a:lnTo>
                <a:close/>
              </a:path>
              <a:path w="302259" h="297179">
                <a:moveTo>
                  <a:pt x="188213" y="185927"/>
                </a:moveTo>
                <a:lnTo>
                  <a:pt x="188213" y="73151"/>
                </a:lnTo>
                <a:lnTo>
                  <a:pt x="159257" y="73151"/>
                </a:lnTo>
                <a:lnTo>
                  <a:pt x="150875" y="81533"/>
                </a:lnTo>
                <a:lnTo>
                  <a:pt x="147065" y="73151"/>
                </a:lnTo>
                <a:lnTo>
                  <a:pt x="147065" y="83057"/>
                </a:lnTo>
                <a:lnTo>
                  <a:pt x="178307" y="83057"/>
                </a:lnTo>
                <a:lnTo>
                  <a:pt x="178307" y="78485"/>
                </a:lnTo>
                <a:lnTo>
                  <a:pt x="182879" y="83057"/>
                </a:lnTo>
                <a:lnTo>
                  <a:pt x="182879" y="204220"/>
                </a:lnTo>
                <a:lnTo>
                  <a:pt x="183886" y="202818"/>
                </a:lnTo>
                <a:lnTo>
                  <a:pt x="187451" y="189737"/>
                </a:lnTo>
                <a:lnTo>
                  <a:pt x="188213" y="185927"/>
                </a:lnTo>
                <a:close/>
              </a:path>
              <a:path w="302259" h="297179">
                <a:moveTo>
                  <a:pt x="153923" y="224904"/>
                </a:moveTo>
                <a:lnTo>
                  <a:pt x="153923" y="215645"/>
                </a:lnTo>
                <a:lnTo>
                  <a:pt x="150113" y="216407"/>
                </a:lnTo>
                <a:lnTo>
                  <a:pt x="150875" y="216407"/>
                </a:lnTo>
                <a:lnTo>
                  <a:pt x="150875" y="225551"/>
                </a:lnTo>
                <a:lnTo>
                  <a:pt x="151637" y="225551"/>
                </a:lnTo>
                <a:lnTo>
                  <a:pt x="153923" y="224904"/>
                </a:lnTo>
                <a:close/>
              </a:path>
              <a:path w="302259" h="297179">
                <a:moveTo>
                  <a:pt x="156971" y="224040"/>
                </a:moveTo>
                <a:lnTo>
                  <a:pt x="156971" y="214883"/>
                </a:lnTo>
                <a:lnTo>
                  <a:pt x="153161" y="215645"/>
                </a:lnTo>
                <a:lnTo>
                  <a:pt x="153923" y="215645"/>
                </a:lnTo>
                <a:lnTo>
                  <a:pt x="153923" y="224904"/>
                </a:lnTo>
                <a:lnTo>
                  <a:pt x="156971" y="224040"/>
                </a:lnTo>
                <a:close/>
              </a:path>
              <a:path w="302259" h="297179">
                <a:moveTo>
                  <a:pt x="160019" y="223176"/>
                </a:moveTo>
                <a:lnTo>
                  <a:pt x="160019" y="214121"/>
                </a:lnTo>
                <a:lnTo>
                  <a:pt x="156209" y="214883"/>
                </a:lnTo>
                <a:lnTo>
                  <a:pt x="156971" y="214883"/>
                </a:lnTo>
                <a:lnTo>
                  <a:pt x="156971" y="224040"/>
                </a:lnTo>
                <a:lnTo>
                  <a:pt x="160019" y="223176"/>
                </a:lnTo>
                <a:close/>
              </a:path>
              <a:path w="302259" h="297179">
                <a:moveTo>
                  <a:pt x="168401" y="293852"/>
                </a:moveTo>
                <a:lnTo>
                  <a:pt x="168401" y="285749"/>
                </a:lnTo>
                <a:lnTo>
                  <a:pt x="157733" y="287273"/>
                </a:lnTo>
                <a:lnTo>
                  <a:pt x="158495" y="287273"/>
                </a:lnTo>
                <a:lnTo>
                  <a:pt x="158495" y="296417"/>
                </a:lnTo>
                <a:lnTo>
                  <a:pt x="168401" y="293852"/>
                </a:lnTo>
                <a:close/>
              </a:path>
              <a:path w="302259" h="297179">
                <a:moveTo>
                  <a:pt x="169645" y="207464"/>
                </a:moveTo>
                <a:lnTo>
                  <a:pt x="164591" y="211073"/>
                </a:lnTo>
                <a:lnTo>
                  <a:pt x="162305" y="212597"/>
                </a:lnTo>
                <a:lnTo>
                  <a:pt x="159257" y="214121"/>
                </a:lnTo>
                <a:lnTo>
                  <a:pt x="160019" y="214121"/>
                </a:lnTo>
                <a:lnTo>
                  <a:pt x="160019" y="223176"/>
                </a:lnTo>
                <a:lnTo>
                  <a:pt x="164797" y="221822"/>
                </a:lnTo>
                <a:lnTo>
                  <a:pt x="169163" y="218709"/>
                </a:lnTo>
                <a:lnTo>
                  <a:pt x="169163" y="208025"/>
                </a:lnTo>
                <a:lnTo>
                  <a:pt x="169645" y="207464"/>
                </a:lnTo>
                <a:close/>
              </a:path>
              <a:path w="302259" h="297179">
                <a:moveTo>
                  <a:pt x="178307" y="291287"/>
                </a:moveTo>
                <a:lnTo>
                  <a:pt x="178307" y="283463"/>
                </a:lnTo>
                <a:lnTo>
                  <a:pt x="167639" y="285749"/>
                </a:lnTo>
                <a:lnTo>
                  <a:pt x="168401" y="285749"/>
                </a:lnTo>
                <a:lnTo>
                  <a:pt x="168401" y="293852"/>
                </a:lnTo>
                <a:lnTo>
                  <a:pt x="178307" y="291287"/>
                </a:lnTo>
                <a:close/>
              </a:path>
              <a:path w="302259" h="297179">
                <a:moveTo>
                  <a:pt x="169925" y="207263"/>
                </a:moveTo>
                <a:lnTo>
                  <a:pt x="169645" y="207464"/>
                </a:lnTo>
                <a:lnTo>
                  <a:pt x="169163" y="208025"/>
                </a:lnTo>
                <a:lnTo>
                  <a:pt x="169925" y="207263"/>
                </a:lnTo>
                <a:close/>
              </a:path>
              <a:path w="302259" h="297179">
                <a:moveTo>
                  <a:pt x="169925" y="218166"/>
                </a:moveTo>
                <a:lnTo>
                  <a:pt x="169925" y="207263"/>
                </a:lnTo>
                <a:lnTo>
                  <a:pt x="169163" y="208025"/>
                </a:lnTo>
                <a:lnTo>
                  <a:pt x="169163" y="218709"/>
                </a:lnTo>
                <a:lnTo>
                  <a:pt x="169925" y="218166"/>
                </a:lnTo>
                <a:close/>
              </a:path>
              <a:path w="302259" h="297179">
                <a:moveTo>
                  <a:pt x="173735" y="215450"/>
                </a:moveTo>
                <a:lnTo>
                  <a:pt x="173735" y="202691"/>
                </a:lnTo>
                <a:lnTo>
                  <a:pt x="169645" y="207464"/>
                </a:lnTo>
                <a:lnTo>
                  <a:pt x="169925" y="207263"/>
                </a:lnTo>
                <a:lnTo>
                  <a:pt x="169925" y="218166"/>
                </a:lnTo>
                <a:lnTo>
                  <a:pt x="173735" y="215450"/>
                </a:lnTo>
                <a:close/>
              </a:path>
              <a:path w="302259" h="297179">
                <a:moveTo>
                  <a:pt x="182879" y="204220"/>
                </a:moveTo>
                <a:lnTo>
                  <a:pt x="182879" y="83057"/>
                </a:lnTo>
                <a:lnTo>
                  <a:pt x="178307" y="83057"/>
                </a:lnTo>
                <a:lnTo>
                  <a:pt x="178307" y="188213"/>
                </a:lnTo>
                <a:lnTo>
                  <a:pt x="177545" y="192023"/>
                </a:lnTo>
                <a:lnTo>
                  <a:pt x="177545" y="191261"/>
                </a:lnTo>
                <a:lnTo>
                  <a:pt x="176783" y="195071"/>
                </a:lnTo>
                <a:lnTo>
                  <a:pt x="176783" y="194309"/>
                </a:lnTo>
                <a:lnTo>
                  <a:pt x="176021" y="197357"/>
                </a:lnTo>
                <a:lnTo>
                  <a:pt x="174497" y="200405"/>
                </a:lnTo>
                <a:lnTo>
                  <a:pt x="174497" y="199643"/>
                </a:lnTo>
                <a:lnTo>
                  <a:pt x="172973" y="202691"/>
                </a:lnTo>
                <a:lnTo>
                  <a:pt x="173735" y="202691"/>
                </a:lnTo>
                <a:lnTo>
                  <a:pt x="173735" y="215450"/>
                </a:lnTo>
                <a:lnTo>
                  <a:pt x="175941" y="213879"/>
                </a:lnTo>
                <a:lnTo>
                  <a:pt x="182879" y="204220"/>
                </a:lnTo>
                <a:close/>
              </a:path>
              <a:path w="302259" h="297179">
                <a:moveTo>
                  <a:pt x="204977" y="280116"/>
                </a:moveTo>
                <a:lnTo>
                  <a:pt x="204977" y="270509"/>
                </a:lnTo>
                <a:lnTo>
                  <a:pt x="195833" y="275843"/>
                </a:lnTo>
                <a:lnTo>
                  <a:pt x="195833" y="275462"/>
                </a:lnTo>
                <a:lnTo>
                  <a:pt x="187451" y="279653"/>
                </a:lnTo>
                <a:lnTo>
                  <a:pt x="177545" y="283463"/>
                </a:lnTo>
                <a:lnTo>
                  <a:pt x="178307" y="283463"/>
                </a:lnTo>
                <a:lnTo>
                  <a:pt x="178307" y="291287"/>
                </a:lnTo>
                <a:lnTo>
                  <a:pt x="195650" y="286796"/>
                </a:lnTo>
                <a:lnTo>
                  <a:pt x="195833" y="286665"/>
                </a:lnTo>
                <a:lnTo>
                  <a:pt x="195833" y="275843"/>
                </a:lnTo>
                <a:lnTo>
                  <a:pt x="196595" y="275081"/>
                </a:lnTo>
                <a:lnTo>
                  <a:pt x="196595" y="286119"/>
                </a:lnTo>
                <a:lnTo>
                  <a:pt x="204977" y="280116"/>
                </a:lnTo>
                <a:close/>
              </a:path>
              <a:path w="302259" h="297179">
                <a:moveTo>
                  <a:pt x="182879" y="83057"/>
                </a:moveTo>
                <a:lnTo>
                  <a:pt x="178307" y="78485"/>
                </a:lnTo>
                <a:lnTo>
                  <a:pt x="178307" y="83057"/>
                </a:lnTo>
                <a:lnTo>
                  <a:pt x="182879" y="83057"/>
                </a:lnTo>
                <a:close/>
              </a:path>
              <a:path w="302259" h="297179">
                <a:moveTo>
                  <a:pt x="220217" y="269201"/>
                </a:moveTo>
                <a:lnTo>
                  <a:pt x="220217" y="257555"/>
                </a:lnTo>
                <a:lnTo>
                  <a:pt x="219455" y="258317"/>
                </a:lnTo>
                <a:lnTo>
                  <a:pt x="212597" y="264413"/>
                </a:lnTo>
                <a:lnTo>
                  <a:pt x="204215" y="270509"/>
                </a:lnTo>
                <a:lnTo>
                  <a:pt x="204977" y="270509"/>
                </a:lnTo>
                <a:lnTo>
                  <a:pt x="204977" y="280116"/>
                </a:lnTo>
                <a:lnTo>
                  <a:pt x="220217" y="269201"/>
                </a:lnTo>
                <a:close/>
              </a:path>
              <a:path w="302259" h="297179">
                <a:moveTo>
                  <a:pt x="222503" y="9905"/>
                </a:moveTo>
                <a:lnTo>
                  <a:pt x="215645" y="9905"/>
                </a:lnTo>
                <a:lnTo>
                  <a:pt x="219074" y="13334"/>
                </a:lnTo>
                <a:lnTo>
                  <a:pt x="222503" y="9905"/>
                </a:lnTo>
                <a:close/>
              </a:path>
              <a:path w="302259" h="297179">
                <a:moveTo>
                  <a:pt x="219074" y="13334"/>
                </a:moveTo>
                <a:lnTo>
                  <a:pt x="215645" y="9905"/>
                </a:lnTo>
                <a:lnTo>
                  <a:pt x="215645" y="16763"/>
                </a:lnTo>
                <a:lnTo>
                  <a:pt x="219074" y="13334"/>
                </a:lnTo>
                <a:close/>
              </a:path>
              <a:path w="302259" h="297179">
                <a:moveTo>
                  <a:pt x="222503" y="16763"/>
                </a:moveTo>
                <a:lnTo>
                  <a:pt x="222503" y="9905"/>
                </a:lnTo>
                <a:lnTo>
                  <a:pt x="219074" y="13334"/>
                </a:lnTo>
                <a:lnTo>
                  <a:pt x="222503" y="16763"/>
                </a:lnTo>
                <a:close/>
              </a:path>
              <a:path w="302259" h="297179">
                <a:moveTo>
                  <a:pt x="219816" y="257916"/>
                </a:moveTo>
                <a:lnTo>
                  <a:pt x="219455" y="258241"/>
                </a:lnTo>
                <a:lnTo>
                  <a:pt x="219816" y="257916"/>
                </a:lnTo>
                <a:close/>
              </a:path>
              <a:path w="302259" h="297179">
                <a:moveTo>
                  <a:pt x="220217" y="257555"/>
                </a:moveTo>
                <a:lnTo>
                  <a:pt x="219816" y="257916"/>
                </a:lnTo>
                <a:lnTo>
                  <a:pt x="219455" y="258317"/>
                </a:lnTo>
                <a:lnTo>
                  <a:pt x="220217" y="257555"/>
                </a:lnTo>
                <a:close/>
              </a:path>
              <a:path w="302259" h="297179">
                <a:moveTo>
                  <a:pt x="290321" y="83057"/>
                </a:moveTo>
                <a:lnTo>
                  <a:pt x="290321" y="73151"/>
                </a:lnTo>
                <a:lnTo>
                  <a:pt x="287273" y="81533"/>
                </a:lnTo>
                <a:lnTo>
                  <a:pt x="278891" y="73151"/>
                </a:lnTo>
                <a:lnTo>
                  <a:pt x="249935" y="73151"/>
                </a:lnTo>
                <a:lnTo>
                  <a:pt x="249935" y="185165"/>
                </a:lnTo>
                <a:lnTo>
                  <a:pt x="249173" y="195833"/>
                </a:lnTo>
                <a:lnTo>
                  <a:pt x="247649" y="206501"/>
                </a:lnTo>
                <a:lnTo>
                  <a:pt x="247649" y="205739"/>
                </a:lnTo>
                <a:lnTo>
                  <a:pt x="245363" y="216407"/>
                </a:lnTo>
                <a:lnTo>
                  <a:pt x="245363" y="215645"/>
                </a:lnTo>
                <a:lnTo>
                  <a:pt x="241553" y="225551"/>
                </a:lnTo>
                <a:lnTo>
                  <a:pt x="241553" y="224789"/>
                </a:lnTo>
                <a:lnTo>
                  <a:pt x="237743" y="234695"/>
                </a:lnTo>
                <a:lnTo>
                  <a:pt x="237743" y="233933"/>
                </a:lnTo>
                <a:lnTo>
                  <a:pt x="232409" y="243077"/>
                </a:lnTo>
                <a:lnTo>
                  <a:pt x="232409" y="242315"/>
                </a:lnTo>
                <a:lnTo>
                  <a:pt x="226313" y="250697"/>
                </a:lnTo>
                <a:lnTo>
                  <a:pt x="219816" y="257916"/>
                </a:lnTo>
                <a:lnTo>
                  <a:pt x="220217" y="257555"/>
                </a:lnTo>
                <a:lnTo>
                  <a:pt x="220217" y="269201"/>
                </a:lnTo>
                <a:lnTo>
                  <a:pt x="226504" y="264699"/>
                </a:lnTo>
                <a:lnTo>
                  <a:pt x="248500" y="233506"/>
                </a:lnTo>
                <a:lnTo>
                  <a:pt x="254507" y="212546"/>
                </a:lnTo>
                <a:lnTo>
                  <a:pt x="254507" y="83057"/>
                </a:lnTo>
                <a:lnTo>
                  <a:pt x="259079" y="78485"/>
                </a:lnTo>
                <a:lnTo>
                  <a:pt x="259079" y="83057"/>
                </a:lnTo>
                <a:lnTo>
                  <a:pt x="290321" y="83057"/>
                </a:lnTo>
                <a:close/>
              </a:path>
              <a:path w="302259" h="297179">
                <a:moveTo>
                  <a:pt x="259079" y="83057"/>
                </a:moveTo>
                <a:lnTo>
                  <a:pt x="259079" y="78485"/>
                </a:lnTo>
                <a:lnTo>
                  <a:pt x="254507" y="83057"/>
                </a:lnTo>
                <a:lnTo>
                  <a:pt x="259079" y="83057"/>
                </a:lnTo>
                <a:close/>
              </a:path>
              <a:path w="302259" h="297179">
                <a:moveTo>
                  <a:pt x="259079" y="196595"/>
                </a:moveTo>
                <a:lnTo>
                  <a:pt x="259079" y="83057"/>
                </a:lnTo>
                <a:lnTo>
                  <a:pt x="254507" y="83057"/>
                </a:lnTo>
                <a:lnTo>
                  <a:pt x="254507" y="212546"/>
                </a:lnTo>
                <a:lnTo>
                  <a:pt x="259079" y="196595"/>
                </a:lnTo>
                <a:close/>
              </a:path>
              <a:path w="302259" h="297179">
                <a:moveTo>
                  <a:pt x="290321" y="73151"/>
                </a:moveTo>
                <a:lnTo>
                  <a:pt x="278891" y="73151"/>
                </a:lnTo>
                <a:lnTo>
                  <a:pt x="287273" y="81533"/>
                </a:lnTo>
                <a:lnTo>
                  <a:pt x="290321" y="73151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76067" y="65166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8433" y="1568196"/>
            <a:ext cx="1282065" cy="1492885"/>
          </a:xfrm>
          <a:custGeom>
            <a:avLst/>
            <a:gdLst/>
            <a:ahLst/>
            <a:cxnLst/>
            <a:rect l="l" t="t" r="r" b="b"/>
            <a:pathLst>
              <a:path w="1282064" h="1492885">
                <a:moveTo>
                  <a:pt x="595122" y="1364742"/>
                </a:moveTo>
                <a:lnTo>
                  <a:pt x="589978" y="1316736"/>
                </a:lnTo>
                <a:lnTo>
                  <a:pt x="576834" y="1275588"/>
                </a:lnTo>
                <a:lnTo>
                  <a:pt x="548544" y="1239154"/>
                </a:lnTo>
                <a:lnTo>
                  <a:pt x="537972" y="1236726"/>
                </a:lnTo>
                <a:lnTo>
                  <a:pt x="527542" y="1238869"/>
                </a:lnTo>
                <a:lnTo>
                  <a:pt x="501396" y="1271016"/>
                </a:lnTo>
                <a:lnTo>
                  <a:pt x="490537" y="1311592"/>
                </a:lnTo>
                <a:lnTo>
                  <a:pt x="487680" y="1364742"/>
                </a:lnTo>
                <a:lnTo>
                  <a:pt x="489251" y="1392888"/>
                </a:lnTo>
                <a:lnTo>
                  <a:pt x="498395" y="1439751"/>
                </a:lnTo>
                <a:lnTo>
                  <a:pt x="524256" y="1484185"/>
                </a:lnTo>
                <a:lnTo>
                  <a:pt x="544830" y="1492758"/>
                </a:lnTo>
                <a:lnTo>
                  <a:pt x="554938" y="1490614"/>
                </a:lnTo>
                <a:lnTo>
                  <a:pt x="581406" y="1458468"/>
                </a:lnTo>
                <a:lnTo>
                  <a:pt x="592264" y="1417891"/>
                </a:lnTo>
                <a:lnTo>
                  <a:pt x="595122" y="1364742"/>
                </a:lnTo>
                <a:close/>
              </a:path>
              <a:path w="1282064" h="1492885">
                <a:moveTo>
                  <a:pt x="1255776" y="358901"/>
                </a:moveTo>
                <a:lnTo>
                  <a:pt x="1252764" y="299283"/>
                </a:lnTo>
                <a:lnTo>
                  <a:pt x="1246497" y="243870"/>
                </a:lnTo>
                <a:lnTo>
                  <a:pt x="1237012" y="192664"/>
                </a:lnTo>
                <a:lnTo>
                  <a:pt x="1224345" y="145663"/>
                </a:lnTo>
                <a:lnTo>
                  <a:pt x="1208532" y="102869"/>
                </a:lnTo>
                <a:lnTo>
                  <a:pt x="1183671" y="57864"/>
                </a:lnTo>
                <a:lnTo>
                  <a:pt x="1153668" y="25717"/>
                </a:lnTo>
                <a:lnTo>
                  <a:pt x="1118520" y="6429"/>
                </a:lnTo>
                <a:lnTo>
                  <a:pt x="1078230" y="0"/>
                </a:lnTo>
                <a:lnTo>
                  <a:pt x="1048500" y="5976"/>
                </a:lnTo>
                <a:lnTo>
                  <a:pt x="992183" y="53363"/>
                </a:lnTo>
                <a:lnTo>
                  <a:pt x="965454" y="94487"/>
                </a:lnTo>
                <a:lnTo>
                  <a:pt x="937485" y="166398"/>
                </a:lnTo>
                <a:lnTo>
                  <a:pt x="928211" y="209454"/>
                </a:lnTo>
                <a:lnTo>
                  <a:pt x="922048" y="257273"/>
                </a:lnTo>
                <a:lnTo>
                  <a:pt x="918975" y="309876"/>
                </a:lnTo>
                <a:lnTo>
                  <a:pt x="918975" y="367369"/>
                </a:lnTo>
                <a:lnTo>
                  <a:pt x="923067" y="425481"/>
                </a:lnTo>
                <a:lnTo>
                  <a:pt x="933450" y="464819"/>
                </a:lnTo>
                <a:lnTo>
                  <a:pt x="966216" y="495299"/>
                </a:lnTo>
                <a:lnTo>
                  <a:pt x="970026" y="494625"/>
                </a:lnTo>
                <a:lnTo>
                  <a:pt x="970026" y="251459"/>
                </a:lnTo>
                <a:lnTo>
                  <a:pt x="970764" y="209895"/>
                </a:lnTo>
                <a:lnTo>
                  <a:pt x="983956" y="138195"/>
                </a:lnTo>
                <a:lnTo>
                  <a:pt x="1011971" y="83319"/>
                </a:lnTo>
                <a:lnTo>
                  <a:pt x="1048238" y="55268"/>
                </a:lnTo>
                <a:lnTo>
                  <a:pt x="1069086" y="51815"/>
                </a:lnTo>
                <a:lnTo>
                  <a:pt x="1095958" y="56840"/>
                </a:lnTo>
                <a:lnTo>
                  <a:pt x="1139701" y="97464"/>
                </a:lnTo>
                <a:lnTo>
                  <a:pt x="1156716" y="133350"/>
                </a:lnTo>
                <a:lnTo>
                  <a:pt x="1177064" y="210622"/>
                </a:lnTo>
                <a:lnTo>
                  <a:pt x="1184038" y="257946"/>
                </a:lnTo>
                <a:lnTo>
                  <a:pt x="1188927" y="311158"/>
                </a:lnTo>
                <a:lnTo>
                  <a:pt x="1191768" y="370331"/>
                </a:lnTo>
                <a:lnTo>
                  <a:pt x="1191768" y="738299"/>
                </a:lnTo>
                <a:lnTo>
                  <a:pt x="1202078" y="711958"/>
                </a:lnTo>
                <a:lnTo>
                  <a:pt x="1218057" y="663416"/>
                </a:lnTo>
                <a:lnTo>
                  <a:pt x="1231177" y="613874"/>
                </a:lnTo>
                <a:lnTo>
                  <a:pt x="1241298" y="563118"/>
                </a:lnTo>
                <a:lnTo>
                  <a:pt x="1248596" y="512135"/>
                </a:lnTo>
                <a:lnTo>
                  <a:pt x="1253394" y="461009"/>
                </a:lnTo>
                <a:lnTo>
                  <a:pt x="1255764" y="409884"/>
                </a:lnTo>
                <a:lnTo>
                  <a:pt x="1255776" y="358901"/>
                </a:lnTo>
                <a:close/>
              </a:path>
              <a:path w="1282064" h="1492885">
                <a:moveTo>
                  <a:pt x="1191768" y="738299"/>
                </a:moveTo>
                <a:lnTo>
                  <a:pt x="1191768" y="370331"/>
                </a:lnTo>
                <a:lnTo>
                  <a:pt x="1191664" y="415863"/>
                </a:lnTo>
                <a:lnTo>
                  <a:pt x="1189475" y="462820"/>
                </a:lnTo>
                <a:lnTo>
                  <a:pt x="1185129" y="511167"/>
                </a:lnTo>
                <a:lnTo>
                  <a:pt x="1178551" y="560868"/>
                </a:lnTo>
                <a:lnTo>
                  <a:pt x="1169670" y="611885"/>
                </a:lnTo>
                <a:lnTo>
                  <a:pt x="1160462" y="655387"/>
                </a:lnTo>
                <a:lnTo>
                  <a:pt x="1149604" y="699798"/>
                </a:lnTo>
                <a:lnTo>
                  <a:pt x="1137094" y="745140"/>
                </a:lnTo>
                <a:lnTo>
                  <a:pt x="1122934" y="791435"/>
                </a:lnTo>
                <a:lnTo>
                  <a:pt x="1107122" y="838704"/>
                </a:lnTo>
                <a:lnTo>
                  <a:pt x="1089660" y="886967"/>
                </a:lnTo>
                <a:lnTo>
                  <a:pt x="1049782" y="990374"/>
                </a:lnTo>
                <a:lnTo>
                  <a:pt x="1031938" y="1038510"/>
                </a:lnTo>
                <a:lnTo>
                  <a:pt x="1015492" y="1084297"/>
                </a:lnTo>
                <a:lnTo>
                  <a:pt x="1000442" y="1127756"/>
                </a:lnTo>
                <a:lnTo>
                  <a:pt x="986790" y="1168908"/>
                </a:lnTo>
                <a:lnTo>
                  <a:pt x="969228" y="1225760"/>
                </a:lnTo>
                <a:lnTo>
                  <a:pt x="954309" y="1277397"/>
                </a:lnTo>
                <a:lnTo>
                  <a:pt x="942105" y="1323748"/>
                </a:lnTo>
                <a:lnTo>
                  <a:pt x="932688" y="1364742"/>
                </a:lnTo>
                <a:lnTo>
                  <a:pt x="934974" y="1475994"/>
                </a:lnTo>
                <a:lnTo>
                  <a:pt x="971550" y="1475994"/>
                </a:lnTo>
                <a:lnTo>
                  <a:pt x="971550" y="1347977"/>
                </a:lnTo>
                <a:lnTo>
                  <a:pt x="978836" y="1316128"/>
                </a:lnTo>
                <a:lnTo>
                  <a:pt x="991552" y="1272063"/>
                </a:lnTo>
                <a:lnTo>
                  <a:pt x="1009697" y="1215854"/>
                </a:lnTo>
                <a:lnTo>
                  <a:pt x="1046879" y="1108747"/>
                </a:lnTo>
                <a:lnTo>
                  <a:pt x="1061977" y="1067145"/>
                </a:lnTo>
                <a:lnTo>
                  <a:pt x="1096613" y="975645"/>
                </a:lnTo>
                <a:lnTo>
                  <a:pt x="1137106" y="873144"/>
                </a:lnTo>
                <a:lnTo>
                  <a:pt x="1183386" y="759713"/>
                </a:lnTo>
                <a:lnTo>
                  <a:pt x="1191768" y="738299"/>
                </a:lnTo>
                <a:close/>
              </a:path>
              <a:path w="1282064" h="1492885">
                <a:moveTo>
                  <a:pt x="998982" y="407669"/>
                </a:moveTo>
                <a:lnTo>
                  <a:pt x="997684" y="390513"/>
                </a:lnTo>
                <a:lnTo>
                  <a:pt x="994886" y="373284"/>
                </a:lnTo>
                <a:lnTo>
                  <a:pt x="990516" y="355913"/>
                </a:lnTo>
                <a:lnTo>
                  <a:pt x="984504" y="338328"/>
                </a:lnTo>
                <a:lnTo>
                  <a:pt x="978491" y="320040"/>
                </a:lnTo>
                <a:lnTo>
                  <a:pt x="974121" y="299466"/>
                </a:lnTo>
                <a:lnTo>
                  <a:pt x="971323" y="276606"/>
                </a:lnTo>
                <a:lnTo>
                  <a:pt x="970026" y="251459"/>
                </a:lnTo>
                <a:lnTo>
                  <a:pt x="970026" y="494625"/>
                </a:lnTo>
                <a:lnTo>
                  <a:pt x="994910" y="461033"/>
                </a:lnTo>
                <a:lnTo>
                  <a:pt x="998862" y="428410"/>
                </a:lnTo>
                <a:lnTo>
                  <a:pt x="998982" y="407669"/>
                </a:lnTo>
                <a:close/>
              </a:path>
              <a:path w="1282064" h="1492885">
                <a:moveTo>
                  <a:pt x="1281684" y="1108710"/>
                </a:moveTo>
                <a:lnTo>
                  <a:pt x="1260348" y="1108710"/>
                </a:lnTo>
                <a:lnTo>
                  <a:pt x="1257073" y="1164871"/>
                </a:lnTo>
                <a:lnTo>
                  <a:pt x="1251870" y="1213389"/>
                </a:lnTo>
                <a:lnTo>
                  <a:pt x="1244810" y="1254335"/>
                </a:lnTo>
                <a:lnTo>
                  <a:pt x="1224962" y="1314223"/>
                </a:lnTo>
                <a:lnTo>
                  <a:pt x="1198673" y="1344251"/>
                </a:lnTo>
                <a:lnTo>
                  <a:pt x="971550" y="1347977"/>
                </a:lnTo>
                <a:lnTo>
                  <a:pt x="971550" y="1475994"/>
                </a:lnTo>
                <a:lnTo>
                  <a:pt x="1268730" y="1475994"/>
                </a:lnTo>
                <a:lnTo>
                  <a:pt x="1281684" y="1108710"/>
                </a:lnTo>
                <a:close/>
              </a:path>
              <a:path w="1282064" h="1492885">
                <a:moveTo>
                  <a:pt x="337113" y="409884"/>
                </a:moveTo>
                <a:lnTo>
                  <a:pt x="336804" y="358901"/>
                </a:lnTo>
                <a:lnTo>
                  <a:pt x="333792" y="299283"/>
                </a:lnTo>
                <a:lnTo>
                  <a:pt x="327525" y="243870"/>
                </a:lnTo>
                <a:lnTo>
                  <a:pt x="318040" y="192664"/>
                </a:lnTo>
                <a:lnTo>
                  <a:pt x="305373" y="145663"/>
                </a:lnTo>
                <a:lnTo>
                  <a:pt x="289560" y="102869"/>
                </a:lnTo>
                <a:lnTo>
                  <a:pt x="265128" y="57864"/>
                </a:lnTo>
                <a:lnTo>
                  <a:pt x="235267" y="25717"/>
                </a:lnTo>
                <a:lnTo>
                  <a:pt x="199977" y="6429"/>
                </a:lnTo>
                <a:lnTo>
                  <a:pt x="159258" y="0"/>
                </a:lnTo>
                <a:lnTo>
                  <a:pt x="129540" y="5976"/>
                </a:lnTo>
                <a:lnTo>
                  <a:pt x="73533" y="53363"/>
                </a:lnTo>
                <a:lnTo>
                  <a:pt x="47244" y="94487"/>
                </a:lnTo>
                <a:lnTo>
                  <a:pt x="19078" y="166398"/>
                </a:lnTo>
                <a:lnTo>
                  <a:pt x="9620" y="209454"/>
                </a:lnTo>
                <a:lnTo>
                  <a:pt x="3273" y="257273"/>
                </a:lnTo>
                <a:lnTo>
                  <a:pt x="59" y="309876"/>
                </a:lnTo>
                <a:lnTo>
                  <a:pt x="0" y="367284"/>
                </a:lnTo>
                <a:lnTo>
                  <a:pt x="1404" y="398704"/>
                </a:lnTo>
                <a:lnTo>
                  <a:pt x="8786" y="447544"/>
                </a:lnTo>
                <a:lnTo>
                  <a:pt x="29241" y="487775"/>
                </a:lnTo>
                <a:lnTo>
                  <a:pt x="48006" y="495299"/>
                </a:lnTo>
                <a:lnTo>
                  <a:pt x="51054" y="494760"/>
                </a:lnTo>
                <a:lnTo>
                  <a:pt x="51054" y="251459"/>
                </a:lnTo>
                <a:lnTo>
                  <a:pt x="51899" y="209895"/>
                </a:lnTo>
                <a:lnTo>
                  <a:pt x="65305" y="138195"/>
                </a:lnTo>
                <a:lnTo>
                  <a:pt x="93321" y="83319"/>
                </a:lnTo>
                <a:lnTo>
                  <a:pt x="129373" y="55268"/>
                </a:lnTo>
                <a:lnTo>
                  <a:pt x="150114" y="51815"/>
                </a:lnTo>
                <a:lnTo>
                  <a:pt x="177105" y="56840"/>
                </a:lnTo>
                <a:lnTo>
                  <a:pt x="221372" y="97464"/>
                </a:lnTo>
                <a:lnTo>
                  <a:pt x="238506" y="133350"/>
                </a:lnTo>
                <a:lnTo>
                  <a:pt x="258805" y="210622"/>
                </a:lnTo>
                <a:lnTo>
                  <a:pt x="265663" y="257946"/>
                </a:lnTo>
                <a:lnTo>
                  <a:pt x="270327" y="311158"/>
                </a:lnTo>
                <a:lnTo>
                  <a:pt x="272796" y="370331"/>
                </a:lnTo>
                <a:lnTo>
                  <a:pt x="272796" y="738661"/>
                </a:lnTo>
                <a:lnTo>
                  <a:pt x="283428" y="711958"/>
                </a:lnTo>
                <a:lnTo>
                  <a:pt x="299370" y="663416"/>
                </a:lnTo>
                <a:lnTo>
                  <a:pt x="312312" y="613874"/>
                </a:lnTo>
                <a:lnTo>
                  <a:pt x="322326" y="563118"/>
                </a:lnTo>
                <a:lnTo>
                  <a:pt x="329731" y="512135"/>
                </a:lnTo>
                <a:lnTo>
                  <a:pt x="334708" y="461009"/>
                </a:lnTo>
                <a:lnTo>
                  <a:pt x="337113" y="409884"/>
                </a:lnTo>
                <a:close/>
              </a:path>
              <a:path w="1282064" h="1492885">
                <a:moveTo>
                  <a:pt x="272796" y="738661"/>
                </a:moveTo>
                <a:lnTo>
                  <a:pt x="272796" y="370331"/>
                </a:lnTo>
                <a:lnTo>
                  <a:pt x="272692" y="415863"/>
                </a:lnTo>
                <a:lnTo>
                  <a:pt x="270503" y="462820"/>
                </a:lnTo>
                <a:lnTo>
                  <a:pt x="266157" y="511167"/>
                </a:lnTo>
                <a:lnTo>
                  <a:pt x="259579" y="560868"/>
                </a:lnTo>
                <a:lnTo>
                  <a:pt x="250698" y="611885"/>
                </a:lnTo>
                <a:lnTo>
                  <a:pt x="241808" y="655387"/>
                </a:lnTo>
                <a:lnTo>
                  <a:pt x="231140" y="699798"/>
                </a:lnTo>
                <a:lnTo>
                  <a:pt x="218694" y="745140"/>
                </a:lnTo>
                <a:lnTo>
                  <a:pt x="204470" y="791435"/>
                </a:lnTo>
                <a:lnTo>
                  <a:pt x="188468" y="838704"/>
                </a:lnTo>
                <a:lnTo>
                  <a:pt x="170688" y="886968"/>
                </a:lnTo>
                <a:lnTo>
                  <a:pt x="130810" y="990374"/>
                </a:lnTo>
                <a:lnTo>
                  <a:pt x="112966" y="1038510"/>
                </a:lnTo>
                <a:lnTo>
                  <a:pt x="96520" y="1084297"/>
                </a:lnTo>
                <a:lnTo>
                  <a:pt x="81470" y="1127756"/>
                </a:lnTo>
                <a:lnTo>
                  <a:pt x="67818" y="1168908"/>
                </a:lnTo>
                <a:lnTo>
                  <a:pt x="50256" y="1225760"/>
                </a:lnTo>
                <a:lnTo>
                  <a:pt x="35337" y="1277397"/>
                </a:lnTo>
                <a:lnTo>
                  <a:pt x="23133" y="1323748"/>
                </a:lnTo>
                <a:lnTo>
                  <a:pt x="13716" y="1364742"/>
                </a:lnTo>
                <a:lnTo>
                  <a:pt x="15751" y="1448109"/>
                </a:lnTo>
                <a:lnTo>
                  <a:pt x="16764" y="1475994"/>
                </a:lnTo>
                <a:lnTo>
                  <a:pt x="52578" y="1475994"/>
                </a:lnTo>
                <a:lnTo>
                  <a:pt x="52578" y="1347978"/>
                </a:lnTo>
                <a:lnTo>
                  <a:pt x="60293" y="1316128"/>
                </a:lnTo>
                <a:lnTo>
                  <a:pt x="73152" y="1272063"/>
                </a:lnTo>
                <a:lnTo>
                  <a:pt x="91154" y="1215854"/>
                </a:lnTo>
                <a:lnTo>
                  <a:pt x="114300" y="1147572"/>
                </a:lnTo>
                <a:lnTo>
                  <a:pt x="127907" y="1108747"/>
                </a:lnTo>
                <a:lnTo>
                  <a:pt x="143005" y="1067145"/>
                </a:lnTo>
                <a:lnTo>
                  <a:pt x="177641" y="975645"/>
                </a:lnTo>
                <a:lnTo>
                  <a:pt x="240555" y="817791"/>
                </a:lnTo>
                <a:lnTo>
                  <a:pt x="264414" y="759713"/>
                </a:lnTo>
                <a:lnTo>
                  <a:pt x="272796" y="738661"/>
                </a:lnTo>
                <a:close/>
              </a:path>
              <a:path w="1282064" h="1492885">
                <a:moveTo>
                  <a:pt x="80010" y="428410"/>
                </a:moveTo>
                <a:lnTo>
                  <a:pt x="80010" y="407669"/>
                </a:lnTo>
                <a:lnTo>
                  <a:pt x="78712" y="390513"/>
                </a:lnTo>
                <a:lnTo>
                  <a:pt x="75914" y="373284"/>
                </a:lnTo>
                <a:lnTo>
                  <a:pt x="71544" y="355913"/>
                </a:lnTo>
                <a:lnTo>
                  <a:pt x="65532" y="338328"/>
                </a:lnTo>
                <a:lnTo>
                  <a:pt x="59519" y="320040"/>
                </a:lnTo>
                <a:lnTo>
                  <a:pt x="55149" y="299466"/>
                </a:lnTo>
                <a:lnTo>
                  <a:pt x="52351" y="276606"/>
                </a:lnTo>
                <a:lnTo>
                  <a:pt x="51054" y="251459"/>
                </a:lnTo>
                <a:lnTo>
                  <a:pt x="51054" y="494760"/>
                </a:lnTo>
                <a:lnTo>
                  <a:pt x="76581" y="461033"/>
                </a:lnTo>
                <a:lnTo>
                  <a:pt x="78867" y="446150"/>
                </a:lnTo>
                <a:lnTo>
                  <a:pt x="80010" y="428410"/>
                </a:lnTo>
                <a:close/>
              </a:path>
              <a:path w="1282064" h="1492885">
                <a:moveTo>
                  <a:pt x="362712" y="1108710"/>
                </a:moveTo>
                <a:lnTo>
                  <a:pt x="341376" y="1108710"/>
                </a:lnTo>
                <a:lnTo>
                  <a:pt x="338101" y="1164871"/>
                </a:lnTo>
                <a:lnTo>
                  <a:pt x="332898" y="1213389"/>
                </a:lnTo>
                <a:lnTo>
                  <a:pt x="325838" y="1254335"/>
                </a:lnTo>
                <a:lnTo>
                  <a:pt x="305990" y="1314223"/>
                </a:lnTo>
                <a:lnTo>
                  <a:pt x="279701" y="1344251"/>
                </a:lnTo>
                <a:lnTo>
                  <a:pt x="264414" y="1347978"/>
                </a:lnTo>
                <a:lnTo>
                  <a:pt x="52578" y="1347978"/>
                </a:lnTo>
                <a:lnTo>
                  <a:pt x="52578" y="1475994"/>
                </a:lnTo>
                <a:lnTo>
                  <a:pt x="350520" y="1475994"/>
                </a:lnTo>
                <a:lnTo>
                  <a:pt x="362712" y="110871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86113" y="2804922"/>
            <a:ext cx="107950" cy="256540"/>
          </a:xfrm>
          <a:custGeom>
            <a:avLst/>
            <a:gdLst/>
            <a:ahLst/>
            <a:cxnLst/>
            <a:rect l="l" t="t" r="r" b="b"/>
            <a:pathLst>
              <a:path w="107950" h="256539">
                <a:moveTo>
                  <a:pt x="50292" y="0"/>
                </a:moveTo>
                <a:lnTo>
                  <a:pt x="89154" y="38862"/>
                </a:lnTo>
                <a:lnTo>
                  <a:pt x="102298" y="80010"/>
                </a:lnTo>
                <a:lnTo>
                  <a:pt x="107442" y="128016"/>
                </a:lnTo>
                <a:lnTo>
                  <a:pt x="107013" y="156162"/>
                </a:lnTo>
                <a:lnTo>
                  <a:pt x="100155" y="203025"/>
                </a:lnTo>
                <a:lnTo>
                  <a:pt x="76866" y="247459"/>
                </a:lnTo>
                <a:lnTo>
                  <a:pt x="57150" y="256032"/>
                </a:lnTo>
                <a:lnTo>
                  <a:pt x="46577" y="253888"/>
                </a:lnTo>
                <a:lnTo>
                  <a:pt x="18288" y="221742"/>
                </a:lnTo>
                <a:lnTo>
                  <a:pt x="5143" y="181165"/>
                </a:lnTo>
                <a:lnTo>
                  <a:pt x="0" y="128016"/>
                </a:lnTo>
                <a:lnTo>
                  <a:pt x="428" y="99869"/>
                </a:lnTo>
                <a:lnTo>
                  <a:pt x="7286" y="53006"/>
                </a:lnTo>
                <a:lnTo>
                  <a:pt x="30289" y="8572"/>
                </a:lnTo>
                <a:lnTo>
                  <a:pt x="50292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17405" y="1568196"/>
            <a:ext cx="363220" cy="1476375"/>
          </a:xfrm>
          <a:custGeom>
            <a:avLst/>
            <a:gdLst/>
            <a:ahLst/>
            <a:cxnLst/>
            <a:rect l="l" t="t" r="r" b="b"/>
            <a:pathLst>
              <a:path w="363220" h="1476375">
                <a:moveTo>
                  <a:pt x="159257" y="0"/>
                </a:moveTo>
                <a:lnTo>
                  <a:pt x="199548" y="6429"/>
                </a:lnTo>
                <a:lnTo>
                  <a:pt x="234695" y="25717"/>
                </a:lnTo>
                <a:lnTo>
                  <a:pt x="264699" y="57864"/>
                </a:lnTo>
                <a:lnTo>
                  <a:pt x="289559" y="102870"/>
                </a:lnTo>
                <a:lnTo>
                  <a:pt x="305373" y="145663"/>
                </a:lnTo>
                <a:lnTo>
                  <a:pt x="318040" y="192664"/>
                </a:lnTo>
                <a:lnTo>
                  <a:pt x="327525" y="243870"/>
                </a:lnTo>
                <a:lnTo>
                  <a:pt x="333792" y="299283"/>
                </a:lnTo>
                <a:lnTo>
                  <a:pt x="336803" y="358902"/>
                </a:lnTo>
                <a:lnTo>
                  <a:pt x="336792" y="409884"/>
                </a:lnTo>
                <a:lnTo>
                  <a:pt x="334422" y="461009"/>
                </a:lnTo>
                <a:lnTo>
                  <a:pt x="329624" y="512135"/>
                </a:lnTo>
                <a:lnTo>
                  <a:pt x="322325" y="563118"/>
                </a:lnTo>
                <a:lnTo>
                  <a:pt x="312205" y="613874"/>
                </a:lnTo>
                <a:lnTo>
                  <a:pt x="299084" y="663416"/>
                </a:lnTo>
                <a:lnTo>
                  <a:pt x="283106" y="711958"/>
                </a:lnTo>
                <a:lnTo>
                  <a:pt x="264413" y="759714"/>
                </a:lnTo>
                <a:lnTo>
                  <a:pt x="240555" y="817791"/>
                </a:lnTo>
                <a:lnTo>
                  <a:pt x="218134" y="873144"/>
                </a:lnTo>
                <a:lnTo>
                  <a:pt x="197160" y="925766"/>
                </a:lnTo>
                <a:lnTo>
                  <a:pt x="177641" y="975645"/>
                </a:lnTo>
                <a:lnTo>
                  <a:pt x="159586" y="1022775"/>
                </a:lnTo>
                <a:lnTo>
                  <a:pt x="143005" y="1067145"/>
                </a:lnTo>
                <a:lnTo>
                  <a:pt x="127907" y="1108747"/>
                </a:lnTo>
                <a:lnTo>
                  <a:pt x="114299" y="1147572"/>
                </a:lnTo>
                <a:lnTo>
                  <a:pt x="90725" y="1215854"/>
                </a:lnTo>
                <a:lnTo>
                  <a:pt x="72580" y="1272063"/>
                </a:lnTo>
                <a:lnTo>
                  <a:pt x="59864" y="1316128"/>
                </a:lnTo>
                <a:lnTo>
                  <a:pt x="52577" y="1347978"/>
                </a:lnTo>
                <a:lnTo>
                  <a:pt x="105608" y="1347978"/>
                </a:lnTo>
                <a:lnTo>
                  <a:pt x="158495" y="1347978"/>
                </a:lnTo>
                <a:lnTo>
                  <a:pt x="211383" y="1347978"/>
                </a:lnTo>
                <a:lnTo>
                  <a:pt x="264414" y="1347978"/>
                </a:lnTo>
                <a:lnTo>
                  <a:pt x="279701" y="1344251"/>
                </a:lnTo>
                <a:lnTo>
                  <a:pt x="305990" y="1314223"/>
                </a:lnTo>
                <a:lnTo>
                  <a:pt x="325838" y="1254335"/>
                </a:lnTo>
                <a:lnTo>
                  <a:pt x="332898" y="1213389"/>
                </a:lnTo>
                <a:lnTo>
                  <a:pt x="338101" y="1164871"/>
                </a:lnTo>
                <a:lnTo>
                  <a:pt x="341375" y="1108710"/>
                </a:lnTo>
                <a:lnTo>
                  <a:pt x="348234" y="1108710"/>
                </a:lnTo>
                <a:lnTo>
                  <a:pt x="355091" y="1108710"/>
                </a:lnTo>
                <a:lnTo>
                  <a:pt x="362712" y="1108710"/>
                </a:lnTo>
                <a:lnTo>
                  <a:pt x="360794" y="1161245"/>
                </a:lnTo>
                <a:lnTo>
                  <a:pt x="358944" y="1213714"/>
                </a:lnTo>
                <a:lnTo>
                  <a:pt x="357133" y="1266144"/>
                </a:lnTo>
                <a:lnTo>
                  <a:pt x="355336" y="1318559"/>
                </a:lnTo>
                <a:lnTo>
                  <a:pt x="353525" y="1370989"/>
                </a:lnTo>
                <a:lnTo>
                  <a:pt x="351675" y="1423458"/>
                </a:lnTo>
                <a:lnTo>
                  <a:pt x="349758" y="1475994"/>
                </a:lnTo>
                <a:lnTo>
                  <a:pt x="302078" y="1475994"/>
                </a:lnTo>
                <a:lnTo>
                  <a:pt x="254399" y="1475994"/>
                </a:lnTo>
                <a:lnTo>
                  <a:pt x="16001" y="1475994"/>
                </a:lnTo>
                <a:lnTo>
                  <a:pt x="15430" y="1448109"/>
                </a:lnTo>
                <a:lnTo>
                  <a:pt x="14859" y="1420368"/>
                </a:lnTo>
                <a:lnTo>
                  <a:pt x="14287" y="1392626"/>
                </a:lnTo>
                <a:lnTo>
                  <a:pt x="13715" y="1364742"/>
                </a:lnTo>
                <a:lnTo>
                  <a:pt x="23133" y="1323748"/>
                </a:lnTo>
                <a:lnTo>
                  <a:pt x="35337" y="1277397"/>
                </a:lnTo>
                <a:lnTo>
                  <a:pt x="50256" y="1225760"/>
                </a:lnTo>
                <a:lnTo>
                  <a:pt x="67817" y="1168908"/>
                </a:lnTo>
                <a:lnTo>
                  <a:pt x="81470" y="1127756"/>
                </a:lnTo>
                <a:lnTo>
                  <a:pt x="96519" y="1084297"/>
                </a:lnTo>
                <a:lnTo>
                  <a:pt x="112966" y="1038510"/>
                </a:lnTo>
                <a:lnTo>
                  <a:pt x="130809" y="990374"/>
                </a:lnTo>
                <a:lnTo>
                  <a:pt x="150050" y="939867"/>
                </a:lnTo>
                <a:lnTo>
                  <a:pt x="170687" y="886968"/>
                </a:lnTo>
                <a:lnTo>
                  <a:pt x="188150" y="838704"/>
                </a:lnTo>
                <a:lnTo>
                  <a:pt x="203961" y="791435"/>
                </a:lnTo>
                <a:lnTo>
                  <a:pt x="218122" y="745140"/>
                </a:lnTo>
                <a:lnTo>
                  <a:pt x="230631" y="699798"/>
                </a:lnTo>
                <a:lnTo>
                  <a:pt x="241490" y="655387"/>
                </a:lnTo>
                <a:lnTo>
                  <a:pt x="250697" y="611886"/>
                </a:lnTo>
                <a:lnTo>
                  <a:pt x="259579" y="560868"/>
                </a:lnTo>
                <a:lnTo>
                  <a:pt x="266157" y="511167"/>
                </a:lnTo>
                <a:lnTo>
                  <a:pt x="270503" y="462820"/>
                </a:lnTo>
                <a:lnTo>
                  <a:pt x="272692" y="415863"/>
                </a:lnTo>
                <a:lnTo>
                  <a:pt x="272795" y="370332"/>
                </a:lnTo>
                <a:lnTo>
                  <a:pt x="269955" y="311158"/>
                </a:lnTo>
                <a:lnTo>
                  <a:pt x="265066" y="257946"/>
                </a:lnTo>
                <a:lnTo>
                  <a:pt x="258092" y="210622"/>
                </a:lnTo>
                <a:lnTo>
                  <a:pt x="248997" y="169115"/>
                </a:lnTo>
                <a:lnTo>
                  <a:pt x="220729" y="97464"/>
                </a:lnTo>
                <a:lnTo>
                  <a:pt x="176986" y="56840"/>
                </a:lnTo>
                <a:lnTo>
                  <a:pt x="150113" y="51816"/>
                </a:lnTo>
                <a:lnTo>
                  <a:pt x="129266" y="55268"/>
                </a:lnTo>
                <a:lnTo>
                  <a:pt x="92999" y="83319"/>
                </a:lnTo>
                <a:lnTo>
                  <a:pt x="64984" y="138195"/>
                </a:lnTo>
                <a:lnTo>
                  <a:pt x="51792" y="209895"/>
                </a:lnTo>
                <a:lnTo>
                  <a:pt x="51053" y="251460"/>
                </a:lnTo>
                <a:lnTo>
                  <a:pt x="52351" y="276606"/>
                </a:lnTo>
                <a:lnTo>
                  <a:pt x="55149" y="299466"/>
                </a:lnTo>
                <a:lnTo>
                  <a:pt x="59519" y="320040"/>
                </a:lnTo>
                <a:lnTo>
                  <a:pt x="65531" y="338328"/>
                </a:lnTo>
                <a:lnTo>
                  <a:pt x="71544" y="355913"/>
                </a:lnTo>
                <a:lnTo>
                  <a:pt x="75914" y="373284"/>
                </a:lnTo>
                <a:lnTo>
                  <a:pt x="79890" y="428410"/>
                </a:lnTo>
                <a:lnTo>
                  <a:pt x="72389" y="473202"/>
                </a:lnTo>
                <a:lnTo>
                  <a:pt x="47243" y="495300"/>
                </a:lnTo>
                <a:lnTo>
                  <a:pt x="37516" y="493430"/>
                </a:lnTo>
                <a:lnTo>
                  <a:pt x="8465" y="447544"/>
                </a:lnTo>
                <a:lnTo>
                  <a:pt x="1297" y="398704"/>
                </a:lnTo>
                <a:lnTo>
                  <a:pt x="0" y="367284"/>
                </a:lnTo>
                <a:lnTo>
                  <a:pt x="3" y="309876"/>
                </a:lnTo>
                <a:lnTo>
                  <a:pt x="3076" y="257273"/>
                </a:lnTo>
                <a:lnTo>
                  <a:pt x="9239" y="209454"/>
                </a:lnTo>
                <a:lnTo>
                  <a:pt x="18513" y="166398"/>
                </a:lnTo>
                <a:lnTo>
                  <a:pt x="30920" y="128083"/>
                </a:lnTo>
                <a:lnTo>
                  <a:pt x="73211" y="53363"/>
                </a:lnTo>
                <a:lnTo>
                  <a:pt x="100869" y="23812"/>
                </a:lnTo>
                <a:lnTo>
                  <a:pt x="129528" y="5976"/>
                </a:lnTo>
                <a:lnTo>
                  <a:pt x="15925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98433" y="1568196"/>
            <a:ext cx="363220" cy="1476375"/>
          </a:xfrm>
          <a:custGeom>
            <a:avLst/>
            <a:gdLst/>
            <a:ahLst/>
            <a:cxnLst/>
            <a:rect l="l" t="t" r="r" b="b"/>
            <a:pathLst>
              <a:path w="363219" h="1476375">
                <a:moveTo>
                  <a:pt x="159257" y="0"/>
                </a:moveTo>
                <a:lnTo>
                  <a:pt x="199977" y="6429"/>
                </a:lnTo>
                <a:lnTo>
                  <a:pt x="235267" y="25717"/>
                </a:lnTo>
                <a:lnTo>
                  <a:pt x="265128" y="57864"/>
                </a:lnTo>
                <a:lnTo>
                  <a:pt x="289559" y="102870"/>
                </a:lnTo>
                <a:lnTo>
                  <a:pt x="305373" y="145663"/>
                </a:lnTo>
                <a:lnTo>
                  <a:pt x="318040" y="192664"/>
                </a:lnTo>
                <a:lnTo>
                  <a:pt x="327525" y="243870"/>
                </a:lnTo>
                <a:lnTo>
                  <a:pt x="333792" y="299283"/>
                </a:lnTo>
                <a:lnTo>
                  <a:pt x="336803" y="358902"/>
                </a:lnTo>
                <a:lnTo>
                  <a:pt x="337113" y="409884"/>
                </a:lnTo>
                <a:lnTo>
                  <a:pt x="334708" y="461009"/>
                </a:lnTo>
                <a:lnTo>
                  <a:pt x="329731" y="512135"/>
                </a:lnTo>
                <a:lnTo>
                  <a:pt x="322325" y="563118"/>
                </a:lnTo>
                <a:lnTo>
                  <a:pt x="312312" y="613874"/>
                </a:lnTo>
                <a:lnTo>
                  <a:pt x="299370" y="663416"/>
                </a:lnTo>
                <a:lnTo>
                  <a:pt x="283428" y="711958"/>
                </a:lnTo>
                <a:lnTo>
                  <a:pt x="264413" y="759714"/>
                </a:lnTo>
                <a:lnTo>
                  <a:pt x="240555" y="817791"/>
                </a:lnTo>
                <a:lnTo>
                  <a:pt x="218134" y="873144"/>
                </a:lnTo>
                <a:lnTo>
                  <a:pt x="197160" y="925766"/>
                </a:lnTo>
                <a:lnTo>
                  <a:pt x="177641" y="975645"/>
                </a:lnTo>
                <a:lnTo>
                  <a:pt x="159586" y="1022775"/>
                </a:lnTo>
                <a:lnTo>
                  <a:pt x="143005" y="1067145"/>
                </a:lnTo>
                <a:lnTo>
                  <a:pt x="127907" y="1108747"/>
                </a:lnTo>
                <a:lnTo>
                  <a:pt x="114299" y="1147572"/>
                </a:lnTo>
                <a:lnTo>
                  <a:pt x="91154" y="1215854"/>
                </a:lnTo>
                <a:lnTo>
                  <a:pt x="73151" y="1272063"/>
                </a:lnTo>
                <a:lnTo>
                  <a:pt x="60293" y="1316128"/>
                </a:lnTo>
                <a:lnTo>
                  <a:pt x="52577" y="1347978"/>
                </a:lnTo>
                <a:lnTo>
                  <a:pt x="105715" y="1347978"/>
                </a:lnTo>
                <a:lnTo>
                  <a:pt x="158781" y="1347978"/>
                </a:lnTo>
                <a:lnTo>
                  <a:pt x="211705" y="1347978"/>
                </a:lnTo>
                <a:lnTo>
                  <a:pt x="264414" y="1347978"/>
                </a:lnTo>
                <a:lnTo>
                  <a:pt x="279701" y="1344251"/>
                </a:lnTo>
                <a:lnTo>
                  <a:pt x="305990" y="1314223"/>
                </a:lnTo>
                <a:lnTo>
                  <a:pt x="325838" y="1254335"/>
                </a:lnTo>
                <a:lnTo>
                  <a:pt x="332898" y="1213389"/>
                </a:lnTo>
                <a:lnTo>
                  <a:pt x="338101" y="1164871"/>
                </a:lnTo>
                <a:lnTo>
                  <a:pt x="341375" y="1108710"/>
                </a:lnTo>
                <a:lnTo>
                  <a:pt x="348234" y="1108710"/>
                </a:lnTo>
                <a:lnTo>
                  <a:pt x="355853" y="1108710"/>
                </a:lnTo>
                <a:lnTo>
                  <a:pt x="362712" y="1108710"/>
                </a:lnTo>
                <a:lnTo>
                  <a:pt x="361036" y="1161245"/>
                </a:lnTo>
                <a:lnTo>
                  <a:pt x="359295" y="1213714"/>
                </a:lnTo>
                <a:lnTo>
                  <a:pt x="357513" y="1266144"/>
                </a:lnTo>
                <a:lnTo>
                  <a:pt x="355718" y="1318559"/>
                </a:lnTo>
                <a:lnTo>
                  <a:pt x="353936" y="1370989"/>
                </a:lnTo>
                <a:lnTo>
                  <a:pt x="352195" y="1423458"/>
                </a:lnTo>
                <a:lnTo>
                  <a:pt x="350520" y="1475994"/>
                </a:lnTo>
                <a:lnTo>
                  <a:pt x="302840" y="1475994"/>
                </a:lnTo>
                <a:lnTo>
                  <a:pt x="16763" y="1475994"/>
                </a:lnTo>
                <a:lnTo>
                  <a:pt x="15751" y="1448109"/>
                </a:lnTo>
                <a:lnTo>
                  <a:pt x="14954" y="1420368"/>
                </a:lnTo>
                <a:lnTo>
                  <a:pt x="14299" y="1392626"/>
                </a:lnTo>
                <a:lnTo>
                  <a:pt x="13715" y="1364742"/>
                </a:lnTo>
                <a:lnTo>
                  <a:pt x="23133" y="1323748"/>
                </a:lnTo>
                <a:lnTo>
                  <a:pt x="35337" y="1277397"/>
                </a:lnTo>
                <a:lnTo>
                  <a:pt x="50256" y="1225760"/>
                </a:lnTo>
                <a:lnTo>
                  <a:pt x="67817" y="1168908"/>
                </a:lnTo>
                <a:lnTo>
                  <a:pt x="81470" y="1127756"/>
                </a:lnTo>
                <a:lnTo>
                  <a:pt x="96519" y="1084297"/>
                </a:lnTo>
                <a:lnTo>
                  <a:pt x="112966" y="1038510"/>
                </a:lnTo>
                <a:lnTo>
                  <a:pt x="130809" y="990374"/>
                </a:lnTo>
                <a:lnTo>
                  <a:pt x="150050" y="939867"/>
                </a:lnTo>
                <a:lnTo>
                  <a:pt x="170687" y="886968"/>
                </a:lnTo>
                <a:lnTo>
                  <a:pt x="188467" y="838704"/>
                </a:lnTo>
                <a:lnTo>
                  <a:pt x="204469" y="791435"/>
                </a:lnTo>
                <a:lnTo>
                  <a:pt x="218693" y="745140"/>
                </a:lnTo>
                <a:lnTo>
                  <a:pt x="231139" y="699798"/>
                </a:lnTo>
                <a:lnTo>
                  <a:pt x="241807" y="655387"/>
                </a:lnTo>
                <a:lnTo>
                  <a:pt x="250697" y="611886"/>
                </a:lnTo>
                <a:lnTo>
                  <a:pt x="259579" y="560868"/>
                </a:lnTo>
                <a:lnTo>
                  <a:pt x="266157" y="511167"/>
                </a:lnTo>
                <a:lnTo>
                  <a:pt x="270503" y="462820"/>
                </a:lnTo>
                <a:lnTo>
                  <a:pt x="272692" y="415863"/>
                </a:lnTo>
                <a:lnTo>
                  <a:pt x="272795" y="370332"/>
                </a:lnTo>
                <a:lnTo>
                  <a:pt x="270327" y="311158"/>
                </a:lnTo>
                <a:lnTo>
                  <a:pt x="265663" y="257946"/>
                </a:lnTo>
                <a:lnTo>
                  <a:pt x="258805" y="210622"/>
                </a:lnTo>
                <a:lnTo>
                  <a:pt x="249753" y="169115"/>
                </a:lnTo>
                <a:lnTo>
                  <a:pt x="221372" y="97464"/>
                </a:lnTo>
                <a:lnTo>
                  <a:pt x="177105" y="56840"/>
                </a:lnTo>
                <a:lnTo>
                  <a:pt x="150113" y="51816"/>
                </a:lnTo>
                <a:lnTo>
                  <a:pt x="129373" y="55268"/>
                </a:lnTo>
                <a:lnTo>
                  <a:pt x="93321" y="83319"/>
                </a:lnTo>
                <a:lnTo>
                  <a:pt x="65305" y="138195"/>
                </a:lnTo>
                <a:lnTo>
                  <a:pt x="51899" y="209895"/>
                </a:lnTo>
                <a:lnTo>
                  <a:pt x="51053" y="251460"/>
                </a:lnTo>
                <a:lnTo>
                  <a:pt x="52351" y="276606"/>
                </a:lnTo>
                <a:lnTo>
                  <a:pt x="55149" y="299466"/>
                </a:lnTo>
                <a:lnTo>
                  <a:pt x="59519" y="320040"/>
                </a:lnTo>
                <a:lnTo>
                  <a:pt x="65531" y="338328"/>
                </a:lnTo>
                <a:lnTo>
                  <a:pt x="71544" y="355913"/>
                </a:lnTo>
                <a:lnTo>
                  <a:pt x="75914" y="373284"/>
                </a:lnTo>
                <a:lnTo>
                  <a:pt x="80009" y="428410"/>
                </a:lnTo>
                <a:lnTo>
                  <a:pt x="73151" y="473202"/>
                </a:lnTo>
                <a:lnTo>
                  <a:pt x="48005" y="495300"/>
                </a:lnTo>
                <a:lnTo>
                  <a:pt x="38159" y="493430"/>
                </a:lnTo>
                <a:lnTo>
                  <a:pt x="8786" y="447544"/>
                </a:lnTo>
                <a:lnTo>
                  <a:pt x="1404" y="398704"/>
                </a:lnTo>
                <a:lnTo>
                  <a:pt x="0" y="367284"/>
                </a:lnTo>
                <a:lnTo>
                  <a:pt x="59" y="309876"/>
                </a:lnTo>
                <a:lnTo>
                  <a:pt x="3273" y="257273"/>
                </a:lnTo>
                <a:lnTo>
                  <a:pt x="9620" y="209454"/>
                </a:lnTo>
                <a:lnTo>
                  <a:pt x="19078" y="166398"/>
                </a:lnTo>
                <a:lnTo>
                  <a:pt x="31626" y="128083"/>
                </a:lnTo>
                <a:lnTo>
                  <a:pt x="73532" y="53363"/>
                </a:lnTo>
                <a:lnTo>
                  <a:pt x="100964" y="23812"/>
                </a:lnTo>
                <a:lnTo>
                  <a:pt x="129539" y="5976"/>
                </a:lnTo>
                <a:lnTo>
                  <a:pt x="159257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49236" y="1692782"/>
            <a:ext cx="4516850" cy="1378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34706" y="4296536"/>
            <a:ext cx="2698241" cy="13677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79811" y="4870703"/>
            <a:ext cx="1778000" cy="68580"/>
          </a:xfrm>
          <a:custGeom>
            <a:avLst/>
            <a:gdLst/>
            <a:ahLst/>
            <a:cxnLst/>
            <a:rect l="l" t="t" r="r" b="b"/>
            <a:pathLst>
              <a:path w="1778000" h="68579">
                <a:moveTo>
                  <a:pt x="1777746" y="68579"/>
                </a:moveTo>
                <a:lnTo>
                  <a:pt x="1777615" y="51434"/>
                </a:lnTo>
                <a:lnTo>
                  <a:pt x="1777269" y="34289"/>
                </a:lnTo>
                <a:lnTo>
                  <a:pt x="1776222" y="0"/>
                </a:lnTo>
                <a:lnTo>
                  <a:pt x="1377696" y="0"/>
                </a:lnTo>
                <a:lnTo>
                  <a:pt x="1379982" y="68580"/>
                </a:lnTo>
                <a:lnTo>
                  <a:pt x="1777746" y="68579"/>
                </a:lnTo>
                <a:close/>
              </a:path>
              <a:path w="1778000" h="68579">
                <a:moveTo>
                  <a:pt x="1318260" y="68580"/>
                </a:moveTo>
                <a:lnTo>
                  <a:pt x="1318129" y="51435"/>
                </a:lnTo>
                <a:lnTo>
                  <a:pt x="1317783" y="34290"/>
                </a:lnTo>
                <a:lnTo>
                  <a:pt x="1316736" y="0"/>
                </a:lnTo>
                <a:lnTo>
                  <a:pt x="918210" y="0"/>
                </a:lnTo>
                <a:lnTo>
                  <a:pt x="920496" y="68580"/>
                </a:lnTo>
                <a:lnTo>
                  <a:pt x="1318260" y="68580"/>
                </a:lnTo>
                <a:close/>
              </a:path>
              <a:path w="1778000" h="68579">
                <a:moveTo>
                  <a:pt x="859536" y="68580"/>
                </a:moveTo>
                <a:lnTo>
                  <a:pt x="857250" y="0"/>
                </a:lnTo>
                <a:lnTo>
                  <a:pt x="459486" y="0"/>
                </a:lnTo>
                <a:lnTo>
                  <a:pt x="459616" y="17145"/>
                </a:lnTo>
                <a:lnTo>
                  <a:pt x="461010" y="68580"/>
                </a:lnTo>
                <a:lnTo>
                  <a:pt x="859536" y="68580"/>
                </a:lnTo>
                <a:close/>
              </a:path>
              <a:path w="1778000" h="68579">
                <a:moveTo>
                  <a:pt x="400050" y="68580"/>
                </a:moveTo>
                <a:lnTo>
                  <a:pt x="398656" y="17145"/>
                </a:lnTo>
                <a:lnTo>
                  <a:pt x="398526" y="0"/>
                </a:lnTo>
                <a:lnTo>
                  <a:pt x="0" y="0"/>
                </a:lnTo>
                <a:lnTo>
                  <a:pt x="130" y="17145"/>
                </a:lnTo>
                <a:lnTo>
                  <a:pt x="1524" y="68580"/>
                </a:lnTo>
                <a:lnTo>
                  <a:pt x="400050" y="6858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57507" y="4870703"/>
            <a:ext cx="400050" cy="68580"/>
          </a:xfrm>
          <a:custGeom>
            <a:avLst/>
            <a:gdLst/>
            <a:ahLst/>
            <a:cxnLst/>
            <a:rect l="l" t="t" r="r" b="b"/>
            <a:pathLst>
              <a:path w="400050" h="68579">
                <a:moveTo>
                  <a:pt x="0" y="0"/>
                </a:moveTo>
                <a:lnTo>
                  <a:pt x="49972" y="0"/>
                </a:lnTo>
                <a:lnTo>
                  <a:pt x="99881" y="0"/>
                </a:lnTo>
                <a:lnTo>
                  <a:pt x="149737" y="0"/>
                </a:lnTo>
                <a:lnTo>
                  <a:pt x="199548" y="0"/>
                </a:lnTo>
                <a:lnTo>
                  <a:pt x="249324" y="0"/>
                </a:lnTo>
                <a:lnTo>
                  <a:pt x="299073" y="0"/>
                </a:lnTo>
                <a:lnTo>
                  <a:pt x="348804" y="0"/>
                </a:lnTo>
                <a:lnTo>
                  <a:pt x="398526" y="0"/>
                </a:lnTo>
                <a:lnTo>
                  <a:pt x="399085" y="17144"/>
                </a:lnTo>
                <a:lnTo>
                  <a:pt x="399573" y="34289"/>
                </a:lnTo>
                <a:lnTo>
                  <a:pt x="399919" y="51434"/>
                </a:lnTo>
                <a:lnTo>
                  <a:pt x="400050" y="68579"/>
                </a:lnTo>
                <a:lnTo>
                  <a:pt x="350329" y="68579"/>
                </a:lnTo>
                <a:lnTo>
                  <a:pt x="300609" y="68579"/>
                </a:lnTo>
                <a:lnTo>
                  <a:pt x="250888" y="68580"/>
                </a:lnTo>
                <a:lnTo>
                  <a:pt x="201168" y="68580"/>
                </a:lnTo>
                <a:lnTo>
                  <a:pt x="151447" y="68580"/>
                </a:lnTo>
                <a:lnTo>
                  <a:pt x="101727" y="68580"/>
                </a:lnTo>
                <a:lnTo>
                  <a:pt x="52006" y="68580"/>
                </a:lnTo>
                <a:lnTo>
                  <a:pt x="2286" y="68580"/>
                </a:lnTo>
                <a:lnTo>
                  <a:pt x="1714" y="51435"/>
                </a:lnTo>
                <a:lnTo>
                  <a:pt x="1143" y="34290"/>
                </a:lnTo>
                <a:lnTo>
                  <a:pt x="571" y="1714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98021" y="4870703"/>
            <a:ext cx="400050" cy="68580"/>
          </a:xfrm>
          <a:custGeom>
            <a:avLst/>
            <a:gdLst/>
            <a:ahLst/>
            <a:cxnLst/>
            <a:rect l="l" t="t" r="r" b="b"/>
            <a:pathLst>
              <a:path w="400050" h="68579">
                <a:moveTo>
                  <a:pt x="0" y="0"/>
                </a:moveTo>
                <a:lnTo>
                  <a:pt x="49972" y="0"/>
                </a:lnTo>
                <a:lnTo>
                  <a:pt x="99881" y="0"/>
                </a:lnTo>
                <a:lnTo>
                  <a:pt x="149737" y="0"/>
                </a:lnTo>
                <a:lnTo>
                  <a:pt x="199548" y="0"/>
                </a:lnTo>
                <a:lnTo>
                  <a:pt x="249324" y="0"/>
                </a:lnTo>
                <a:lnTo>
                  <a:pt x="299073" y="0"/>
                </a:lnTo>
                <a:lnTo>
                  <a:pt x="348804" y="0"/>
                </a:lnTo>
                <a:lnTo>
                  <a:pt x="398526" y="0"/>
                </a:lnTo>
                <a:lnTo>
                  <a:pt x="399085" y="17144"/>
                </a:lnTo>
                <a:lnTo>
                  <a:pt x="399573" y="34289"/>
                </a:lnTo>
                <a:lnTo>
                  <a:pt x="399919" y="51434"/>
                </a:lnTo>
                <a:lnTo>
                  <a:pt x="400050" y="68579"/>
                </a:lnTo>
                <a:lnTo>
                  <a:pt x="350329" y="68579"/>
                </a:lnTo>
                <a:lnTo>
                  <a:pt x="300609" y="68579"/>
                </a:lnTo>
                <a:lnTo>
                  <a:pt x="250888" y="68580"/>
                </a:lnTo>
                <a:lnTo>
                  <a:pt x="201168" y="68580"/>
                </a:lnTo>
                <a:lnTo>
                  <a:pt x="151447" y="68580"/>
                </a:lnTo>
                <a:lnTo>
                  <a:pt x="101727" y="68580"/>
                </a:lnTo>
                <a:lnTo>
                  <a:pt x="52006" y="68580"/>
                </a:lnTo>
                <a:lnTo>
                  <a:pt x="2286" y="68580"/>
                </a:lnTo>
                <a:lnTo>
                  <a:pt x="1714" y="51435"/>
                </a:lnTo>
                <a:lnTo>
                  <a:pt x="1143" y="34290"/>
                </a:lnTo>
                <a:lnTo>
                  <a:pt x="571" y="1714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39297" y="4870703"/>
            <a:ext cx="400050" cy="68580"/>
          </a:xfrm>
          <a:custGeom>
            <a:avLst/>
            <a:gdLst/>
            <a:ahLst/>
            <a:cxnLst/>
            <a:rect l="l" t="t" r="r" b="b"/>
            <a:pathLst>
              <a:path w="400050" h="68579">
                <a:moveTo>
                  <a:pt x="0" y="0"/>
                </a:moveTo>
                <a:lnTo>
                  <a:pt x="49720" y="0"/>
                </a:lnTo>
                <a:lnTo>
                  <a:pt x="99441" y="0"/>
                </a:lnTo>
                <a:lnTo>
                  <a:pt x="149161" y="0"/>
                </a:lnTo>
                <a:lnTo>
                  <a:pt x="198882" y="0"/>
                </a:lnTo>
                <a:lnTo>
                  <a:pt x="248602" y="0"/>
                </a:lnTo>
                <a:lnTo>
                  <a:pt x="298323" y="0"/>
                </a:lnTo>
                <a:lnTo>
                  <a:pt x="348043" y="0"/>
                </a:lnTo>
                <a:lnTo>
                  <a:pt x="397764" y="0"/>
                </a:lnTo>
                <a:lnTo>
                  <a:pt x="398335" y="17144"/>
                </a:lnTo>
                <a:lnTo>
                  <a:pt x="398907" y="34289"/>
                </a:lnTo>
                <a:lnTo>
                  <a:pt x="399478" y="51434"/>
                </a:lnTo>
                <a:lnTo>
                  <a:pt x="400050" y="68579"/>
                </a:lnTo>
                <a:lnTo>
                  <a:pt x="350077" y="68579"/>
                </a:lnTo>
                <a:lnTo>
                  <a:pt x="300168" y="68579"/>
                </a:lnTo>
                <a:lnTo>
                  <a:pt x="250312" y="68580"/>
                </a:lnTo>
                <a:lnTo>
                  <a:pt x="200501" y="68580"/>
                </a:lnTo>
                <a:lnTo>
                  <a:pt x="150725" y="68580"/>
                </a:lnTo>
                <a:lnTo>
                  <a:pt x="100976" y="68580"/>
                </a:lnTo>
                <a:lnTo>
                  <a:pt x="51245" y="68580"/>
                </a:lnTo>
                <a:lnTo>
                  <a:pt x="1524" y="68580"/>
                </a:lnTo>
                <a:lnTo>
                  <a:pt x="964" y="51435"/>
                </a:lnTo>
                <a:lnTo>
                  <a:pt x="476" y="34290"/>
                </a:lnTo>
                <a:lnTo>
                  <a:pt x="130" y="1714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79811" y="4870703"/>
            <a:ext cx="400050" cy="68580"/>
          </a:xfrm>
          <a:custGeom>
            <a:avLst/>
            <a:gdLst/>
            <a:ahLst/>
            <a:cxnLst/>
            <a:rect l="l" t="t" r="r" b="b"/>
            <a:pathLst>
              <a:path w="400050" h="68579">
                <a:moveTo>
                  <a:pt x="0" y="0"/>
                </a:moveTo>
                <a:lnTo>
                  <a:pt x="0" y="0"/>
                </a:lnTo>
                <a:lnTo>
                  <a:pt x="348553" y="0"/>
                </a:lnTo>
                <a:lnTo>
                  <a:pt x="398526" y="0"/>
                </a:lnTo>
                <a:lnTo>
                  <a:pt x="398656" y="17144"/>
                </a:lnTo>
                <a:lnTo>
                  <a:pt x="399002" y="34289"/>
                </a:lnTo>
                <a:lnTo>
                  <a:pt x="399490" y="51434"/>
                </a:lnTo>
                <a:lnTo>
                  <a:pt x="400050" y="68579"/>
                </a:lnTo>
                <a:lnTo>
                  <a:pt x="350077" y="68579"/>
                </a:lnTo>
                <a:lnTo>
                  <a:pt x="300168" y="68579"/>
                </a:lnTo>
                <a:lnTo>
                  <a:pt x="250312" y="68580"/>
                </a:lnTo>
                <a:lnTo>
                  <a:pt x="200501" y="68580"/>
                </a:lnTo>
                <a:lnTo>
                  <a:pt x="150725" y="68580"/>
                </a:lnTo>
                <a:lnTo>
                  <a:pt x="100976" y="68580"/>
                </a:lnTo>
                <a:lnTo>
                  <a:pt x="51245" y="68580"/>
                </a:lnTo>
                <a:lnTo>
                  <a:pt x="1524" y="68580"/>
                </a:lnTo>
                <a:lnTo>
                  <a:pt x="964" y="51435"/>
                </a:lnTo>
                <a:lnTo>
                  <a:pt x="476" y="34290"/>
                </a:lnTo>
                <a:lnTo>
                  <a:pt x="130" y="1714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08122" y="4282059"/>
            <a:ext cx="3645503" cy="1400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3371" y="608299"/>
            <a:ext cx="7927975" cy="5280660"/>
          </a:xfrm>
          <a:prstGeom prst="rect">
            <a:avLst/>
          </a:prstGeom>
        </p:spPr>
        <p:txBody>
          <a:bodyPr wrap="square" lIns="0" tIns="278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dirty="0" sz="3600" spc="-10" b="1">
                <a:solidFill>
                  <a:srgbClr val="9A0000"/>
                </a:solidFill>
                <a:latin typeface="SimSun"/>
                <a:cs typeface="SimSun"/>
              </a:rPr>
              <a:t>顺序映象</a:t>
            </a:r>
            <a:endParaRPr sz="3600">
              <a:latin typeface="SimSun"/>
              <a:cs typeface="SimSun"/>
            </a:endParaRPr>
          </a:p>
          <a:p>
            <a:pPr marL="469265" marR="5080">
              <a:lnSpc>
                <a:spcPct val="140000"/>
              </a:lnSpc>
              <a:spcBef>
                <a:spcPts val="365"/>
              </a:spcBef>
            </a:pP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——</a:t>
            </a:r>
            <a:r>
              <a:rPr dirty="0" sz="3600" spc="-20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spc="-15" b="1">
                <a:solidFill>
                  <a:srgbClr val="650033"/>
                </a:solidFill>
                <a:latin typeface="NSimSun"/>
                <a:cs typeface="NSimSun"/>
              </a:rPr>
              <a:t>以</a:t>
            </a:r>
            <a:r>
              <a:rPr dirty="0" sz="3600" spc="-919" b="1">
                <a:solidFill>
                  <a:srgbClr val="650033"/>
                </a:solidFill>
                <a:latin typeface="NSimSun"/>
                <a:cs typeface="NSimSun"/>
              </a:rPr>
              <a:t>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x</a:t>
            </a:r>
            <a:r>
              <a:rPr dirty="0" sz="3600" spc="-20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650033"/>
                </a:solidFill>
                <a:latin typeface="NSimSun"/>
                <a:cs typeface="NSimSun"/>
              </a:rPr>
              <a:t>的存储位置</a:t>
            </a:r>
            <a:r>
              <a:rPr dirty="0" sz="3600" spc="-15" b="1">
                <a:solidFill>
                  <a:srgbClr val="650033"/>
                </a:solidFill>
                <a:latin typeface="NSimSun"/>
                <a:cs typeface="NSimSun"/>
              </a:rPr>
              <a:t>和</a:t>
            </a:r>
            <a:r>
              <a:rPr dirty="0" sz="3600" spc="-905" b="1">
                <a:solidFill>
                  <a:srgbClr val="650033"/>
                </a:solidFill>
                <a:latin typeface="NSimSun"/>
                <a:cs typeface="NSimSun"/>
              </a:rPr>
              <a:t>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y</a:t>
            </a:r>
            <a:r>
              <a:rPr dirty="0" sz="3600" spc="-15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650033"/>
                </a:solidFill>
                <a:latin typeface="NSimSun"/>
                <a:cs typeface="NSimSun"/>
              </a:rPr>
              <a:t>的存储位置 </a:t>
            </a:r>
            <a:r>
              <a:rPr dirty="0" sz="3600" spc="-5" b="1">
                <a:solidFill>
                  <a:srgbClr val="650033"/>
                </a:solidFill>
                <a:latin typeface="NSimSun"/>
                <a:cs typeface="NSimSun"/>
              </a:rPr>
              <a:t>之间某种关系表示逻辑关</a:t>
            </a:r>
            <a:r>
              <a:rPr dirty="0" sz="3600" spc="-10" b="1">
                <a:solidFill>
                  <a:srgbClr val="650033"/>
                </a:solidFill>
                <a:latin typeface="NSimSun"/>
                <a:cs typeface="NSimSun"/>
              </a:rPr>
              <a:t>系</a:t>
            </a:r>
            <a:r>
              <a:rPr dirty="0" sz="3600" spc="-5" b="1">
                <a:solidFill>
                  <a:srgbClr val="650033"/>
                </a:solidFill>
                <a:latin typeface="Times New Roman"/>
                <a:cs typeface="Times New Roman"/>
              </a:rPr>
              <a:t>&lt;x,y&gt;</a:t>
            </a:r>
            <a:r>
              <a:rPr dirty="0" sz="3600" spc="-15" b="1">
                <a:solidFill>
                  <a:srgbClr val="650033"/>
                </a:solidFill>
                <a:latin typeface="NSimSun"/>
                <a:cs typeface="NSimSun"/>
              </a:rPr>
              <a:t>。</a:t>
            </a:r>
            <a:endParaRPr sz="360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600" spc="-5" b="1">
                <a:solidFill>
                  <a:srgbClr val="9A0000"/>
                </a:solidFill>
                <a:latin typeface="NSimSun"/>
                <a:cs typeface="NSimSun"/>
              </a:rPr>
              <a:t>最简单的一种顺序映象方法是：</a:t>
            </a:r>
            <a:endParaRPr sz="3600">
              <a:latin typeface="NSimSun"/>
              <a:cs typeface="NSimSun"/>
            </a:endParaRPr>
          </a:p>
          <a:p>
            <a:pPr marL="12700" marR="564515" indent="457200">
              <a:lnSpc>
                <a:spcPct val="140000"/>
              </a:lnSpc>
            </a:pPr>
            <a:r>
              <a:rPr dirty="0" sz="3600" spc="-15" b="1">
                <a:solidFill>
                  <a:srgbClr val="650033"/>
                </a:solidFill>
                <a:latin typeface="NSimSun"/>
                <a:cs typeface="NSimSun"/>
              </a:rPr>
              <a:t>令 y </a:t>
            </a:r>
            <a:r>
              <a:rPr dirty="0" sz="3600" spc="-5" b="1">
                <a:solidFill>
                  <a:srgbClr val="650033"/>
                </a:solidFill>
                <a:latin typeface="NSimSun"/>
                <a:cs typeface="NSimSun"/>
              </a:rPr>
              <a:t>的存储位置</a:t>
            </a:r>
            <a:r>
              <a:rPr dirty="0" sz="3600" spc="-15" b="1">
                <a:solidFill>
                  <a:srgbClr val="650033"/>
                </a:solidFill>
                <a:latin typeface="NSimSun"/>
                <a:cs typeface="NSimSun"/>
              </a:rPr>
              <a:t>和</a:t>
            </a:r>
            <a:r>
              <a:rPr dirty="0" sz="3600" spc="-10" b="1">
                <a:solidFill>
                  <a:srgbClr val="650033"/>
                </a:solidFill>
                <a:latin typeface="NSimSun"/>
                <a:cs typeface="NSimSun"/>
              </a:rPr>
              <a:t> </a:t>
            </a:r>
            <a:r>
              <a:rPr dirty="0" sz="3600" spc="-15" b="1">
                <a:solidFill>
                  <a:srgbClr val="650033"/>
                </a:solidFill>
                <a:latin typeface="NSimSun"/>
                <a:cs typeface="NSimSun"/>
              </a:rPr>
              <a:t>x</a:t>
            </a:r>
            <a:r>
              <a:rPr dirty="0" sz="3600" spc="-20" b="1">
                <a:solidFill>
                  <a:srgbClr val="650033"/>
                </a:solidFill>
                <a:latin typeface="NSimSun"/>
                <a:cs typeface="NSimSun"/>
              </a:rPr>
              <a:t> </a:t>
            </a:r>
            <a:r>
              <a:rPr dirty="0" sz="3600" spc="-5" b="1">
                <a:solidFill>
                  <a:srgbClr val="650033"/>
                </a:solidFill>
                <a:latin typeface="NSimSun"/>
                <a:cs typeface="NSimSun"/>
              </a:rPr>
              <a:t>的存储位置 相邻</a:t>
            </a:r>
            <a:r>
              <a:rPr dirty="0" sz="3600">
                <a:solidFill>
                  <a:srgbClr val="650033"/>
                </a:solidFill>
                <a:latin typeface="NSimSun"/>
                <a:cs typeface="NSimSun"/>
              </a:rPr>
              <a:t>。</a:t>
            </a:r>
            <a:endParaRPr sz="3600">
              <a:latin typeface="NSimSun"/>
              <a:cs typeface="NSimSu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320" y="1263182"/>
            <a:ext cx="8594090" cy="1489075"/>
          </a:xfrm>
          <a:prstGeom prst="rect"/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4000" spc="5">
                <a:solidFill>
                  <a:srgbClr val="9A0000"/>
                </a:solidFill>
                <a:latin typeface="NSimSun"/>
                <a:cs typeface="NSimSun"/>
              </a:rPr>
              <a:t>用一</a:t>
            </a:r>
            <a:r>
              <a:rPr dirty="0" sz="4000">
                <a:solidFill>
                  <a:srgbClr val="9A0000"/>
                </a:solidFill>
                <a:latin typeface="NSimSun"/>
                <a:cs typeface="NSimSun"/>
              </a:rPr>
              <a:t>组</a:t>
            </a:r>
            <a:r>
              <a:rPr dirty="0" sz="4000" spc="-5" b="1">
                <a:latin typeface="NSimSun"/>
                <a:cs typeface="NSimSun"/>
              </a:rPr>
              <a:t>地址连续</a:t>
            </a:r>
            <a:r>
              <a:rPr dirty="0" sz="4000" spc="-5">
                <a:solidFill>
                  <a:srgbClr val="9A0000"/>
                </a:solidFill>
                <a:latin typeface="NSimSun"/>
                <a:cs typeface="NSimSun"/>
              </a:rPr>
              <a:t>的存储单元</a:t>
            </a:r>
            <a:endParaRPr sz="4000">
              <a:latin typeface="NSimSun"/>
              <a:cs typeface="NSimSun"/>
            </a:endParaRPr>
          </a:p>
          <a:p>
            <a:pPr marL="1968500">
              <a:lnSpc>
                <a:spcPct val="100000"/>
              </a:lnSpc>
              <a:spcBef>
                <a:spcPts val="960"/>
              </a:spcBef>
            </a:pPr>
            <a:r>
              <a:rPr dirty="0" sz="4000" spc="-5" b="1">
                <a:latin typeface="NSimSun"/>
                <a:cs typeface="NSimSun"/>
              </a:rPr>
              <a:t>依次存放</a:t>
            </a:r>
            <a:r>
              <a:rPr dirty="0" sz="4000" spc="-5">
                <a:solidFill>
                  <a:srgbClr val="9A0000"/>
                </a:solidFill>
                <a:latin typeface="NSimSun"/>
                <a:cs typeface="NSimSun"/>
              </a:rPr>
              <a:t>线性表中的数据元素</a:t>
            </a:r>
            <a:endParaRPr sz="4000">
              <a:latin typeface="NSimSun"/>
              <a:cs typeface="NSimSu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31886" y="3544823"/>
          <a:ext cx="7559040" cy="54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834"/>
                <a:gridCol w="609600"/>
                <a:gridCol w="685800"/>
                <a:gridCol w="1447800"/>
                <a:gridCol w="762000"/>
                <a:gridCol w="685800"/>
                <a:gridCol w="1371600"/>
                <a:gridCol w="685799"/>
                <a:gridCol w="837565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3825"/>
                        </a:lnSpc>
                      </a:pPr>
                      <a:r>
                        <a:rPr dirty="0" sz="4000">
                          <a:solidFill>
                            <a:srgbClr val="9A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0964" sz="3975">
                          <a:solidFill>
                            <a:srgbClr val="9A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baseline="-20964" sz="39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3825"/>
                        </a:lnSpc>
                      </a:pPr>
                      <a:r>
                        <a:rPr dirty="0" sz="4000">
                          <a:solidFill>
                            <a:srgbClr val="9A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0964" sz="3975">
                          <a:solidFill>
                            <a:srgbClr val="9A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baseline="-20964" sz="39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1180">
                        <a:lnSpc>
                          <a:spcPts val="3825"/>
                        </a:lnSpc>
                      </a:pPr>
                      <a:r>
                        <a:rPr dirty="0" sz="4000" b="1">
                          <a:solidFill>
                            <a:srgbClr val="9A0000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4075"/>
                        </a:lnSpc>
                        <a:spcBef>
                          <a:spcPts val="20"/>
                        </a:spcBef>
                      </a:pPr>
                      <a:r>
                        <a:rPr dirty="0" baseline="13888" sz="6000" spc="-7">
                          <a:solidFill>
                            <a:srgbClr val="9A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650" spc="-5">
                          <a:solidFill>
                            <a:srgbClr val="9A0000"/>
                          </a:solidFill>
                          <a:latin typeface="Times New Roman"/>
                          <a:cs typeface="Times New Roman"/>
                        </a:rPr>
                        <a:t>i-1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3825"/>
                        </a:lnSpc>
                      </a:pPr>
                      <a:r>
                        <a:rPr dirty="0" sz="4000" spc="-5">
                          <a:solidFill>
                            <a:srgbClr val="9A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0964" sz="3975" spc="-7">
                          <a:solidFill>
                            <a:srgbClr val="9A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20964" sz="39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ts val="3825"/>
                        </a:lnSpc>
                      </a:pPr>
                      <a:r>
                        <a:rPr dirty="0" sz="4000" b="1">
                          <a:solidFill>
                            <a:srgbClr val="9A0000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3825"/>
                        </a:lnSpc>
                      </a:pPr>
                      <a:r>
                        <a:rPr dirty="0" sz="4000">
                          <a:solidFill>
                            <a:srgbClr val="9A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0964" sz="3975">
                          <a:solidFill>
                            <a:srgbClr val="9A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baseline="-20964" sz="39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0000"/>
                      </a:solidFill>
                      <a:prstDash val="solid"/>
                    </a:lnL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453773" y="4688078"/>
            <a:ext cx="4145279" cy="1342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9A0000"/>
                </a:solidFill>
                <a:latin typeface="NSimSun"/>
                <a:cs typeface="NSimSun"/>
              </a:rPr>
              <a:t>线性表的</a:t>
            </a:r>
            <a:r>
              <a:rPr dirty="0" sz="3600" spc="-5" b="1">
                <a:solidFill>
                  <a:srgbClr val="650033"/>
                </a:solidFill>
                <a:latin typeface="NSimSun"/>
                <a:cs typeface="NSimSun"/>
              </a:rPr>
              <a:t>起始地址 </a:t>
            </a:r>
            <a:r>
              <a:rPr dirty="0" sz="3600">
                <a:solidFill>
                  <a:srgbClr val="9A0000"/>
                </a:solidFill>
                <a:latin typeface="NSimSun"/>
                <a:cs typeface="NSimSun"/>
              </a:rPr>
              <a:t>称作线性表的</a:t>
            </a:r>
            <a:r>
              <a:rPr dirty="0" sz="3600" spc="-5" b="1">
                <a:solidFill>
                  <a:srgbClr val="650033"/>
                </a:solidFill>
                <a:latin typeface="NSimSun"/>
                <a:cs typeface="NSimSun"/>
              </a:rPr>
              <a:t>基地址</a:t>
            </a:r>
            <a:endParaRPr sz="3600">
              <a:latin typeface="NSimSun"/>
              <a:cs typeface="N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27795" y="4082796"/>
            <a:ext cx="95250" cy="1828800"/>
          </a:xfrm>
          <a:custGeom>
            <a:avLst/>
            <a:gdLst/>
            <a:ahLst/>
            <a:cxnLst/>
            <a:rect l="l" t="t" r="r" b="b"/>
            <a:pathLst>
              <a:path w="95250" h="1828800">
                <a:moveTo>
                  <a:pt x="95250" y="159257"/>
                </a:moveTo>
                <a:lnTo>
                  <a:pt x="47243" y="0"/>
                </a:lnTo>
                <a:lnTo>
                  <a:pt x="0" y="159257"/>
                </a:lnTo>
                <a:lnTo>
                  <a:pt x="32003" y="159257"/>
                </a:lnTo>
                <a:lnTo>
                  <a:pt x="32003" y="143255"/>
                </a:lnTo>
                <a:lnTo>
                  <a:pt x="63245" y="143255"/>
                </a:lnTo>
                <a:lnTo>
                  <a:pt x="63245" y="159257"/>
                </a:lnTo>
                <a:lnTo>
                  <a:pt x="95250" y="159257"/>
                </a:lnTo>
                <a:close/>
              </a:path>
              <a:path w="95250" h="1828800">
                <a:moveTo>
                  <a:pt x="63245" y="159257"/>
                </a:moveTo>
                <a:lnTo>
                  <a:pt x="63245" y="143255"/>
                </a:lnTo>
                <a:lnTo>
                  <a:pt x="32003" y="143255"/>
                </a:lnTo>
                <a:lnTo>
                  <a:pt x="32003" y="159257"/>
                </a:lnTo>
                <a:lnTo>
                  <a:pt x="63245" y="159257"/>
                </a:lnTo>
                <a:close/>
              </a:path>
              <a:path w="95250" h="1828800">
                <a:moveTo>
                  <a:pt x="63245" y="1828800"/>
                </a:moveTo>
                <a:lnTo>
                  <a:pt x="63245" y="159257"/>
                </a:lnTo>
                <a:lnTo>
                  <a:pt x="32003" y="159257"/>
                </a:lnTo>
                <a:lnTo>
                  <a:pt x="32003" y="1828800"/>
                </a:lnTo>
                <a:lnTo>
                  <a:pt x="63245" y="1828800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273" y="728269"/>
            <a:ext cx="8951595" cy="1732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8765" marR="17780" indent="-254000">
              <a:lnSpc>
                <a:spcPct val="140000"/>
              </a:lnSpc>
              <a:spcBef>
                <a:spcPts val="100"/>
              </a:spcBef>
            </a:pPr>
            <a:r>
              <a:rPr dirty="0" sz="4000" spc="5">
                <a:solidFill>
                  <a:srgbClr val="9A0000"/>
                </a:solidFill>
                <a:latin typeface="NSimSun"/>
                <a:cs typeface="NSimSun"/>
              </a:rPr>
              <a:t>以“</a:t>
            </a:r>
            <a:r>
              <a:rPr dirty="0" sz="4000" spc="-5" b="1">
                <a:latin typeface="NSimSun"/>
                <a:cs typeface="NSimSun"/>
              </a:rPr>
              <a:t>存储位置相邻</a:t>
            </a:r>
            <a:r>
              <a:rPr dirty="0" sz="4000" spc="-5">
                <a:solidFill>
                  <a:srgbClr val="9A0000"/>
                </a:solidFill>
                <a:latin typeface="NSimSun"/>
                <a:cs typeface="NSimSun"/>
              </a:rPr>
              <a:t>”表示有序</a:t>
            </a:r>
            <a:r>
              <a:rPr dirty="0" sz="4000">
                <a:solidFill>
                  <a:srgbClr val="9A0000"/>
                </a:solidFill>
                <a:latin typeface="NSimSun"/>
                <a:cs typeface="NSimSun"/>
              </a:rPr>
              <a:t>对</a:t>
            </a:r>
            <a:r>
              <a:rPr dirty="0" sz="4000" spc="-10" b="1">
                <a:latin typeface="Times New Roman"/>
                <a:cs typeface="Times New Roman"/>
              </a:rPr>
              <a:t>&lt;</a:t>
            </a:r>
            <a:r>
              <a:rPr dirty="0" sz="4000" spc="-5" b="1">
                <a:latin typeface="Times New Roman"/>
                <a:cs typeface="Times New Roman"/>
              </a:rPr>
              <a:t>a</a:t>
            </a:r>
            <a:r>
              <a:rPr dirty="0" baseline="-20964" sz="3975" b="1">
                <a:latin typeface="Times New Roman"/>
                <a:cs typeface="Times New Roman"/>
              </a:rPr>
              <a:t>i-1</a:t>
            </a:r>
            <a:r>
              <a:rPr dirty="0" sz="4000" spc="-5" b="1">
                <a:latin typeface="NSimSun"/>
                <a:cs typeface="NSimSun"/>
              </a:rPr>
              <a:t>，</a:t>
            </a:r>
            <a:r>
              <a:rPr dirty="0" sz="4000" b="1">
                <a:latin typeface="Times New Roman"/>
                <a:cs typeface="Times New Roman"/>
              </a:rPr>
              <a:t>a</a:t>
            </a:r>
            <a:r>
              <a:rPr dirty="0" baseline="-20964" sz="3975" b="1">
                <a:latin typeface="Times New Roman"/>
                <a:cs typeface="Times New Roman"/>
              </a:rPr>
              <a:t>i </a:t>
            </a:r>
            <a:r>
              <a:rPr dirty="0" sz="4000" spc="5">
                <a:solidFill>
                  <a:srgbClr val="9A0000"/>
                </a:solidFill>
                <a:latin typeface="NSimSun"/>
                <a:cs typeface="NSimSun"/>
              </a:rPr>
              <a:t>即</a:t>
            </a:r>
            <a:r>
              <a:rPr dirty="0" sz="4000" spc="-5">
                <a:solidFill>
                  <a:srgbClr val="9A0000"/>
                </a:solidFill>
                <a:latin typeface="NSimSun"/>
                <a:cs typeface="NSimSun"/>
              </a:rPr>
              <a:t>：</a:t>
            </a:r>
            <a:r>
              <a:rPr dirty="0" sz="4000" spc="-5">
                <a:solidFill>
                  <a:srgbClr val="9A0000"/>
                </a:solidFill>
              </a:rPr>
              <a:t>LOC(a</a:t>
            </a:r>
            <a:r>
              <a:rPr dirty="0" baseline="-20964" sz="3975" spc="-7">
                <a:solidFill>
                  <a:srgbClr val="9A0000"/>
                </a:solidFill>
              </a:rPr>
              <a:t>i</a:t>
            </a:r>
            <a:r>
              <a:rPr dirty="0" sz="4000" spc="-5">
                <a:solidFill>
                  <a:srgbClr val="9A0000"/>
                </a:solidFill>
              </a:rPr>
              <a:t>)</a:t>
            </a:r>
            <a:r>
              <a:rPr dirty="0" sz="4000" spc="-15">
                <a:solidFill>
                  <a:srgbClr val="9A0000"/>
                </a:solidFill>
              </a:rPr>
              <a:t> </a:t>
            </a:r>
            <a:r>
              <a:rPr dirty="0" sz="4000">
                <a:solidFill>
                  <a:srgbClr val="9A0000"/>
                </a:solidFill>
              </a:rPr>
              <a:t>=</a:t>
            </a:r>
            <a:r>
              <a:rPr dirty="0" sz="4000" spc="-15">
                <a:solidFill>
                  <a:srgbClr val="9A0000"/>
                </a:solidFill>
              </a:rPr>
              <a:t> </a:t>
            </a:r>
            <a:r>
              <a:rPr dirty="0" sz="4000">
                <a:solidFill>
                  <a:srgbClr val="9A0000"/>
                </a:solidFill>
              </a:rPr>
              <a:t>LOC(a</a:t>
            </a:r>
            <a:r>
              <a:rPr dirty="0" baseline="-20964" sz="3975">
                <a:solidFill>
                  <a:srgbClr val="9A0000"/>
                </a:solidFill>
              </a:rPr>
              <a:t>i-1</a:t>
            </a:r>
            <a:r>
              <a:rPr dirty="0" sz="4000">
                <a:solidFill>
                  <a:srgbClr val="9A0000"/>
                </a:solidFill>
              </a:rPr>
              <a:t>)</a:t>
            </a:r>
            <a:r>
              <a:rPr dirty="0" sz="4000" spc="-5">
                <a:solidFill>
                  <a:srgbClr val="9A0000"/>
                </a:solidFill>
              </a:rPr>
              <a:t> </a:t>
            </a:r>
            <a:r>
              <a:rPr dirty="0" sz="4000">
                <a:solidFill>
                  <a:srgbClr val="9A0000"/>
                </a:solidFill>
              </a:rPr>
              <a:t>+</a:t>
            </a:r>
            <a:r>
              <a:rPr dirty="0" sz="4000" spc="-10">
                <a:solidFill>
                  <a:srgbClr val="9A0000"/>
                </a:solidFill>
              </a:rPr>
              <a:t> </a:t>
            </a:r>
            <a:r>
              <a:rPr dirty="0" sz="4000">
                <a:solidFill>
                  <a:srgbClr val="9A0000"/>
                </a:solidFill>
              </a:rPr>
              <a:t>C</a:t>
            </a:r>
            <a:endParaRPr sz="400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5073" y="2678683"/>
            <a:ext cx="7231380" cy="3968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89965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9A0000"/>
                </a:solidFill>
                <a:latin typeface="NSimSun"/>
                <a:cs typeface="NSimSun"/>
              </a:rPr>
              <a:t>一个数据元素所占存储量</a:t>
            </a:r>
            <a:r>
              <a:rPr dirty="0" sz="4000">
                <a:solidFill>
                  <a:srgbClr val="9A0000"/>
                </a:solidFill>
                <a:latin typeface="NSimSun"/>
                <a:cs typeface="NSimSun"/>
              </a:rPr>
              <a:t>↑</a:t>
            </a:r>
            <a:endParaRPr sz="4000">
              <a:latin typeface="NSimSun"/>
              <a:cs typeface="NSimSun"/>
            </a:endParaRPr>
          </a:p>
          <a:p>
            <a:pPr marL="279400" marR="291465" indent="-228600">
              <a:lnSpc>
                <a:spcPct val="140000"/>
              </a:lnSpc>
              <a:spcBef>
                <a:spcPts val="1515"/>
              </a:spcBef>
            </a:pPr>
            <a:r>
              <a:rPr dirty="0" sz="3600" spc="-5" b="1">
                <a:solidFill>
                  <a:srgbClr val="9A0000"/>
                </a:solidFill>
                <a:latin typeface="NSimSun"/>
                <a:cs typeface="NSimSun"/>
              </a:rPr>
              <a:t>所有数据元素的存储位置均取决于 </a:t>
            </a:r>
            <a:r>
              <a:rPr dirty="0" sz="3600" spc="-5" b="1">
                <a:solidFill>
                  <a:srgbClr val="9A0000"/>
                </a:solidFill>
                <a:latin typeface="NSimSun"/>
                <a:cs typeface="NSimSun"/>
              </a:rPr>
              <a:t>第一个数据元素的存储位置</a:t>
            </a:r>
            <a:endParaRPr sz="3600">
              <a:latin typeface="NSimSun"/>
              <a:cs typeface="NSimSun"/>
            </a:endParaRPr>
          </a:p>
          <a:p>
            <a:pPr marL="812800">
              <a:lnSpc>
                <a:spcPct val="100000"/>
              </a:lnSpc>
              <a:spcBef>
                <a:spcPts val="1835"/>
              </a:spcBef>
            </a:pPr>
            <a:r>
              <a:rPr dirty="0" sz="4000">
                <a:solidFill>
                  <a:srgbClr val="9A0000"/>
                </a:solidFill>
                <a:latin typeface="Times New Roman"/>
                <a:cs typeface="Times New Roman"/>
              </a:rPr>
              <a:t>LOC(a</a:t>
            </a:r>
            <a:r>
              <a:rPr dirty="0" baseline="-20964" sz="3975">
                <a:solidFill>
                  <a:srgbClr val="9A0000"/>
                </a:solidFill>
                <a:latin typeface="Times New Roman"/>
                <a:cs typeface="Times New Roman"/>
              </a:rPr>
              <a:t>i</a:t>
            </a:r>
            <a:r>
              <a:rPr dirty="0" sz="4000">
                <a:solidFill>
                  <a:srgbClr val="9A0000"/>
                </a:solidFill>
                <a:latin typeface="Times New Roman"/>
                <a:cs typeface="Times New Roman"/>
              </a:rPr>
              <a:t>) = </a:t>
            </a:r>
            <a:r>
              <a:rPr dirty="0" u="heavy" sz="4000" b="1">
                <a:solidFill>
                  <a:srgbClr val="650033"/>
                </a:solidFill>
                <a:uFill>
                  <a:solidFill>
                    <a:srgbClr val="660033"/>
                  </a:solidFill>
                </a:uFill>
                <a:latin typeface="Times New Roman"/>
                <a:cs typeface="Times New Roman"/>
              </a:rPr>
              <a:t>LOC(a</a:t>
            </a:r>
            <a:r>
              <a:rPr dirty="0" u="heavy" baseline="-20964" sz="3975" b="1">
                <a:solidFill>
                  <a:srgbClr val="650033"/>
                </a:solidFill>
                <a:uFill>
                  <a:solidFill>
                    <a:srgbClr val="660033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heavy" sz="4000" b="1">
                <a:solidFill>
                  <a:srgbClr val="650033"/>
                </a:solidFill>
                <a:uFill>
                  <a:solidFill>
                    <a:srgbClr val="660033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sz="4000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9A0000"/>
                </a:solidFill>
                <a:latin typeface="Times New Roman"/>
                <a:cs typeface="Times New Roman"/>
              </a:rPr>
              <a:t>+</a:t>
            </a:r>
            <a:r>
              <a:rPr dirty="0" sz="4000" spc="-9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9A0000"/>
                </a:solidFill>
                <a:latin typeface="Times New Roman"/>
                <a:cs typeface="Times New Roman"/>
              </a:rPr>
              <a:t>(i-1)</a:t>
            </a:r>
            <a:r>
              <a:rPr dirty="0" sz="4000" spc="-5">
                <a:solidFill>
                  <a:srgbClr val="9A0000"/>
                </a:solidFill>
                <a:latin typeface="NSimSun"/>
                <a:cs typeface="NSimSun"/>
              </a:rPr>
              <a:t>×</a:t>
            </a:r>
            <a:r>
              <a:rPr dirty="0" sz="4000" spc="-5">
                <a:solidFill>
                  <a:srgbClr val="9A0000"/>
                </a:solidFill>
                <a:latin typeface="Times New Roman"/>
                <a:cs typeface="Times New Roman"/>
              </a:rPr>
              <a:t>C</a:t>
            </a:r>
            <a:endParaRPr sz="4000">
              <a:latin typeface="Times New Roman"/>
              <a:cs typeface="Times New Roman"/>
            </a:endParaRPr>
          </a:p>
          <a:p>
            <a:pPr marL="3352165">
              <a:lnSpc>
                <a:spcPct val="100000"/>
              </a:lnSpc>
              <a:spcBef>
                <a:spcPts val="1200"/>
              </a:spcBef>
            </a:pPr>
            <a:r>
              <a:rPr dirty="0" sz="4000" spc="5">
                <a:solidFill>
                  <a:srgbClr val="650033"/>
                </a:solidFill>
                <a:latin typeface="NSimSun"/>
                <a:cs typeface="NSimSun"/>
              </a:rPr>
              <a:t>↑</a:t>
            </a:r>
            <a:r>
              <a:rPr dirty="0" sz="4000" spc="-5" b="1">
                <a:solidFill>
                  <a:srgbClr val="650033"/>
                </a:solidFill>
                <a:latin typeface="NSimSun"/>
                <a:cs typeface="NSimSun"/>
              </a:rPr>
              <a:t>基地址</a:t>
            </a:r>
            <a:endParaRPr sz="4000">
              <a:latin typeface="NSimSun"/>
              <a:cs typeface="NSimSu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573" y="645667"/>
            <a:ext cx="47104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latin typeface="NSimSun"/>
                <a:cs typeface="NSimSun"/>
              </a:rPr>
              <a:t>顺序映像</a:t>
            </a:r>
            <a:r>
              <a:rPr dirty="0" sz="3600" spc="-15" b="1">
                <a:latin typeface="NSimSun"/>
                <a:cs typeface="NSimSun"/>
              </a:rPr>
              <a:t>的</a:t>
            </a:r>
            <a:r>
              <a:rPr dirty="0" sz="3600" spc="-925" b="1">
                <a:latin typeface="NSimSun"/>
                <a:cs typeface="NSimSu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C</a:t>
            </a:r>
            <a:r>
              <a:rPr dirty="0" sz="3600" spc="-45" b="1">
                <a:latin typeface="Times New Roman"/>
                <a:cs typeface="Times New Roman"/>
              </a:rPr>
              <a:t> </a:t>
            </a:r>
            <a:r>
              <a:rPr dirty="0" sz="3600" spc="-10" b="1">
                <a:latin typeface="NSimSun"/>
                <a:cs typeface="NSimSun"/>
              </a:rPr>
              <a:t>语言描述</a:t>
            </a:r>
            <a:endParaRPr sz="360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573" y="1333754"/>
            <a:ext cx="8470265" cy="5740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78915" algn="l"/>
                <a:tab pos="4918075" algn="l"/>
              </a:tabLst>
            </a:pPr>
            <a:r>
              <a:rPr dirty="0" sz="3200" spc="-10" b="1">
                <a:solidFill>
                  <a:srgbClr val="650033"/>
                </a:solidFill>
                <a:latin typeface="Times New Roman"/>
                <a:cs typeface="Times New Roman"/>
              </a:rPr>
              <a:t>#define	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LIST_INIT_SIZE	</a:t>
            </a:r>
            <a:r>
              <a:rPr dirty="0" sz="3200" spc="-10">
                <a:solidFill>
                  <a:srgbClr val="650033"/>
                </a:solidFill>
                <a:latin typeface="Times New Roman"/>
                <a:cs typeface="Times New Roman"/>
              </a:rPr>
              <a:t>80</a:t>
            </a:r>
            <a:endParaRPr sz="3200">
              <a:latin typeface="Times New Roman"/>
              <a:cs typeface="Times New Roman"/>
            </a:endParaRPr>
          </a:p>
          <a:p>
            <a:pPr marL="1739900">
              <a:lnSpc>
                <a:spcPts val="3820"/>
              </a:lnSpc>
              <a:spcBef>
                <a:spcPts val="45"/>
              </a:spcBef>
            </a:pP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//</a:t>
            </a:r>
            <a:r>
              <a:rPr dirty="0" sz="3200" spc="-10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650033"/>
                </a:solidFill>
                <a:latin typeface="SimSun"/>
                <a:cs typeface="SimSun"/>
              </a:rPr>
              <a:t>线性表存储空间的初始分配量</a:t>
            </a:r>
            <a:endParaRPr sz="3200">
              <a:latin typeface="SimSun"/>
              <a:cs typeface="SimSun"/>
            </a:endParaRPr>
          </a:p>
          <a:p>
            <a:pPr marL="12700">
              <a:lnSpc>
                <a:spcPts val="3820"/>
              </a:lnSpc>
              <a:tabLst>
                <a:tab pos="1478915" algn="l"/>
                <a:tab pos="5105400" algn="l"/>
              </a:tabLst>
            </a:pPr>
            <a:r>
              <a:rPr dirty="0" sz="3200" spc="-5" b="1">
                <a:solidFill>
                  <a:srgbClr val="650033"/>
                </a:solidFill>
                <a:latin typeface="Times New Roman"/>
                <a:cs typeface="Times New Roman"/>
              </a:rPr>
              <a:t>#define	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LISTINCREMENT	10</a:t>
            </a:r>
            <a:endParaRPr sz="3200">
              <a:latin typeface="Times New Roman"/>
              <a:cs typeface="Times New Roman"/>
            </a:endParaRPr>
          </a:p>
          <a:p>
            <a:pPr marL="1637664">
              <a:lnSpc>
                <a:spcPts val="3520"/>
              </a:lnSpc>
              <a:spcBef>
                <a:spcPts val="40"/>
              </a:spcBef>
            </a:pP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// </a:t>
            </a:r>
            <a:r>
              <a:rPr dirty="0" sz="3200" spc="-5">
                <a:solidFill>
                  <a:srgbClr val="650033"/>
                </a:solidFill>
                <a:latin typeface="SimSun"/>
                <a:cs typeface="SimSun"/>
              </a:rPr>
              <a:t>线性表存储空间的分配增量</a:t>
            </a:r>
            <a:endParaRPr sz="3200">
              <a:latin typeface="SimSun"/>
              <a:cs typeface="SimSun"/>
            </a:endParaRPr>
          </a:p>
          <a:p>
            <a:pPr marL="12700">
              <a:lnSpc>
                <a:spcPts val="4000"/>
              </a:lnSpc>
              <a:tabLst>
                <a:tab pos="1689100" algn="l"/>
              </a:tabLst>
            </a:pP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typedef	</a:t>
            </a:r>
            <a:r>
              <a:rPr dirty="0" sz="3600" spc="-5" b="1">
                <a:solidFill>
                  <a:srgbClr val="650033"/>
                </a:solidFill>
                <a:latin typeface="Times New Roman"/>
                <a:cs typeface="Times New Roman"/>
              </a:rPr>
              <a:t>struct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255"/>
              </a:spcBef>
              <a:tabLst>
                <a:tab pos="4107815" algn="l"/>
              </a:tabLst>
            </a:pPr>
            <a:r>
              <a:rPr dirty="0" sz="3600" spc="-35">
                <a:solidFill>
                  <a:srgbClr val="650033"/>
                </a:solidFill>
                <a:latin typeface="Times New Roman"/>
                <a:cs typeface="Times New Roman"/>
              </a:rPr>
              <a:t>ElemType</a:t>
            </a:r>
            <a:r>
              <a:rPr dirty="0" sz="3600" spc="5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9A0000"/>
                </a:solidFill>
                <a:latin typeface="Times New Roman"/>
                <a:cs typeface="Times New Roman"/>
              </a:rPr>
              <a:t>*elem</a:t>
            </a:r>
            <a:r>
              <a:rPr dirty="0" sz="3600" spc="-5">
                <a:solidFill>
                  <a:srgbClr val="650033"/>
                </a:solidFill>
                <a:latin typeface="Times New Roman"/>
                <a:cs typeface="Times New Roman"/>
              </a:rPr>
              <a:t>;	</a:t>
            </a:r>
            <a:r>
              <a:rPr dirty="0" sz="3600">
                <a:solidFill>
                  <a:srgbClr val="650033"/>
                </a:solidFill>
                <a:latin typeface="Times New Roman"/>
                <a:cs typeface="Times New Roman"/>
              </a:rPr>
              <a:t>//</a:t>
            </a:r>
            <a:r>
              <a:rPr dirty="0" sz="3600" spc="-10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650033"/>
                </a:solidFill>
                <a:latin typeface="NSimSun"/>
                <a:cs typeface="NSimSun"/>
              </a:rPr>
              <a:t>存储空间基址</a:t>
            </a:r>
            <a:endParaRPr sz="3200">
              <a:latin typeface="NSimSun"/>
              <a:cs typeface="NSimSun"/>
            </a:endParaRPr>
          </a:p>
          <a:p>
            <a:pPr marL="469900">
              <a:lnSpc>
                <a:spcPct val="100000"/>
              </a:lnSpc>
              <a:spcBef>
                <a:spcPts val="1680"/>
              </a:spcBef>
              <a:tabLst>
                <a:tab pos="1688464" algn="l"/>
                <a:tab pos="3378200" algn="l"/>
              </a:tabLst>
            </a:pP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int	</a:t>
            </a:r>
            <a:r>
              <a:rPr dirty="0" sz="3600" spc="-5" b="1">
                <a:solidFill>
                  <a:srgbClr val="9A0000"/>
                </a:solidFill>
                <a:latin typeface="Times New Roman"/>
                <a:cs typeface="Times New Roman"/>
              </a:rPr>
              <a:t>length</a:t>
            </a:r>
            <a:r>
              <a:rPr dirty="0" sz="3600" spc="-5">
                <a:solidFill>
                  <a:srgbClr val="650033"/>
                </a:solidFill>
                <a:latin typeface="Times New Roman"/>
                <a:cs typeface="Times New Roman"/>
              </a:rPr>
              <a:t>;	</a:t>
            </a:r>
            <a:r>
              <a:rPr dirty="0" sz="3600">
                <a:solidFill>
                  <a:srgbClr val="650033"/>
                </a:solidFill>
                <a:latin typeface="Times New Roman"/>
                <a:cs typeface="Times New Roman"/>
              </a:rPr>
              <a:t>//</a:t>
            </a:r>
            <a:r>
              <a:rPr dirty="0" sz="3600" spc="-15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650033"/>
                </a:solidFill>
                <a:latin typeface="NSimSun"/>
                <a:cs typeface="NSimSun"/>
              </a:rPr>
              <a:t>当前长度</a:t>
            </a:r>
            <a:endParaRPr sz="3200">
              <a:latin typeface="NSimSun"/>
              <a:cs typeface="NSimSun"/>
            </a:endParaRPr>
          </a:p>
          <a:p>
            <a:pPr marL="469900">
              <a:lnSpc>
                <a:spcPct val="100000"/>
              </a:lnSpc>
              <a:spcBef>
                <a:spcPts val="955"/>
              </a:spcBef>
              <a:tabLst>
                <a:tab pos="1688464" algn="l"/>
                <a:tab pos="3340100" algn="l"/>
              </a:tabLst>
            </a:pP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int	</a:t>
            </a:r>
            <a:r>
              <a:rPr dirty="0" sz="3600" spc="-5" b="1">
                <a:solidFill>
                  <a:srgbClr val="9A0000"/>
                </a:solidFill>
                <a:latin typeface="Times New Roman"/>
                <a:cs typeface="Times New Roman"/>
              </a:rPr>
              <a:t>listsize</a:t>
            </a:r>
            <a:r>
              <a:rPr dirty="0" sz="3600" spc="-5">
                <a:solidFill>
                  <a:srgbClr val="650033"/>
                </a:solidFill>
                <a:latin typeface="Times New Roman"/>
                <a:cs typeface="Times New Roman"/>
              </a:rPr>
              <a:t>;	</a:t>
            </a:r>
            <a:r>
              <a:rPr dirty="0" sz="3600">
                <a:solidFill>
                  <a:srgbClr val="650033"/>
                </a:solidFill>
                <a:latin typeface="Times New Roman"/>
                <a:cs typeface="Times New Roman"/>
              </a:rPr>
              <a:t>//</a:t>
            </a:r>
            <a:r>
              <a:rPr dirty="0" sz="3600" spc="-20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650033"/>
                </a:solidFill>
                <a:latin typeface="NSimSun"/>
                <a:cs typeface="NSimSun"/>
              </a:rPr>
              <a:t>当前分配的存储容量</a:t>
            </a:r>
            <a:endParaRPr sz="3200">
              <a:latin typeface="NSimSun"/>
              <a:cs typeface="NSimSun"/>
            </a:endParaRPr>
          </a:p>
          <a:p>
            <a:pPr marL="3326765">
              <a:lnSpc>
                <a:spcPct val="100000"/>
              </a:lnSpc>
              <a:spcBef>
                <a:spcPts val="400"/>
              </a:spcBef>
            </a:pP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//</a:t>
            </a:r>
            <a:r>
              <a:rPr dirty="0" sz="3200" spc="-65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650033"/>
                </a:solidFill>
                <a:latin typeface="Times New Roman"/>
                <a:cs typeface="Times New Roman"/>
              </a:rPr>
              <a:t>(</a:t>
            </a:r>
            <a:r>
              <a:rPr dirty="0" sz="3200">
                <a:solidFill>
                  <a:srgbClr val="650033"/>
                </a:solidFill>
                <a:latin typeface="NSimSun"/>
                <a:cs typeface="NSimSun"/>
              </a:rPr>
              <a:t>以</a:t>
            </a:r>
            <a:r>
              <a:rPr dirty="0" sz="3200" spc="-15">
                <a:solidFill>
                  <a:srgbClr val="650033"/>
                </a:solidFill>
                <a:latin typeface="Times New Roman"/>
                <a:cs typeface="Times New Roman"/>
              </a:rPr>
              <a:t>sizeof(ElemType)</a:t>
            </a:r>
            <a:r>
              <a:rPr dirty="0" sz="3200">
                <a:solidFill>
                  <a:srgbClr val="650033"/>
                </a:solidFill>
                <a:latin typeface="NSimSun"/>
                <a:cs typeface="NSimSun"/>
              </a:rPr>
              <a:t>为单位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1854835" algn="l"/>
              </a:tabLst>
            </a:pP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}</a:t>
            </a:r>
            <a:r>
              <a:rPr dirty="0" sz="3600" spc="-10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650033"/>
                </a:solidFill>
                <a:latin typeface="Times New Roman"/>
                <a:cs typeface="Times New Roman"/>
              </a:rPr>
              <a:t>SqList;	//</a:t>
            </a:r>
            <a:r>
              <a:rPr dirty="0" sz="3600" spc="-5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650033"/>
                </a:solidFill>
                <a:latin typeface="SimSun"/>
                <a:cs typeface="SimSun"/>
              </a:rPr>
              <a:t>俗称</a:t>
            </a:r>
            <a:r>
              <a:rPr dirty="0" sz="3600" spc="-905">
                <a:solidFill>
                  <a:srgbClr val="650033"/>
                </a:solidFill>
                <a:latin typeface="SimSun"/>
                <a:cs typeface="SimSun"/>
              </a:rPr>
              <a:t> </a:t>
            </a:r>
            <a:r>
              <a:rPr dirty="0" sz="3600" spc="-10" b="1">
                <a:solidFill>
                  <a:srgbClr val="650033"/>
                </a:solidFill>
                <a:latin typeface="SimSun"/>
                <a:cs typeface="SimSun"/>
              </a:rPr>
              <a:t>顺序表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5573" y="874267"/>
            <a:ext cx="7639050" cy="5146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650033"/>
                </a:solidFill>
                <a:latin typeface="NSimSun"/>
                <a:cs typeface="NSimSun"/>
              </a:rPr>
              <a:t>线性表的基本操作在顺序表中的实现</a:t>
            </a:r>
            <a:endParaRPr sz="3600">
              <a:latin typeface="NSimSun"/>
              <a:cs typeface="NSimSun"/>
            </a:endParaRPr>
          </a:p>
          <a:p>
            <a:pPr marL="393065" marR="5080">
              <a:lnSpc>
                <a:spcPct val="206400"/>
              </a:lnSpc>
              <a:spcBef>
                <a:spcPts val="335"/>
              </a:spcBef>
              <a:tabLst>
                <a:tab pos="3198495" algn="l"/>
                <a:tab pos="4064635" algn="l"/>
                <a:tab pos="4446905" algn="l"/>
                <a:tab pos="6343015" algn="l"/>
              </a:tabLst>
            </a:pPr>
            <a:r>
              <a:rPr dirty="0" sz="3600" spc="-5" b="1">
                <a:solidFill>
                  <a:srgbClr val="9A0000"/>
                </a:solidFill>
                <a:latin typeface="Times New Roman"/>
                <a:cs typeface="Times New Roman"/>
              </a:rPr>
              <a:t>InitList(&amp;L)	</a:t>
            </a:r>
            <a:r>
              <a:rPr dirty="0" sz="3600" b="1">
                <a:solidFill>
                  <a:srgbClr val="9A0000"/>
                </a:solidFill>
                <a:latin typeface="Times New Roman"/>
                <a:cs typeface="Times New Roman"/>
              </a:rPr>
              <a:t>// </a:t>
            </a:r>
            <a:r>
              <a:rPr dirty="0" sz="3600" spc="-10" b="1">
                <a:solidFill>
                  <a:srgbClr val="9A0000"/>
                </a:solidFill>
                <a:latin typeface="NSimSun"/>
                <a:cs typeface="NSimSun"/>
              </a:rPr>
              <a:t>结构初始化 </a:t>
            </a:r>
            <a:r>
              <a:rPr dirty="0" sz="3600" b="1">
                <a:solidFill>
                  <a:srgbClr val="9A0000"/>
                </a:solidFill>
                <a:latin typeface="Times New Roman"/>
                <a:cs typeface="Times New Roman"/>
              </a:rPr>
              <a:t>LocateElem(L,</a:t>
            </a:r>
            <a:r>
              <a:rPr dirty="0" sz="3600" spc="5" b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9A0000"/>
                </a:solidFill>
                <a:latin typeface="Times New Roman"/>
                <a:cs typeface="Times New Roman"/>
              </a:rPr>
              <a:t>e,</a:t>
            </a:r>
            <a:r>
              <a:rPr dirty="0" sz="3600" spc="10" b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9A0000"/>
                </a:solidFill>
                <a:latin typeface="Times New Roman"/>
                <a:cs typeface="Times New Roman"/>
              </a:rPr>
              <a:t>compare())	</a:t>
            </a:r>
            <a:r>
              <a:rPr dirty="0" sz="3600" b="1">
                <a:solidFill>
                  <a:srgbClr val="9A0000"/>
                </a:solidFill>
                <a:latin typeface="Times New Roman"/>
                <a:cs typeface="Times New Roman"/>
              </a:rPr>
              <a:t>//</a:t>
            </a:r>
            <a:r>
              <a:rPr dirty="0" sz="3600" spc="-114" b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9A0000"/>
                </a:solidFill>
                <a:latin typeface="NSimSun"/>
                <a:cs typeface="NSimSun"/>
              </a:rPr>
              <a:t>查找 </a:t>
            </a:r>
            <a:r>
              <a:rPr dirty="0" sz="3600" b="1">
                <a:solidFill>
                  <a:srgbClr val="9A0000"/>
                </a:solidFill>
                <a:latin typeface="Times New Roman"/>
                <a:cs typeface="Times New Roman"/>
              </a:rPr>
              <a:t>ListInsert(&amp;L, i, e)	//</a:t>
            </a:r>
            <a:r>
              <a:rPr dirty="0" sz="3600" spc="-30" b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9A0000"/>
                </a:solidFill>
                <a:latin typeface="NSimSun"/>
                <a:cs typeface="NSimSun"/>
              </a:rPr>
              <a:t>插入元素 </a:t>
            </a:r>
            <a:r>
              <a:rPr dirty="0" sz="3600" b="1">
                <a:solidFill>
                  <a:srgbClr val="9A0000"/>
                </a:solidFill>
                <a:latin typeface="Times New Roman"/>
                <a:cs typeface="Times New Roman"/>
              </a:rPr>
              <a:t>ListDelete(&amp;L, i)	//</a:t>
            </a:r>
            <a:r>
              <a:rPr dirty="0" sz="3600" spc="-20" b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9A0000"/>
                </a:solidFill>
                <a:latin typeface="NSimSun"/>
                <a:cs typeface="NSimSun"/>
              </a:rPr>
              <a:t>删除元素</a:t>
            </a:r>
            <a:endParaRPr sz="3600">
              <a:latin typeface="NSimSun"/>
              <a:cs typeface="N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28227" y="6444996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381000"/>
                </a:move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lnTo>
                  <a:pt x="200407" y="381000"/>
                </a:lnTo>
                <a:lnTo>
                  <a:pt x="200407" y="48005"/>
                </a:lnTo>
                <a:lnTo>
                  <a:pt x="236220" y="48005"/>
                </a:lnTo>
                <a:lnTo>
                  <a:pt x="236220" y="381000"/>
                </a:lnTo>
                <a:lnTo>
                  <a:pt x="272046" y="381000"/>
                </a:lnTo>
                <a:lnTo>
                  <a:pt x="272046" y="190500"/>
                </a:lnTo>
                <a:lnTo>
                  <a:pt x="486168" y="48005"/>
                </a:lnTo>
                <a:lnTo>
                  <a:pt x="486168" y="381000"/>
                </a:lnTo>
                <a:lnTo>
                  <a:pt x="685800" y="381000"/>
                </a:lnTo>
                <a:close/>
              </a:path>
              <a:path w="685800" h="381000">
                <a:moveTo>
                  <a:pt x="236220" y="381000"/>
                </a:moveTo>
                <a:lnTo>
                  <a:pt x="236220" y="333756"/>
                </a:lnTo>
                <a:lnTo>
                  <a:pt x="200407" y="333756"/>
                </a:lnTo>
                <a:lnTo>
                  <a:pt x="200407" y="381000"/>
                </a:lnTo>
                <a:lnTo>
                  <a:pt x="236220" y="381000"/>
                </a:lnTo>
                <a:close/>
              </a:path>
              <a:path w="685800" h="381000">
                <a:moveTo>
                  <a:pt x="486168" y="381000"/>
                </a:moveTo>
                <a:lnTo>
                  <a:pt x="486168" y="333756"/>
                </a:lnTo>
                <a:lnTo>
                  <a:pt x="272046" y="190500"/>
                </a:lnTo>
                <a:lnTo>
                  <a:pt x="272046" y="381000"/>
                </a:lnTo>
                <a:lnTo>
                  <a:pt x="4861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28646" y="64930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48" y="285750"/>
                </a:moveTo>
                <a:lnTo>
                  <a:pt x="285748" y="0"/>
                </a:lnTo>
                <a:lnTo>
                  <a:pt x="71626" y="142494"/>
                </a:lnTo>
                <a:lnTo>
                  <a:pt x="285748" y="285750"/>
                </a:lnTo>
                <a:close/>
              </a:path>
              <a:path w="285750" h="285750">
                <a:moveTo>
                  <a:pt x="35812" y="285750"/>
                </a:moveTo>
                <a:lnTo>
                  <a:pt x="35812" y="0"/>
                </a:lnTo>
                <a:lnTo>
                  <a:pt x="0" y="0"/>
                </a:lnTo>
                <a:lnTo>
                  <a:pt x="0" y="285750"/>
                </a:lnTo>
                <a:lnTo>
                  <a:pt x="35812" y="285750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28227" y="6444996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381000"/>
                </a:move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lnTo>
                  <a:pt x="200407" y="381000"/>
                </a:lnTo>
                <a:lnTo>
                  <a:pt x="200407" y="48005"/>
                </a:lnTo>
                <a:lnTo>
                  <a:pt x="236220" y="48005"/>
                </a:lnTo>
                <a:lnTo>
                  <a:pt x="236220" y="381000"/>
                </a:lnTo>
                <a:lnTo>
                  <a:pt x="272046" y="381000"/>
                </a:lnTo>
                <a:lnTo>
                  <a:pt x="272046" y="190500"/>
                </a:lnTo>
                <a:lnTo>
                  <a:pt x="486168" y="48005"/>
                </a:lnTo>
                <a:lnTo>
                  <a:pt x="486168" y="381000"/>
                </a:lnTo>
                <a:lnTo>
                  <a:pt x="685800" y="381000"/>
                </a:lnTo>
                <a:close/>
              </a:path>
              <a:path w="685800" h="381000">
                <a:moveTo>
                  <a:pt x="236220" y="381000"/>
                </a:moveTo>
                <a:lnTo>
                  <a:pt x="236220" y="333756"/>
                </a:lnTo>
                <a:lnTo>
                  <a:pt x="200407" y="333756"/>
                </a:lnTo>
                <a:lnTo>
                  <a:pt x="200407" y="381000"/>
                </a:lnTo>
                <a:lnTo>
                  <a:pt x="236220" y="381000"/>
                </a:lnTo>
                <a:close/>
              </a:path>
              <a:path w="685800" h="381000">
                <a:moveTo>
                  <a:pt x="486168" y="381000"/>
                </a:moveTo>
                <a:lnTo>
                  <a:pt x="486168" y="333756"/>
                </a:lnTo>
                <a:lnTo>
                  <a:pt x="272046" y="190500"/>
                </a:lnTo>
                <a:lnTo>
                  <a:pt x="272046" y="381000"/>
                </a:lnTo>
                <a:lnTo>
                  <a:pt x="4861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28646" y="64930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48" y="285750"/>
                </a:moveTo>
                <a:lnTo>
                  <a:pt x="285748" y="0"/>
                </a:lnTo>
                <a:lnTo>
                  <a:pt x="71626" y="142494"/>
                </a:lnTo>
                <a:lnTo>
                  <a:pt x="285748" y="285750"/>
                </a:lnTo>
                <a:close/>
              </a:path>
              <a:path w="285750" h="285750">
                <a:moveTo>
                  <a:pt x="35812" y="285750"/>
                </a:moveTo>
                <a:lnTo>
                  <a:pt x="35812" y="0"/>
                </a:lnTo>
                <a:lnTo>
                  <a:pt x="0" y="0"/>
                </a:lnTo>
                <a:lnTo>
                  <a:pt x="0" y="285750"/>
                </a:lnTo>
                <a:lnTo>
                  <a:pt x="35812" y="285750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573" y="571754"/>
            <a:ext cx="61956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Times New Roman"/>
                <a:cs typeface="Times New Roman"/>
              </a:rPr>
              <a:t>Status </a:t>
            </a:r>
            <a:r>
              <a:rPr dirty="0" sz="3600">
                <a:solidFill>
                  <a:srgbClr val="9A0000"/>
                </a:solidFill>
              </a:rPr>
              <a:t>InitList_Sq( SqList</a:t>
            </a:r>
            <a:r>
              <a:rPr dirty="0" sz="3600" b="1">
                <a:solidFill>
                  <a:srgbClr val="9A0000"/>
                </a:solidFill>
                <a:latin typeface="Times New Roman"/>
                <a:cs typeface="Times New Roman"/>
              </a:rPr>
              <a:t>&amp; </a:t>
            </a:r>
            <a:r>
              <a:rPr dirty="0" sz="3600">
                <a:solidFill>
                  <a:srgbClr val="9A0000"/>
                </a:solidFill>
              </a:rPr>
              <a:t>L )</a:t>
            </a:r>
            <a:r>
              <a:rPr dirty="0" sz="3600" spc="-260">
                <a:solidFill>
                  <a:srgbClr val="9A0000"/>
                </a:solidFill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619" y="5838697"/>
            <a:ext cx="27470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} </a:t>
            </a:r>
            <a:r>
              <a:rPr dirty="0" sz="3600">
                <a:solidFill>
                  <a:srgbClr val="650033"/>
                </a:solidFill>
                <a:latin typeface="Times New Roman"/>
                <a:cs typeface="Times New Roman"/>
              </a:rPr>
              <a:t>//</a:t>
            </a:r>
            <a:r>
              <a:rPr dirty="0" sz="3600" spc="-105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650033"/>
                </a:solidFill>
                <a:latin typeface="Times New Roman"/>
                <a:cs typeface="Times New Roman"/>
              </a:rPr>
              <a:t>InitList_Sq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4990" y="5852429"/>
            <a:ext cx="449072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9A0000"/>
                </a:solidFill>
                <a:latin typeface="SimSun"/>
                <a:cs typeface="SimSun"/>
              </a:rPr>
              <a:t>算法</a:t>
            </a:r>
            <a:r>
              <a:rPr dirty="0" sz="3600" spc="10" b="1">
                <a:solidFill>
                  <a:srgbClr val="9A0000"/>
                </a:solidFill>
                <a:latin typeface="Microsoft JhengHei"/>
                <a:cs typeface="Microsoft JhengHei"/>
              </a:rPr>
              <a:t>时间复杂度</a:t>
            </a:r>
            <a:r>
              <a:rPr dirty="0" sz="3600" spc="-1490">
                <a:solidFill>
                  <a:srgbClr val="9A0000"/>
                </a:solidFill>
                <a:latin typeface="SimSun"/>
                <a:cs typeface="SimSun"/>
              </a:rPr>
              <a:t>：</a:t>
            </a:r>
            <a:r>
              <a:rPr dirty="0" sz="4000" b="1">
                <a:solidFill>
                  <a:srgbClr val="CC0000"/>
                </a:solidFill>
                <a:latin typeface="Times New Roman"/>
                <a:cs typeface="Times New Roman"/>
              </a:rPr>
              <a:t>O(1)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219" y="1141729"/>
            <a:ext cx="8192134" cy="467360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3600">
                <a:solidFill>
                  <a:srgbClr val="650033"/>
                </a:solidFill>
                <a:latin typeface="Times New Roman"/>
                <a:cs typeface="Times New Roman"/>
              </a:rPr>
              <a:t>//</a:t>
            </a:r>
            <a:r>
              <a:rPr dirty="0" sz="3600" spc="-15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650033"/>
                </a:solidFill>
                <a:latin typeface="NSimSun"/>
                <a:cs typeface="NSimSun"/>
              </a:rPr>
              <a:t>构造一个空的线性表</a:t>
            </a:r>
            <a:endParaRPr sz="3600">
              <a:latin typeface="NSimSun"/>
              <a:cs typeface="NSimSun"/>
            </a:endParaRPr>
          </a:p>
          <a:p>
            <a:pPr marL="2178050" marR="5080" indent="-2057400">
              <a:lnSpc>
                <a:spcPts val="5180"/>
              </a:lnSpc>
              <a:spcBef>
                <a:spcPts val="150"/>
              </a:spcBef>
            </a:pPr>
            <a:r>
              <a:rPr dirty="0" sz="3600">
                <a:solidFill>
                  <a:srgbClr val="9A0000"/>
                </a:solidFill>
                <a:latin typeface="Times New Roman"/>
                <a:cs typeface="Times New Roman"/>
              </a:rPr>
              <a:t>L.elem = </a:t>
            </a:r>
            <a:r>
              <a:rPr dirty="0" sz="3600" spc="-25">
                <a:solidFill>
                  <a:srgbClr val="9A0000"/>
                </a:solidFill>
                <a:latin typeface="Times New Roman"/>
                <a:cs typeface="Times New Roman"/>
              </a:rPr>
              <a:t>(ElemType*) </a:t>
            </a:r>
            <a:r>
              <a:rPr dirty="0" sz="3600" spc="-5" b="1">
                <a:solidFill>
                  <a:srgbClr val="9A0000"/>
                </a:solidFill>
                <a:latin typeface="Times New Roman"/>
                <a:cs typeface="Times New Roman"/>
              </a:rPr>
              <a:t>malloc </a:t>
            </a:r>
            <a:r>
              <a:rPr dirty="0" sz="3600">
                <a:solidFill>
                  <a:srgbClr val="9A0000"/>
                </a:solidFill>
                <a:latin typeface="Times New Roman"/>
                <a:cs typeface="Times New Roman"/>
              </a:rPr>
              <a:t>(LIST_  </a:t>
            </a:r>
            <a:r>
              <a:rPr dirty="0" sz="3600" spc="-5">
                <a:solidFill>
                  <a:srgbClr val="9A0000"/>
                </a:solidFill>
                <a:latin typeface="Times New Roman"/>
                <a:cs typeface="Times New Roman"/>
              </a:rPr>
              <a:t>INIT_SIZE</a:t>
            </a:r>
            <a:r>
              <a:rPr dirty="0" sz="3600" spc="-5" b="1">
                <a:solidFill>
                  <a:srgbClr val="9A0000"/>
                </a:solidFill>
                <a:latin typeface="Symbol"/>
                <a:cs typeface="Symbol"/>
              </a:rPr>
              <a:t></a:t>
            </a:r>
            <a:r>
              <a:rPr dirty="0" sz="3600" spc="-5" b="1">
                <a:solidFill>
                  <a:srgbClr val="9A0000"/>
                </a:solidFill>
                <a:latin typeface="Times New Roman"/>
                <a:cs typeface="Times New Roman"/>
              </a:rPr>
              <a:t>sizeof</a:t>
            </a:r>
            <a:r>
              <a:rPr dirty="0" sz="3600" b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9A0000"/>
                </a:solidFill>
                <a:latin typeface="Times New Roman"/>
                <a:cs typeface="Times New Roman"/>
              </a:rPr>
              <a:t>(ElemType));</a:t>
            </a:r>
            <a:endParaRPr sz="3600">
              <a:latin typeface="Times New Roman"/>
              <a:cs typeface="Times New Roman"/>
            </a:endParaRPr>
          </a:p>
          <a:p>
            <a:pPr marL="120650">
              <a:lnSpc>
                <a:spcPct val="100000"/>
              </a:lnSpc>
              <a:spcBef>
                <a:spcPts val="555"/>
              </a:spcBef>
            </a:pP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if </a:t>
            </a:r>
            <a:r>
              <a:rPr dirty="0" sz="3600">
                <a:solidFill>
                  <a:srgbClr val="650033"/>
                </a:solidFill>
                <a:latin typeface="Times New Roman"/>
                <a:cs typeface="Times New Roman"/>
              </a:rPr>
              <a:t>(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!</a:t>
            </a:r>
            <a:r>
              <a:rPr dirty="0" sz="3600">
                <a:solidFill>
                  <a:srgbClr val="650033"/>
                </a:solidFill>
                <a:latin typeface="Times New Roman"/>
                <a:cs typeface="Times New Roman"/>
              </a:rPr>
              <a:t>L.elem)</a:t>
            </a:r>
            <a:r>
              <a:rPr dirty="0" sz="3600" spc="-15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650033"/>
                </a:solidFill>
                <a:latin typeface="Times New Roman"/>
                <a:cs typeface="Times New Roman"/>
              </a:rPr>
              <a:t>exit</a:t>
            </a:r>
            <a:r>
              <a:rPr dirty="0" sz="3600" spc="-5">
                <a:solidFill>
                  <a:srgbClr val="650033"/>
                </a:solidFill>
                <a:latin typeface="Times New Roman"/>
                <a:cs typeface="Times New Roman"/>
              </a:rPr>
              <a:t>(OVERFLOW);</a:t>
            </a:r>
            <a:endParaRPr sz="36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1510"/>
              </a:spcBef>
            </a:pPr>
            <a:r>
              <a:rPr dirty="0" sz="3600">
                <a:solidFill>
                  <a:srgbClr val="9A0000"/>
                </a:solidFill>
                <a:latin typeface="Times New Roman"/>
                <a:cs typeface="Times New Roman"/>
              </a:rPr>
              <a:t>L.length =</a:t>
            </a:r>
            <a:r>
              <a:rPr dirty="0" sz="3600" spc="-15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9A0000"/>
                </a:solidFill>
                <a:latin typeface="Times New Roman"/>
                <a:cs typeface="Times New Roman"/>
              </a:rPr>
              <a:t>0;</a:t>
            </a:r>
            <a:endParaRPr sz="36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865"/>
              </a:spcBef>
            </a:pPr>
            <a:r>
              <a:rPr dirty="0" sz="3600">
                <a:solidFill>
                  <a:srgbClr val="9A0000"/>
                </a:solidFill>
                <a:latin typeface="Times New Roman"/>
                <a:cs typeface="Times New Roman"/>
              </a:rPr>
              <a:t>L.listsize =</a:t>
            </a:r>
            <a:r>
              <a:rPr dirty="0" sz="3600" spc="-1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9A0000"/>
                </a:solidFill>
                <a:latin typeface="Times New Roman"/>
                <a:cs typeface="Times New Roman"/>
              </a:rPr>
              <a:t>LIST_INIT_SIZE</a:t>
            </a:r>
            <a:endParaRPr sz="36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865"/>
              </a:spcBef>
            </a:pPr>
            <a:r>
              <a:rPr dirty="0" sz="3600" spc="-15" b="1">
                <a:solidFill>
                  <a:srgbClr val="650033"/>
                </a:solidFill>
                <a:latin typeface="Times New Roman"/>
                <a:cs typeface="Times New Roman"/>
              </a:rPr>
              <a:t>return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650033"/>
                </a:solidFill>
                <a:latin typeface="Times New Roman"/>
                <a:cs typeface="Times New Roman"/>
              </a:rPr>
              <a:t>OK;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09227" y="65973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90500"/>
                </a:lnTo>
                <a:lnTo>
                  <a:pt x="333768" y="48005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333755"/>
                </a:lnTo>
                <a:lnTo>
                  <a:pt x="48018" y="190500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57245" y="66454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50"/>
                </a:moveTo>
                <a:lnTo>
                  <a:pt x="285750" y="0"/>
                </a:lnTo>
                <a:lnTo>
                  <a:pt x="0" y="142494"/>
                </a:lnTo>
                <a:lnTo>
                  <a:pt x="285750" y="285750"/>
                </a:lnTo>
                <a:close/>
              </a:path>
            </a:pathLst>
          </a:custGeom>
          <a:solidFill>
            <a:srgbClr val="997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46577" y="6637781"/>
            <a:ext cx="300990" cy="300990"/>
          </a:xfrm>
          <a:custGeom>
            <a:avLst/>
            <a:gdLst/>
            <a:ahLst/>
            <a:cxnLst/>
            <a:rect l="l" t="t" r="r" b="b"/>
            <a:pathLst>
              <a:path w="300990" h="300990">
                <a:moveTo>
                  <a:pt x="300990" y="300990"/>
                </a:moveTo>
                <a:lnTo>
                  <a:pt x="300990" y="0"/>
                </a:lnTo>
                <a:lnTo>
                  <a:pt x="0" y="150114"/>
                </a:lnTo>
                <a:lnTo>
                  <a:pt x="12954" y="156607"/>
                </a:lnTo>
                <a:lnTo>
                  <a:pt x="12954" y="146304"/>
                </a:lnTo>
                <a:lnTo>
                  <a:pt x="21358" y="150495"/>
                </a:lnTo>
                <a:lnTo>
                  <a:pt x="291846" y="15611"/>
                </a:lnTo>
                <a:lnTo>
                  <a:pt x="291846" y="7620"/>
                </a:lnTo>
                <a:lnTo>
                  <a:pt x="298704" y="12192"/>
                </a:lnTo>
                <a:lnTo>
                  <a:pt x="298704" y="299844"/>
                </a:lnTo>
                <a:lnTo>
                  <a:pt x="300990" y="300990"/>
                </a:lnTo>
                <a:close/>
              </a:path>
              <a:path w="300990" h="300990">
                <a:moveTo>
                  <a:pt x="21358" y="150495"/>
                </a:moveTo>
                <a:lnTo>
                  <a:pt x="12954" y="146304"/>
                </a:lnTo>
                <a:lnTo>
                  <a:pt x="12954" y="154686"/>
                </a:lnTo>
                <a:lnTo>
                  <a:pt x="21358" y="150495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1358" y="150495"/>
                </a:lnTo>
                <a:lnTo>
                  <a:pt x="12954" y="154686"/>
                </a:lnTo>
                <a:lnTo>
                  <a:pt x="12954" y="156607"/>
                </a:lnTo>
                <a:lnTo>
                  <a:pt x="291846" y="296406"/>
                </a:lnTo>
                <a:lnTo>
                  <a:pt x="291846" y="293370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12192"/>
                </a:moveTo>
                <a:lnTo>
                  <a:pt x="291846" y="7620"/>
                </a:lnTo>
                <a:lnTo>
                  <a:pt x="291846" y="15611"/>
                </a:lnTo>
                <a:lnTo>
                  <a:pt x="298704" y="12192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98704" y="12192"/>
                </a:lnTo>
                <a:lnTo>
                  <a:pt x="291846" y="15611"/>
                </a:lnTo>
                <a:lnTo>
                  <a:pt x="291846" y="285378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299844"/>
                </a:moveTo>
                <a:lnTo>
                  <a:pt x="298704" y="288798"/>
                </a:lnTo>
                <a:lnTo>
                  <a:pt x="291846" y="293370"/>
                </a:lnTo>
                <a:lnTo>
                  <a:pt x="291846" y="296406"/>
                </a:lnTo>
                <a:lnTo>
                  <a:pt x="298704" y="299844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04667" y="6592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1611" y="1402333"/>
            <a:ext cx="156781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)</a:t>
            </a:r>
            <a:r>
              <a:rPr dirty="0" sz="2800">
                <a:solidFill>
                  <a:srgbClr val="323232"/>
                </a:solidFill>
                <a:latin typeface="SimSun"/>
                <a:cs typeface="SimSun"/>
              </a:rPr>
              <a:t>个直接后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7973" y="1402333"/>
            <a:ext cx="476948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323232"/>
                </a:solidFill>
                <a:latin typeface="SimSun"/>
                <a:cs typeface="SimSun"/>
              </a:rPr>
              <a:t>在线性结构中，所有结点都</a:t>
            </a:r>
            <a:r>
              <a:rPr dirty="0" sz="2800">
                <a:solidFill>
                  <a:srgbClr val="323232"/>
                </a:solidFill>
                <a:latin typeface="SimSun"/>
                <a:cs typeface="SimSun"/>
              </a:rPr>
              <a:t>有</a:t>
            </a:r>
            <a:r>
              <a:rPr dirty="0" sz="2800">
                <a:solidFill>
                  <a:srgbClr val="323232"/>
                </a:solidFill>
              </a:rPr>
              <a:t>( </a:t>
            </a:r>
            <a:r>
              <a:rPr dirty="0" sz="2800">
                <a:solidFill>
                  <a:srgbClr val="323232"/>
                </a:solidFill>
                <a:latin typeface="SimSun"/>
                <a:cs typeface="SimSun"/>
              </a:rPr>
              <a:t>继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2411" y="3217403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2411" y="4079210"/>
            <a:ext cx="73787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0</a:t>
            </a:r>
            <a:r>
              <a:rPr dirty="0" sz="2800">
                <a:solidFill>
                  <a:srgbClr val="323232"/>
                </a:solidFill>
                <a:latin typeface="SimSun"/>
                <a:cs typeface="SimSun"/>
              </a:rPr>
              <a:t>或</a:t>
            </a: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2411" y="4931871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2411" y="5793678"/>
            <a:ext cx="109347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323232"/>
                </a:solidFill>
                <a:latin typeface="SimSun"/>
                <a:cs typeface="SimSun"/>
              </a:rPr>
              <a:t>不确定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89645" y="3198876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514350" y="257556"/>
                </a:moveTo>
                <a:lnTo>
                  <a:pt x="510208" y="211194"/>
                </a:lnTo>
                <a:lnTo>
                  <a:pt x="498265" y="167585"/>
                </a:lnTo>
                <a:lnTo>
                  <a:pt x="479241" y="127451"/>
                </a:lnTo>
                <a:lnTo>
                  <a:pt x="453858" y="91513"/>
                </a:lnTo>
                <a:lnTo>
                  <a:pt x="422836" y="60491"/>
                </a:lnTo>
                <a:lnTo>
                  <a:pt x="386898" y="35108"/>
                </a:lnTo>
                <a:lnTo>
                  <a:pt x="346764" y="16084"/>
                </a:lnTo>
                <a:lnTo>
                  <a:pt x="303155" y="4141"/>
                </a:lnTo>
                <a:lnTo>
                  <a:pt x="256794" y="0"/>
                </a:lnTo>
                <a:lnTo>
                  <a:pt x="210659" y="4141"/>
                </a:lnTo>
                <a:lnTo>
                  <a:pt x="167227" y="16084"/>
                </a:lnTo>
                <a:lnTo>
                  <a:pt x="127225" y="35108"/>
                </a:lnTo>
                <a:lnTo>
                  <a:pt x="91382" y="60491"/>
                </a:lnTo>
                <a:lnTo>
                  <a:pt x="60424" y="91513"/>
                </a:lnTo>
                <a:lnTo>
                  <a:pt x="35080" y="127451"/>
                </a:lnTo>
                <a:lnTo>
                  <a:pt x="16076" y="167585"/>
                </a:lnTo>
                <a:lnTo>
                  <a:pt x="4140" y="211194"/>
                </a:lnTo>
                <a:lnTo>
                  <a:pt x="0" y="257556"/>
                </a:lnTo>
                <a:lnTo>
                  <a:pt x="4140" y="303690"/>
                </a:lnTo>
                <a:lnTo>
                  <a:pt x="16076" y="347122"/>
                </a:lnTo>
                <a:lnTo>
                  <a:pt x="35080" y="387124"/>
                </a:lnTo>
                <a:lnTo>
                  <a:pt x="60424" y="422967"/>
                </a:lnTo>
                <a:lnTo>
                  <a:pt x="91382" y="453925"/>
                </a:lnTo>
                <a:lnTo>
                  <a:pt x="127225" y="479269"/>
                </a:lnTo>
                <a:lnTo>
                  <a:pt x="167227" y="498273"/>
                </a:lnTo>
                <a:lnTo>
                  <a:pt x="210659" y="510209"/>
                </a:lnTo>
                <a:lnTo>
                  <a:pt x="256794" y="514350"/>
                </a:lnTo>
                <a:lnTo>
                  <a:pt x="303155" y="510209"/>
                </a:lnTo>
                <a:lnTo>
                  <a:pt x="346764" y="498273"/>
                </a:lnTo>
                <a:lnTo>
                  <a:pt x="386898" y="479269"/>
                </a:lnTo>
                <a:lnTo>
                  <a:pt x="422836" y="453925"/>
                </a:lnTo>
                <a:lnTo>
                  <a:pt x="453858" y="422967"/>
                </a:lnTo>
                <a:lnTo>
                  <a:pt x="479241" y="387124"/>
                </a:lnTo>
                <a:lnTo>
                  <a:pt x="498265" y="347122"/>
                </a:lnTo>
                <a:lnTo>
                  <a:pt x="510208" y="303690"/>
                </a:lnTo>
                <a:lnTo>
                  <a:pt x="514350" y="25755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83549" y="3193983"/>
            <a:ext cx="527050" cy="525145"/>
          </a:xfrm>
          <a:custGeom>
            <a:avLst/>
            <a:gdLst/>
            <a:ahLst/>
            <a:cxnLst/>
            <a:rect l="l" t="t" r="r" b="b"/>
            <a:pathLst>
              <a:path w="527050" h="525145">
                <a:moveTo>
                  <a:pt x="526542" y="261686"/>
                </a:moveTo>
                <a:lnTo>
                  <a:pt x="526542" y="248732"/>
                </a:lnTo>
                <a:lnTo>
                  <a:pt x="525018" y="235016"/>
                </a:lnTo>
                <a:lnTo>
                  <a:pt x="516345" y="192278"/>
                </a:lnTo>
                <a:lnTo>
                  <a:pt x="502801" y="153815"/>
                </a:lnTo>
                <a:lnTo>
                  <a:pt x="484898" y="119627"/>
                </a:lnTo>
                <a:lnTo>
                  <a:pt x="438064" y="64077"/>
                </a:lnTo>
                <a:lnTo>
                  <a:pt x="379936" y="25624"/>
                </a:lnTo>
                <a:lnTo>
                  <a:pt x="314608" y="4268"/>
                </a:lnTo>
                <a:lnTo>
                  <a:pt x="280524" y="0"/>
                </a:lnTo>
                <a:lnTo>
                  <a:pt x="246176" y="4"/>
                </a:lnTo>
                <a:lnTo>
                  <a:pt x="178735" y="12833"/>
                </a:lnTo>
                <a:lnTo>
                  <a:pt x="116378" y="42750"/>
                </a:lnTo>
                <a:lnTo>
                  <a:pt x="63200" y="89755"/>
                </a:lnTo>
                <a:lnTo>
                  <a:pt x="23297" y="153844"/>
                </a:lnTo>
                <a:lnTo>
                  <a:pt x="9602" y="192295"/>
                </a:lnTo>
                <a:lnTo>
                  <a:pt x="761" y="235016"/>
                </a:lnTo>
                <a:lnTo>
                  <a:pt x="0" y="248732"/>
                </a:lnTo>
                <a:lnTo>
                  <a:pt x="0" y="276164"/>
                </a:lnTo>
                <a:lnTo>
                  <a:pt x="762" y="289118"/>
                </a:lnTo>
                <a:lnTo>
                  <a:pt x="3048" y="302072"/>
                </a:lnTo>
                <a:lnTo>
                  <a:pt x="12192" y="337865"/>
                </a:lnTo>
                <a:lnTo>
                  <a:pt x="12192" y="261686"/>
                </a:lnTo>
                <a:lnTo>
                  <a:pt x="13715" y="236540"/>
                </a:lnTo>
                <a:lnTo>
                  <a:pt x="22425" y="194867"/>
                </a:lnTo>
                <a:lnTo>
                  <a:pt x="35885" y="157501"/>
                </a:lnTo>
                <a:lnTo>
                  <a:pt x="75011" y="95641"/>
                </a:lnTo>
                <a:lnTo>
                  <a:pt x="126999" y="50862"/>
                </a:lnTo>
                <a:lnTo>
                  <a:pt x="187755" y="23066"/>
                </a:lnTo>
                <a:lnTo>
                  <a:pt x="253183" y="12152"/>
                </a:lnTo>
                <a:lnTo>
                  <a:pt x="286370" y="12996"/>
                </a:lnTo>
                <a:lnTo>
                  <a:pt x="351130" y="27222"/>
                </a:lnTo>
                <a:lnTo>
                  <a:pt x="410327" y="58084"/>
                </a:lnTo>
                <a:lnTo>
                  <a:pt x="459865" y="105482"/>
                </a:lnTo>
                <a:lnTo>
                  <a:pt x="495650" y="169319"/>
                </a:lnTo>
                <a:lnTo>
                  <a:pt x="507106" y="207370"/>
                </a:lnTo>
                <a:lnTo>
                  <a:pt x="513588" y="249494"/>
                </a:lnTo>
                <a:lnTo>
                  <a:pt x="514350" y="262448"/>
                </a:lnTo>
                <a:lnTo>
                  <a:pt x="514350" y="338605"/>
                </a:lnTo>
                <a:lnTo>
                  <a:pt x="522402" y="304289"/>
                </a:lnTo>
                <a:lnTo>
                  <a:pt x="526542" y="261686"/>
                </a:lnTo>
                <a:close/>
              </a:path>
              <a:path w="527050" h="525145">
                <a:moveTo>
                  <a:pt x="514350" y="338605"/>
                </a:moveTo>
                <a:lnTo>
                  <a:pt x="514350" y="262448"/>
                </a:lnTo>
                <a:lnTo>
                  <a:pt x="513588" y="275402"/>
                </a:lnTo>
                <a:lnTo>
                  <a:pt x="506874" y="318431"/>
                </a:lnTo>
                <a:lnTo>
                  <a:pt x="494858" y="357230"/>
                </a:lnTo>
                <a:lnTo>
                  <a:pt x="478105" y="391768"/>
                </a:lnTo>
                <a:lnTo>
                  <a:pt x="432643" y="447955"/>
                </a:lnTo>
                <a:lnTo>
                  <a:pt x="375003" y="486764"/>
                </a:lnTo>
                <a:lnTo>
                  <a:pt x="309698" y="507969"/>
                </a:lnTo>
                <a:lnTo>
                  <a:pt x="275582" y="511899"/>
                </a:lnTo>
                <a:lnTo>
                  <a:pt x="241242" y="511342"/>
                </a:lnTo>
                <a:lnTo>
                  <a:pt x="174150" y="496659"/>
                </a:lnTo>
                <a:lnTo>
                  <a:pt x="112936" y="463690"/>
                </a:lnTo>
                <a:lnTo>
                  <a:pt x="62113" y="412211"/>
                </a:lnTo>
                <a:lnTo>
                  <a:pt x="42010" y="379458"/>
                </a:lnTo>
                <a:lnTo>
                  <a:pt x="26197" y="341993"/>
                </a:lnTo>
                <a:lnTo>
                  <a:pt x="15240" y="299786"/>
                </a:lnTo>
                <a:lnTo>
                  <a:pt x="12192" y="261686"/>
                </a:lnTo>
                <a:lnTo>
                  <a:pt x="12192" y="337865"/>
                </a:lnTo>
                <a:lnTo>
                  <a:pt x="28609" y="380594"/>
                </a:lnTo>
                <a:lnTo>
                  <a:pt x="69844" y="441816"/>
                </a:lnTo>
                <a:lnTo>
                  <a:pt x="122996" y="486026"/>
                </a:lnTo>
                <a:lnTo>
                  <a:pt x="184310" y="513510"/>
                </a:lnTo>
                <a:lnTo>
                  <a:pt x="250030" y="524557"/>
                </a:lnTo>
                <a:lnTo>
                  <a:pt x="283368" y="524005"/>
                </a:lnTo>
                <a:lnTo>
                  <a:pt x="348654" y="510931"/>
                </a:lnTo>
                <a:lnTo>
                  <a:pt x="408957" y="482136"/>
                </a:lnTo>
                <a:lnTo>
                  <a:pt x="460519" y="437906"/>
                </a:lnTo>
                <a:lnTo>
                  <a:pt x="499586" y="378528"/>
                </a:lnTo>
                <a:lnTo>
                  <a:pt x="513260" y="343248"/>
                </a:lnTo>
                <a:lnTo>
                  <a:pt x="514350" y="338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62105" y="3314192"/>
            <a:ext cx="16891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Microsoft YaHei"/>
                <a:cs typeface="Microsoft YaHei"/>
              </a:rPr>
              <a:t>A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89645" y="4056126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514350" y="257556"/>
                </a:moveTo>
                <a:lnTo>
                  <a:pt x="510208" y="211194"/>
                </a:lnTo>
                <a:lnTo>
                  <a:pt x="498265" y="167585"/>
                </a:lnTo>
                <a:lnTo>
                  <a:pt x="479241" y="127451"/>
                </a:lnTo>
                <a:lnTo>
                  <a:pt x="453858" y="91513"/>
                </a:lnTo>
                <a:lnTo>
                  <a:pt x="422836" y="60491"/>
                </a:lnTo>
                <a:lnTo>
                  <a:pt x="386898" y="35108"/>
                </a:lnTo>
                <a:lnTo>
                  <a:pt x="346764" y="16084"/>
                </a:lnTo>
                <a:lnTo>
                  <a:pt x="303155" y="4141"/>
                </a:lnTo>
                <a:lnTo>
                  <a:pt x="256794" y="0"/>
                </a:lnTo>
                <a:lnTo>
                  <a:pt x="210659" y="4141"/>
                </a:lnTo>
                <a:lnTo>
                  <a:pt x="167227" y="16084"/>
                </a:lnTo>
                <a:lnTo>
                  <a:pt x="127225" y="35108"/>
                </a:lnTo>
                <a:lnTo>
                  <a:pt x="91382" y="60491"/>
                </a:lnTo>
                <a:lnTo>
                  <a:pt x="60424" y="91513"/>
                </a:lnTo>
                <a:lnTo>
                  <a:pt x="35080" y="127451"/>
                </a:lnTo>
                <a:lnTo>
                  <a:pt x="16076" y="167585"/>
                </a:lnTo>
                <a:lnTo>
                  <a:pt x="4140" y="211194"/>
                </a:lnTo>
                <a:lnTo>
                  <a:pt x="0" y="257556"/>
                </a:lnTo>
                <a:lnTo>
                  <a:pt x="4140" y="303690"/>
                </a:lnTo>
                <a:lnTo>
                  <a:pt x="16076" y="347122"/>
                </a:lnTo>
                <a:lnTo>
                  <a:pt x="35080" y="387124"/>
                </a:lnTo>
                <a:lnTo>
                  <a:pt x="60424" y="422967"/>
                </a:lnTo>
                <a:lnTo>
                  <a:pt x="91382" y="453925"/>
                </a:lnTo>
                <a:lnTo>
                  <a:pt x="127225" y="479269"/>
                </a:lnTo>
                <a:lnTo>
                  <a:pt x="167227" y="498273"/>
                </a:lnTo>
                <a:lnTo>
                  <a:pt x="210659" y="510209"/>
                </a:lnTo>
                <a:lnTo>
                  <a:pt x="256794" y="514350"/>
                </a:lnTo>
                <a:lnTo>
                  <a:pt x="303155" y="510209"/>
                </a:lnTo>
                <a:lnTo>
                  <a:pt x="346764" y="498273"/>
                </a:lnTo>
                <a:lnTo>
                  <a:pt x="386898" y="479269"/>
                </a:lnTo>
                <a:lnTo>
                  <a:pt x="422836" y="453925"/>
                </a:lnTo>
                <a:lnTo>
                  <a:pt x="453858" y="422967"/>
                </a:lnTo>
                <a:lnTo>
                  <a:pt x="479241" y="387124"/>
                </a:lnTo>
                <a:lnTo>
                  <a:pt x="498265" y="347122"/>
                </a:lnTo>
                <a:lnTo>
                  <a:pt x="510208" y="303690"/>
                </a:lnTo>
                <a:lnTo>
                  <a:pt x="514350" y="257556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76691" y="4044191"/>
            <a:ext cx="540385" cy="538480"/>
          </a:xfrm>
          <a:custGeom>
            <a:avLst/>
            <a:gdLst/>
            <a:ahLst/>
            <a:cxnLst/>
            <a:rect l="l" t="t" r="r" b="b"/>
            <a:pathLst>
              <a:path w="540385" h="538479">
                <a:moveTo>
                  <a:pt x="540258" y="268728"/>
                </a:moveTo>
                <a:lnTo>
                  <a:pt x="530130" y="199366"/>
                </a:lnTo>
                <a:lnTo>
                  <a:pt x="516992" y="161436"/>
                </a:lnTo>
                <a:lnTo>
                  <a:pt x="478926" y="97576"/>
                </a:lnTo>
                <a:lnTo>
                  <a:pt x="428173" y="49712"/>
                </a:lnTo>
                <a:lnTo>
                  <a:pt x="368365" y="17838"/>
                </a:lnTo>
                <a:lnTo>
                  <a:pt x="303138" y="1950"/>
                </a:lnTo>
                <a:lnTo>
                  <a:pt x="269628" y="0"/>
                </a:lnTo>
                <a:lnTo>
                  <a:pt x="236127" y="2043"/>
                </a:lnTo>
                <a:lnTo>
                  <a:pt x="170966" y="18113"/>
                </a:lnTo>
                <a:lnTo>
                  <a:pt x="111291" y="50154"/>
                </a:lnTo>
                <a:lnTo>
                  <a:pt x="60736" y="98162"/>
                </a:lnTo>
                <a:lnTo>
                  <a:pt x="22935" y="162132"/>
                </a:lnTo>
                <a:lnTo>
                  <a:pt x="9953" y="200101"/>
                </a:lnTo>
                <a:lnTo>
                  <a:pt x="1523" y="242058"/>
                </a:lnTo>
                <a:lnTo>
                  <a:pt x="0" y="269490"/>
                </a:lnTo>
                <a:lnTo>
                  <a:pt x="1524" y="296922"/>
                </a:lnTo>
                <a:lnTo>
                  <a:pt x="3048" y="310638"/>
                </a:lnTo>
                <a:lnTo>
                  <a:pt x="14259" y="353065"/>
                </a:lnTo>
                <a:lnTo>
                  <a:pt x="25908" y="381356"/>
                </a:lnTo>
                <a:lnTo>
                  <a:pt x="25908" y="256536"/>
                </a:lnTo>
                <a:lnTo>
                  <a:pt x="26670" y="243582"/>
                </a:lnTo>
                <a:lnTo>
                  <a:pt x="35969" y="201092"/>
                </a:lnTo>
                <a:lnTo>
                  <a:pt x="50276" y="163234"/>
                </a:lnTo>
                <a:lnTo>
                  <a:pt x="69019" y="129992"/>
                </a:lnTo>
                <a:lnTo>
                  <a:pt x="117537" y="77298"/>
                </a:lnTo>
                <a:lnTo>
                  <a:pt x="176965" y="42889"/>
                </a:lnTo>
                <a:lnTo>
                  <a:pt x="242744" y="26643"/>
                </a:lnTo>
                <a:lnTo>
                  <a:pt x="276591" y="25293"/>
                </a:lnTo>
                <a:lnTo>
                  <a:pt x="310316" y="28439"/>
                </a:lnTo>
                <a:lnTo>
                  <a:pt x="375122" y="48156"/>
                </a:lnTo>
                <a:lnTo>
                  <a:pt x="432604" y="85672"/>
                </a:lnTo>
                <a:lnTo>
                  <a:pt x="478203" y="140865"/>
                </a:lnTo>
                <a:lnTo>
                  <a:pt x="495122" y="175053"/>
                </a:lnTo>
                <a:lnTo>
                  <a:pt x="507361" y="213615"/>
                </a:lnTo>
                <a:lnTo>
                  <a:pt x="514350" y="256536"/>
                </a:lnTo>
                <a:lnTo>
                  <a:pt x="514350" y="382728"/>
                </a:lnTo>
                <a:lnTo>
                  <a:pt x="526262" y="352227"/>
                </a:lnTo>
                <a:lnTo>
                  <a:pt x="535789" y="312338"/>
                </a:lnTo>
                <a:lnTo>
                  <a:pt x="540258" y="268728"/>
                </a:lnTo>
                <a:close/>
              </a:path>
              <a:path w="540385" h="538479">
                <a:moveTo>
                  <a:pt x="514350" y="382728"/>
                </a:moveTo>
                <a:lnTo>
                  <a:pt x="514350" y="282444"/>
                </a:lnTo>
                <a:lnTo>
                  <a:pt x="507626" y="324341"/>
                </a:lnTo>
                <a:lnTo>
                  <a:pt x="495780" y="362118"/>
                </a:lnTo>
                <a:lnTo>
                  <a:pt x="458904" y="425207"/>
                </a:lnTo>
                <a:lnTo>
                  <a:pt x="408083" y="471486"/>
                </a:lnTo>
                <a:lnTo>
                  <a:pt x="347678" y="500733"/>
                </a:lnTo>
                <a:lnTo>
                  <a:pt x="282049" y="512725"/>
                </a:lnTo>
                <a:lnTo>
                  <a:pt x="248639" y="512182"/>
                </a:lnTo>
                <a:lnTo>
                  <a:pt x="183352" y="497874"/>
                </a:lnTo>
                <a:lnTo>
                  <a:pt x="123745" y="465755"/>
                </a:lnTo>
                <a:lnTo>
                  <a:pt x="74178" y="415601"/>
                </a:lnTo>
                <a:lnTo>
                  <a:pt x="39013" y="347189"/>
                </a:lnTo>
                <a:lnTo>
                  <a:pt x="28194" y="306066"/>
                </a:lnTo>
                <a:lnTo>
                  <a:pt x="25908" y="281682"/>
                </a:lnTo>
                <a:lnTo>
                  <a:pt x="25908" y="381356"/>
                </a:lnTo>
                <a:lnTo>
                  <a:pt x="49456" y="424540"/>
                </a:lnTo>
                <a:lnTo>
                  <a:pt x="98526" y="478426"/>
                </a:lnTo>
                <a:lnTo>
                  <a:pt x="157679" y="515023"/>
                </a:lnTo>
                <a:lnTo>
                  <a:pt x="223126" y="534632"/>
                </a:lnTo>
                <a:lnTo>
                  <a:pt x="257026" y="538159"/>
                </a:lnTo>
                <a:lnTo>
                  <a:pt x="291079" y="537552"/>
                </a:lnTo>
                <a:lnTo>
                  <a:pt x="357747" y="524085"/>
                </a:lnTo>
                <a:lnTo>
                  <a:pt x="419341" y="494529"/>
                </a:lnTo>
                <a:lnTo>
                  <a:pt x="472073" y="449186"/>
                </a:lnTo>
                <a:lnTo>
                  <a:pt x="512151" y="388356"/>
                </a:lnTo>
                <a:lnTo>
                  <a:pt x="514350" y="382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070487" y="4171441"/>
            <a:ext cx="1536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Microsoft YaHei"/>
                <a:cs typeface="Microsoft YaHei"/>
              </a:rPr>
              <a:t>B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89645" y="4913376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514350" y="257556"/>
                </a:moveTo>
                <a:lnTo>
                  <a:pt x="510208" y="211194"/>
                </a:lnTo>
                <a:lnTo>
                  <a:pt x="498265" y="167585"/>
                </a:lnTo>
                <a:lnTo>
                  <a:pt x="479241" y="127451"/>
                </a:lnTo>
                <a:lnTo>
                  <a:pt x="453858" y="91513"/>
                </a:lnTo>
                <a:lnTo>
                  <a:pt x="422836" y="60491"/>
                </a:lnTo>
                <a:lnTo>
                  <a:pt x="386898" y="35108"/>
                </a:lnTo>
                <a:lnTo>
                  <a:pt x="346764" y="16084"/>
                </a:lnTo>
                <a:lnTo>
                  <a:pt x="303155" y="4141"/>
                </a:lnTo>
                <a:lnTo>
                  <a:pt x="256794" y="0"/>
                </a:lnTo>
                <a:lnTo>
                  <a:pt x="210659" y="4141"/>
                </a:lnTo>
                <a:lnTo>
                  <a:pt x="167227" y="16084"/>
                </a:lnTo>
                <a:lnTo>
                  <a:pt x="127225" y="35108"/>
                </a:lnTo>
                <a:lnTo>
                  <a:pt x="91382" y="60491"/>
                </a:lnTo>
                <a:lnTo>
                  <a:pt x="60424" y="91513"/>
                </a:lnTo>
                <a:lnTo>
                  <a:pt x="35080" y="127451"/>
                </a:lnTo>
                <a:lnTo>
                  <a:pt x="16076" y="167585"/>
                </a:lnTo>
                <a:lnTo>
                  <a:pt x="4140" y="211194"/>
                </a:lnTo>
                <a:lnTo>
                  <a:pt x="0" y="257556"/>
                </a:lnTo>
                <a:lnTo>
                  <a:pt x="4140" y="303690"/>
                </a:lnTo>
                <a:lnTo>
                  <a:pt x="16076" y="347122"/>
                </a:lnTo>
                <a:lnTo>
                  <a:pt x="35080" y="387124"/>
                </a:lnTo>
                <a:lnTo>
                  <a:pt x="60424" y="422967"/>
                </a:lnTo>
                <a:lnTo>
                  <a:pt x="91382" y="453925"/>
                </a:lnTo>
                <a:lnTo>
                  <a:pt x="127225" y="479269"/>
                </a:lnTo>
                <a:lnTo>
                  <a:pt x="167227" y="498273"/>
                </a:lnTo>
                <a:lnTo>
                  <a:pt x="210659" y="510209"/>
                </a:lnTo>
                <a:lnTo>
                  <a:pt x="256794" y="514350"/>
                </a:lnTo>
                <a:lnTo>
                  <a:pt x="303155" y="510209"/>
                </a:lnTo>
                <a:lnTo>
                  <a:pt x="346764" y="498273"/>
                </a:lnTo>
                <a:lnTo>
                  <a:pt x="386898" y="479269"/>
                </a:lnTo>
                <a:lnTo>
                  <a:pt x="422836" y="453925"/>
                </a:lnTo>
                <a:lnTo>
                  <a:pt x="453858" y="422967"/>
                </a:lnTo>
                <a:lnTo>
                  <a:pt x="479241" y="387124"/>
                </a:lnTo>
                <a:lnTo>
                  <a:pt x="498265" y="347122"/>
                </a:lnTo>
                <a:lnTo>
                  <a:pt x="510208" y="303690"/>
                </a:lnTo>
                <a:lnTo>
                  <a:pt x="514350" y="25755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83549" y="4908483"/>
            <a:ext cx="527050" cy="525145"/>
          </a:xfrm>
          <a:custGeom>
            <a:avLst/>
            <a:gdLst/>
            <a:ahLst/>
            <a:cxnLst/>
            <a:rect l="l" t="t" r="r" b="b"/>
            <a:pathLst>
              <a:path w="527050" h="525145">
                <a:moveTo>
                  <a:pt x="526542" y="261686"/>
                </a:moveTo>
                <a:lnTo>
                  <a:pt x="526542" y="248732"/>
                </a:lnTo>
                <a:lnTo>
                  <a:pt x="525018" y="235016"/>
                </a:lnTo>
                <a:lnTo>
                  <a:pt x="516345" y="192278"/>
                </a:lnTo>
                <a:lnTo>
                  <a:pt x="502801" y="153815"/>
                </a:lnTo>
                <a:lnTo>
                  <a:pt x="484898" y="119627"/>
                </a:lnTo>
                <a:lnTo>
                  <a:pt x="438064" y="64077"/>
                </a:lnTo>
                <a:lnTo>
                  <a:pt x="379936" y="25624"/>
                </a:lnTo>
                <a:lnTo>
                  <a:pt x="314608" y="4268"/>
                </a:lnTo>
                <a:lnTo>
                  <a:pt x="280524" y="0"/>
                </a:lnTo>
                <a:lnTo>
                  <a:pt x="246176" y="4"/>
                </a:lnTo>
                <a:lnTo>
                  <a:pt x="178735" y="12833"/>
                </a:lnTo>
                <a:lnTo>
                  <a:pt x="116378" y="42750"/>
                </a:lnTo>
                <a:lnTo>
                  <a:pt x="63200" y="89755"/>
                </a:lnTo>
                <a:lnTo>
                  <a:pt x="23297" y="153844"/>
                </a:lnTo>
                <a:lnTo>
                  <a:pt x="9602" y="192295"/>
                </a:lnTo>
                <a:lnTo>
                  <a:pt x="761" y="235016"/>
                </a:lnTo>
                <a:lnTo>
                  <a:pt x="0" y="248732"/>
                </a:lnTo>
                <a:lnTo>
                  <a:pt x="0" y="276164"/>
                </a:lnTo>
                <a:lnTo>
                  <a:pt x="762" y="289118"/>
                </a:lnTo>
                <a:lnTo>
                  <a:pt x="3048" y="302072"/>
                </a:lnTo>
                <a:lnTo>
                  <a:pt x="12192" y="337865"/>
                </a:lnTo>
                <a:lnTo>
                  <a:pt x="12192" y="261686"/>
                </a:lnTo>
                <a:lnTo>
                  <a:pt x="13715" y="236540"/>
                </a:lnTo>
                <a:lnTo>
                  <a:pt x="22425" y="194867"/>
                </a:lnTo>
                <a:lnTo>
                  <a:pt x="35885" y="157501"/>
                </a:lnTo>
                <a:lnTo>
                  <a:pt x="75011" y="95641"/>
                </a:lnTo>
                <a:lnTo>
                  <a:pt x="126999" y="50862"/>
                </a:lnTo>
                <a:lnTo>
                  <a:pt x="187755" y="23066"/>
                </a:lnTo>
                <a:lnTo>
                  <a:pt x="253183" y="12152"/>
                </a:lnTo>
                <a:lnTo>
                  <a:pt x="286370" y="12996"/>
                </a:lnTo>
                <a:lnTo>
                  <a:pt x="351130" y="27222"/>
                </a:lnTo>
                <a:lnTo>
                  <a:pt x="410327" y="58084"/>
                </a:lnTo>
                <a:lnTo>
                  <a:pt x="459865" y="105482"/>
                </a:lnTo>
                <a:lnTo>
                  <a:pt x="495650" y="169319"/>
                </a:lnTo>
                <a:lnTo>
                  <a:pt x="507106" y="207370"/>
                </a:lnTo>
                <a:lnTo>
                  <a:pt x="513588" y="249494"/>
                </a:lnTo>
                <a:lnTo>
                  <a:pt x="514350" y="262448"/>
                </a:lnTo>
                <a:lnTo>
                  <a:pt x="514350" y="338605"/>
                </a:lnTo>
                <a:lnTo>
                  <a:pt x="522402" y="304289"/>
                </a:lnTo>
                <a:lnTo>
                  <a:pt x="526542" y="261686"/>
                </a:lnTo>
                <a:close/>
              </a:path>
              <a:path w="527050" h="525145">
                <a:moveTo>
                  <a:pt x="514350" y="338605"/>
                </a:moveTo>
                <a:lnTo>
                  <a:pt x="514350" y="262448"/>
                </a:lnTo>
                <a:lnTo>
                  <a:pt x="513588" y="275402"/>
                </a:lnTo>
                <a:lnTo>
                  <a:pt x="506874" y="318431"/>
                </a:lnTo>
                <a:lnTo>
                  <a:pt x="494858" y="357230"/>
                </a:lnTo>
                <a:lnTo>
                  <a:pt x="478105" y="391768"/>
                </a:lnTo>
                <a:lnTo>
                  <a:pt x="432643" y="447955"/>
                </a:lnTo>
                <a:lnTo>
                  <a:pt x="375003" y="486764"/>
                </a:lnTo>
                <a:lnTo>
                  <a:pt x="309698" y="507969"/>
                </a:lnTo>
                <a:lnTo>
                  <a:pt x="275582" y="511899"/>
                </a:lnTo>
                <a:lnTo>
                  <a:pt x="241242" y="511342"/>
                </a:lnTo>
                <a:lnTo>
                  <a:pt x="174150" y="496659"/>
                </a:lnTo>
                <a:lnTo>
                  <a:pt x="112936" y="463690"/>
                </a:lnTo>
                <a:lnTo>
                  <a:pt x="62113" y="412211"/>
                </a:lnTo>
                <a:lnTo>
                  <a:pt x="42010" y="379458"/>
                </a:lnTo>
                <a:lnTo>
                  <a:pt x="26197" y="341993"/>
                </a:lnTo>
                <a:lnTo>
                  <a:pt x="15240" y="299786"/>
                </a:lnTo>
                <a:lnTo>
                  <a:pt x="12192" y="261686"/>
                </a:lnTo>
                <a:lnTo>
                  <a:pt x="12192" y="337865"/>
                </a:lnTo>
                <a:lnTo>
                  <a:pt x="28609" y="380594"/>
                </a:lnTo>
                <a:lnTo>
                  <a:pt x="69844" y="441816"/>
                </a:lnTo>
                <a:lnTo>
                  <a:pt x="122996" y="486026"/>
                </a:lnTo>
                <a:lnTo>
                  <a:pt x="184310" y="513510"/>
                </a:lnTo>
                <a:lnTo>
                  <a:pt x="250030" y="524557"/>
                </a:lnTo>
                <a:lnTo>
                  <a:pt x="283368" y="524005"/>
                </a:lnTo>
                <a:lnTo>
                  <a:pt x="348654" y="510931"/>
                </a:lnTo>
                <a:lnTo>
                  <a:pt x="408957" y="482136"/>
                </a:lnTo>
                <a:lnTo>
                  <a:pt x="460519" y="437906"/>
                </a:lnTo>
                <a:lnTo>
                  <a:pt x="499586" y="378528"/>
                </a:lnTo>
                <a:lnTo>
                  <a:pt x="513260" y="343248"/>
                </a:lnTo>
                <a:lnTo>
                  <a:pt x="514350" y="338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065153" y="5028691"/>
            <a:ext cx="16192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Microsoft YaHei"/>
                <a:cs typeface="Microsoft YaHei"/>
              </a:rPr>
              <a:t>C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89645" y="5770626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514350" y="257556"/>
                </a:moveTo>
                <a:lnTo>
                  <a:pt x="510208" y="211194"/>
                </a:lnTo>
                <a:lnTo>
                  <a:pt x="498265" y="167585"/>
                </a:lnTo>
                <a:lnTo>
                  <a:pt x="479241" y="127451"/>
                </a:lnTo>
                <a:lnTo>
                  <a:pt x="453858" y="91513"/>
                </a:lnTo>
                <a:lnTo>
                  <a:pt x="422836" y="60491"/>
                </a:lnTo>
                <a:lnTo>
                  <a:pt x="386898" y="35108"/>
                </a:lnTo>
                <a:lnTo>
                  <a:pt x="346764" y="16084"/>
                </a:lnTo>
                <a:lnTo>
                  <a:pt x="303155" y="4141"/>
                </a:lnTo>
                <a:lnTo>
                  <a:pt x="256794" y="0"/>
                </a:lnTo>
                <a:lnTo>
                  <a:pt x="210659" y="4141"/>
                </a:lnTo>
                <a:lnTo>
                  <a:pt x="167227" y="16084"/>
                </a:lnTo>
                <a:lnTo>
                  <a:pt x="127225" y="35108"/>
                </a:lnTo>
                <a:lnTo>
                  <a:pt x="91382" y="60491"/>
                </a:lnTo>
                <a:lnTo>
                  <a:pt x="60424" y="91513"/>
                </a:lnTo>
                <a:lnTo>
                  <a:pt x="35080" y="127451"/>
                </a:lnTo>
                <a:lnTo>
                  <a:pt x="16076" y="167585"/>
                </a:lnTo>
                <a:lnTo>
                  <a:pt x="4140" y="211194"/>
                </a:lnTo>
                <a:lnTo>
                  <a:pt x="0" y="257556"/>
                </a:lnTo>
                <a:lnTo>
                  <a:pt x="4140" y="303690"/>
                </a:lnTo>
                <a:lnTo>
                  <a:pt x="16076" y="347122"/>
                </a:lnTo>
                <a:lnTo>
                  <a:pt x="35080" y="387124"/>
                </a:lnTo>
                <a:lnTo>
                  <a:pt x="60424" y="422967"/>
                </a:lnTo>
                <a:lnTo>
                  <a:pt x="91382" y="453925"/>
                </a:lnTo>
                <a:lnTo>
                  <a:pt x="127225" y="479269"/>
                </a:lnTo>
                <a:lnTo>
                  <a:pt x="167227" y="498273"/>
                </a:lnTo>
                <a:lnTo>
                  <a:pt x="210659" y="510209"/>
                </a:lnTo>
                <a:lnTo>
                  <a:pt x="256794" y="514350"/>
                </a:lnTo>
                <a:lnTo>
                  <a:pt x="303155" y="510209"/>
                </a:lnTo>
                <a:lnTo>
                  <a:pt x="346764" y="498273"/>
                </a:lnTo>
                <a:lnTo>
                  <a:pt x="386898" y="479269"/>
                </a:lnTo>
                <a:lnTo>
                  <a:pt x="422836" y="453925"/>
                </a:lnTo>
                <a:lnTo>
                  <a:pt x="453858" y="422967"/>
                </a:lnTo>
                <a:lnTo>
                  <a:pt x="479241" y="387124"/>
                </a:lnTo>
                <a:lnTo>
                  <a:pt x="498265" y="347122"/>
                </a:lnTo>
                <a:lnTo>
                  <a:pt x="510208" y="303690"/>
                </a:lnTo>
                <a:lnTo>
                  <a:pt x="514350" y="25755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83549" y="5765733"/>
            <a:ext cx="527050" cy="525145"/>
          </a:xfrm>
          <a:custGeom>
            <a:avLst/>
            <a:gdLst/>
            <a:ahLst/>
            <a:cxnLst/>
            <a:rect l="l" t="t" r="r" b="b"/>
            <a:pathLst>
              <a:path w="527050" h="525145">
                <a:moveTo>
                  <a:pt x="526542" y="261686"/>
                </a:moveTo>
                <a:lnTo>
                  <a:pt x="526542" y="248732"/>
                </a:lnTo>
                <a:lnTo>
                  <a:pt x="525018" y="235016"/>
                </a:lnTo>
                <a:lnTo>
                  <a:pt x="516345" y="192278"/>
                </a:lnTo>
                <a:lnTo>
                  <a:pt x="502801" y="153815"/>
                </a:lnTo>
                <a:lnTo>
                  <a:pt x="484898" y="119627"/>
                </a:lnTo>
                <a:lnTo>
                  <a:pt x="438064" y="64077"/>
                </a:lnTo>
                <a:lnTo>
                  <a:pt x="379936" y="25624"/>
                </a:lnTo>
                <a:lnTo>
                  <a:pt x="314608" y="4268"/>
                </a:lnTo>
                <a:lnTo>
                  <a:pt x="280524" y="0"/>
                </a:lnTo>
                <a:lnTo>
                  <a:pt x="246176" y="4"/>
                </a:lnTo>
                <a:lnTo>
                  <a:pt x="178735" y="12833"/>
                </a:lnTo>
                <a:lnTo>
                  <a:pt x="116378" y="42750"/>
                </a:lnTo>
                <a:lnTo>
                  <a:pt x="63200" y="89755"/>
                </a:lnTo>
                <a:lnTo>
                  <a:pt x="23297" y="153844"/>
                </a:lnTo>
                <a:lnTo>
                  <a:pt x="9602" y="192295"/>
                </a:lnTo>
                <a:lnTo>
                  <a:pt x="761" y="235016"/>
                </a:lnTo>
                <a:lnTo>
                  <a:pt x="0" y="248732"/>
                </a:lnTo>
                <a:lnTo>
                  <a:pt x="0" y="276164"/>
                </a:lnTo>
                <a:lnTo>
                  <a:pt x="762" y="289118"/>
                </a:lnTo>
                <a:lnTo>
                  <a:pt x="3048" y="302072"/>
                </a:lnTo>
                <a:lnTo>
                  <a:pt x="12192" y="337864"/>
                </a:lnTo>
                <a:lnTo>
                  <a:pt x="12192" y="261686"/>
                </a:lnTo>
                <a:lnTo>
                  <a:pt x="13715" y="236540"/>
                </a:lnTo>
                <a:lnTo>
                  <a:pt x="22425" y="194867"/>
                </a:lnTo>
                <a:lnTo>
                  <a:pt x="35885" y="157501"/>
                </a:lnTo>
                <a:lnTo>
                  <a:pt x="75011" y="95641"/>
                </a:lnTo>
                <a:lnTo>
                  <a:pt x="126999" y="50862"/>
                </a:lnTo>
                <a:lnTo>
                  <a:pt x="187755" y="23066"/>
                </a:lnTo>
                <a:lnTo>
                  <a:pt x="253183" y="12152"/>
                </a:lnTo>
                <a:lnTo>
                  <a:pt x="286370" y="12996"/>
                </a:lnTo>
                <a:lnTo>
                  <a:pt x="351130" y="27222"/>
                </a:lnTo>
                <a:lnTo>
                  <a:pt x="410327" y="58084"/>
                </a:lnTo>
                <a:lnTo>
                  <a:pt x="459865" y="105482"/>
                </a:lnTo>
                <a:lnTo>
                  <a:pt x="495650" y="169319"/>
                </a:lnTo>
                <a:lnTo>
                  <a:pt x="507106" y="207370"/>
                </a:lnTo>
                <a:lnTo>
                  <a:pt x="513588" y="249494"/>
                </a:lnTo>
                <a:lnTo>
                  <a:pt x="514350" y="262448"/>
                </a:lnTo>
                <a:lnTo>
                  <a:pt x="514350" y="338605"/>
                </a:lnTo>
                <a:lnTo>
                  <a:pt x="522402" y="304289"/>
                </a:lnTo>
                <a:lnTo>
                  <a:pt x="526542" y="261686"/>
                </a:lnTo>
                <a:close/>
              </a:path>
              <a:path w="527050" h="525145">
                <a:moveTo>
                  <a:pt x="514350" y="338605"/>
                </a:moveTo>
                <a:lnTo>
                  <a:pt x="514350" y="262448"/>
                </a:lnTo>
                <a:lnTo>
                  <a:pt x="513588" y="275402"/>
                </a:lnTo>
                <a:lnTo>
                  <a:pt x="506874" y="318431"/>
                </a:lnTo>
                <a:lnTo>
                  <a:pt x="494858" y="357230"/>
                </a:lnTo>
                <a:lnTo>
                  <a:pt x="478105" y="391768"/>
                </a:lnTo>
                <a:lnTo>
                  <a:pt x="432643" y="447955"/>
                </a:lnTo>
                <a:lnTo>
                  <a:pt x="375003" y="486764"/>
                </a:lnTo>
                <a:lnTo>
                  <a:pt x="309698" y="507969"/>
                </a:lnTo>
                <a:lnTo>
                  <a:pt x="275582" y="511899"/>
                </a:lnTo>
                <a:lnTo>
                  <a:pt x="241242" y="511342"/>
                </a:lnTo>
                <a:lnTo>
                  <a:pt x="174150" y="496659"/>
                </a:lnTo>
                <a:lnTo>
                  <a:pt x="112936" y="463690"/>
                </a:lnTo>
                <a:lnTo>
                  <a:pt x="62113" y="412211"/>
                </a:lnTo>
                <a:lnTo>
                  <a:pt x="42010" y="379458"/>
                </a:lnTo>
                <a:lnTo>
                  <a:pt x="26197" y="341993"/>
                </a:lnTo>
                <a:lnTo>
                  <a:pt x="15240" y="299786"/>
                </a:lnTo>
                <a:lnTo>
                  <a:pt x="12192" y="261686"/>
                </a:lnTo>
                <a:lnTo>
                  <a:pt x="12192" y="337864"/>
                </a:lnTo>
                <a:lnTo>
                  <a:pt x="28609" y="380591"/>
                </a:lnTo>
                <a:lnTo>
                  <a:pt x="69844" y="441811"/>
                </a:lnTo>
                <a:lnTo>
                  <a:pt x="122996" y="486020"/>
                </a:lnTo>
                <a:lnTo>
                  <a:pt x="184310" y="513505"/>
                </a:lnTo>
                <a:lnTo>
                  <a:pt x="250030" y="524551"/>
                </a:lnTo>
                <a:lnTo>
                  <a:pt x="283368" y="524000"/>
                </a:lnTo>
                <a:lnTo>
                  <a:pt x="348654" y="510927"/>
                </a:lnTo>
                <a:lnTo>
                  <a:pt x="408957" y="482133"/>
                </a:lnTo>
                <a:lnTo>
                  <a:pt x="460519" y="437904"/>
                </a:lnTo>
                <a:lnTo>
                  <a:pt x="499586" y="378527"/>
                </a:lnTo>
                <a:lnTo>
                  <a:pt x="513260" y="343248"/>
                </a:lnTo>
                <a:lnTo>
                  <a:pt x="514350" y="338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056009" y="5885941"/>
            <a:ext cx="18097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Microsoft YaHei"/>
                <a:cs typeface="Microsoft YaHei"/>
              </a:rPr>
              <a:t>D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47027" y="6564630"/>
            <a:ext cx="1543050" cy="410845"/>
          </a:xfrm>
          <a:custGeom>
            <a:avLst/>
            <a:gdLst/>
            <a:ahLst/>
            <a:cxnLst/>
            <a:rect l="l" t="t" r="r" b="b"/>
            <a:pathLst>
              <a:path w="1543050" h="410845">
                <a:moveTo>
                  <a:pt x="1543050" y="342137"/>
                </a:moveTo>
                <a:lnTo>
                  <a:pt x="1543050" y="68579"/>
                </a:lnTo>
                <a:lnTo>
                  <a:pt x="1537704" y="41790"/>
                </a:lnTo>
                <a:lnTo>
                  <a:pt x="1523142" y="20002"/>
                </a:lnTo>
                <a:lnTo>
                  <a:pt x="1501580" y="5357"/>
                </a:lnTo>
                <a:lnTo>
                  <a:pt x="1475232" y="0"/>
                </a:lnTo>
                <a:lnTo>
                  <a:pt x="68580" y="0"/>
                </a:lnTo>
                <a:lnTo>
                  <a:pt x="42112" y="5357"/>
                </a:lnTo>
                <a:lnTo>
                  <a:pt x="20288" y="20002"/>
                </a:lnTo>
                <a:lnTo>
                  <a:pt x="5464" y="41790"/>
                </a:lnTo>
                <a:lnTo>
                  <a:pt x="0" y="68579"/>
                </a:lnTo>
                <a:lnTo>
                  <a:pt x="0" y="342137"/>
                </a:lnTo>
                <a:lnTo>
                  <a:pt x="5464" y="368927"/>
                </a:lnTo>
                <a:lnTo>
                  <a:pt x="20288" y="390715"/>
                </a:lnTo>
                <a:lnTo>
                  <a:pt x="42112" y="405360"/>
                </a:lnTo>
                <a:lnTo>
                  <a:pt x="68580" y="410717"/>
                </a:lnTo>
                <a:lnTo>
                  <a:pt x="1475232" y="410717"/>
                </a:lnTo>
                <a:lnTo>
                  <a:pt x="1501580" y="405360"/>
                </a:lnTo>
                <a:lnTo>
                  <a:pt x="1523142" y="390715"/>
                </a:lnTo>
                <a:lnTo>
                  <a:pt x="1537704" y="368927"/>
                </a:lnTo>
                <a:lnTo>
                  <a:pt x="1543050" y="34213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27977" y="6545580"/>
            <a:ext cx="1581150" cy="448945"/>
          </a:xfrm>
          <a:custGeom>
            <a:avLst/>
            <a:gdLst/>
            <a:ahLst/>
            <a:cxnLst/>
            <a:rect l="l" t="t" r="r" b="b"/>
            <a:pathLst>
              <a:path w="1581150" h="448945">
                <a:moveTo>
                  <a:pt x="1581150" y="369569"/>
                </a:moveTo>
                <a:lnTo>
                  <a:pt x="1581150" y="77723"/>
                </a:lnTo>
                <a:lnTo>
                  <a:pt x="1579626" y="68579"/>
                </a:lnTo>
                <a:lnTo>
                  <a:pt x="1569069" y="42723"/>
                </a:lnTo>
                <a:lnTo>
                  <a:pt x="1551836" y="21831"/>
                </a:lnTo>
                <a:lnTo>
                  <a:pt x="1529067" y="7168"/>
                </a:lnTo>
                <a:lnTo>
                  <a:pt x="1501902" y="0"/>
                </a:lnTo>
                <a:lnTo>
                  <a:pt x="86868" y="0"/>
                </a:lnTo>
                <a:lnTo>
                  <a:pt x="35075" y="17430"/>
                </a:lnTo>
                <a:lnTo>
                  <a:pt x="3809" y="62483"/>
                </a:lnTo>
                <a:lnTo>
                  <a:pt x="0" y="87629"/>
                </a:lnTo>
                <a:lnTo>
                  <a:pt x="0" y="362711"/>
                </a:lnTo>
                <a:lnTo>
                  <a:pt x="12395" y="405611"/>
                </a:lnTo>
                <a:lnTo>
                  <a:pt x="38100" y="433323"/>
                </a:lnTo>
                <a:lnTo>
                  <a:pt x="38100" y="87629"/>
                </a:lnTo>
                <a:lnTo>
                  <a:pt x="38862" y="81533"/>
                </a:lnTo>
                <a:lnTo>
                  <a:pt x="39624" y="76199"/>
                </a:lnTo>
                <a:lnTo>
                  <a:pt x="42672" y="67055"/>
                </a:lnTo>
                <a:lnTo>
                  <a:pt x="47853" y="58131"/>
                </a:lnTo>
                <a:lnTo>
                  <a:pt x="47853" y="55816"/>
                </a:lnTo>
                <a:lnTo>
                  <a:pt x="57150" y="48767"/>
                </a:lnTo>
                <a:lnTo>
                  <a:pt x="60960" y="45719"/>
                </a:lnTo>
                <a:lnTo>
                  <a:pt x="65532" y="43433"/>
                </a:lnTo>
                <a:lnTo>
                  <a:pt x="69342" y="41147"/>
                </a:lnTo>
                <a:lnTo>
                  <a:pt x="73914" y="39623"/>
                </a:lnTo>
                <a:lnTo>
                  <a:pt x="79248" y="38861"/>
                </a:lnTo>
                <a:lnTo>
                  <a:pt x="83820" y="38099"/>
                </a:lnTo>
                <a:lnTo>
                  <a:pt x="1500378" y="38099"/>
                </a:lnTo>
                <a:lnTo>
                  <a:pt x="1539398" y="67933"/>
                </a:lnTo>
                <a:lnTo>
                  <a:pt x="1543050" y="83057"/>
                </a:lnTo>
                <a:lnTo>
                  <a:pt x="1543050" y="433297"/>
                </a:lnTo>
                <a:lnTo>
                  <a:pt x="1559518" y="419647"/>
                </a:lnTo>
                <a:lnTo>
                  <a:pt x="1574088" y="396718"/>
                </a:lnTo>
                <a:lnTo>
                  <a:pt x="1581150" y="369569"/>
                </a:lnTo>
                <a:close/>
              </a:path>
              <a:path w="1581150" h="448945">
                <a:moveTo>
                  <a:pt x="1543050" y="433297"/>
                </a:moveTo>
                <a:lnTo>
                  <a:pt x="1543050" y="367283"/>
                </a:lnTo>
                <a:lnTo>
                  <a:pt x="1542288" y="372617"/>
                </a:lnTo>
                <a:lnTo>
                  <a:pt x="1536259" y="387254"/>
                </a:lnTo>
                <a:lnTo>
                  <a:pt x="1526376" y="398992"/>
                </a:lnTo>
                <a:lnTo>
                  <a:pt x="1513400" y="407068"/>
                </a:lnTo>
                <a:lnTo>
                  <a:pt x="1498092" y="410717"/>
                </a:lnTo>
                <a:lnTo>
                  <a:pt x="86868" y="410614"/>
                </a:lnTo>
                <a:lnTo>
                  <a:pt x="47424" y="389727"/>
                </a:lnTo>
                <a:lnTo>
                  <a:pt x="38862" y="370331"/>
                </a:lnTo>
                <a:lnTo>
                  <a:pt x="38862" y="365759"/>
                </a:lnTo>
                <a:lnTo>
                  <a:pt x="38100" y="360425"/>
                </a:lnTo>
                <a:lnTo>
                  <a:pt x="38100" y="433323"/>
                </a:lnTo>
                <a:lnTo>
                  <a:pt x="78506" y="448602"/>
                </a:lnTo>
                <a:lnTo>
                  <a:pt x="1504188" y="448817"/>
                </a:lnTo>
                <a:lnTo>
                  <a:pt x="1512570" y="447293"/>
                </a:lnTo>
                <a:lnTo>
                  <a:pt x="1538619" y="436969"/>
                </a:lnTo>
                <a:lnTo>
                  <a:pt x="1543050" y="433297"/>
                </a:lnTo>
                <a:close/>
              </a:path>
              <a:path w="1581150" h="448945">
                <a:moveTo>
                  <a:pt x="48069" y="57759"/>
                </a:moveTo>
                <a:lnTo>
                  <a:pt x="47853" y="55816"/>
                </a:lnTo>
                <a:lnTo>
                  <a:pt x="47853" y="58131"/>
                </a:lnTo>
                <a:lnTo>
                  <a:pt x="48069" y="57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502785" y="6628128"/>
            <a:ext cx="432434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Microsoft YaHei"/>
                <a:cs typeface="Microsoft YaHei"/>
              </a:rPr>
              <a:t>提交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65339" y="348995"/>
            <a:ext cx="8953500" cy="635635"/>
          </a:xfrm>
          <a:custGeom>
            <a:avLst/>
            <a:gdLst/>
            <a:ahLst/>
            <a:cxnLst/>
            <a:rect l="l" t="t" r="r" b="b"/>
            <a:pathLst>
              <a:path w="8953500" h="635635">
                <a:moveTo>
                  <a:pt x="0" y="635508"/>
                </a:moveTo>
                <a:lnTo>
                  <a:pt x="8953500" y="635508"/>
                </a:lnTo>
                <a:lnTo>
                  <a:pt x="8953500" y="0"/>
                </a:lnTo>
                <a:lnTo>
                  <a:pt x="0" y="0"/>
                </a:lnTo>
                <a:lnTo>
                  <a:pt x="0" y="635508"/>
                </a:lnTo>
                <a:close/>
              </a:path>
            </a:pathLst>
          </a:custGeom>
          <a:solidFill>
            <a:srgbClr val="F6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74839" y="348995"/>
            <a:ext cx="190500" cy="635635"/>
          </a:xfrm>
          <a:custGeom>
            <a:avLst/>
            <a:gdLst/>
            <a:ahLst/>
            <a:cxnLst/>
            <a:rect l="l" t="t" r="r" b="b"/>
            <a:pathLst>
              <a:path w="190500" h="635635">
                <a:moveTo>
                  <a:pt x="0" y="0"/>
                </a:moveTo>
                <a:lnTo>
                  <a:pt x="0" y="635507"/>
                </a:lnTo>
                <a:lnTo>
                  <a:pt x="190499" y="635507"/>
                </a:lnTo>
                <a:lnTo>
                  <a:pt x="190499" y="0"/>
                </a:lnTo>
                <a:lnTo>
                  <a:pt x="0" y="0"/>
                </a:lnTo>
                <a:close/>
              </a:path>
            </a:pathLst>
          </a:custGeom>
          <a:solidFill>
            <a:srgbClr val="639E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120020" y="443737"/>
            <a:ext cx="100266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latin typeface="Microsoft YaHei"/>
                <a:cs typeface="Microsoft YaHei"/>
              </a:rPr>
              <a:t>单选题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92559" y="538225"/>
            <a:ext cx="41465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7F7F7F"/>
                </a:solidFill>
                <a:latin typeface="Microsoft YaHei"/>
                <a:cs typeface="Microsoft YaHei"/>
              </a:rPr>
              <a:t>1分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64359" y="406908"/>
            <a:ext cx="1430274" cy="515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973" y="903986"/>
            <a:ext cx="548386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9965" algn="l"/>
              </a:tabLst>
            </a:pPr>
            <a:r>
              <a:rPr dirty="0" sz="4400" spc="-5" b="1">
                <a:solidFill>
                  <a:srgbClr val="009A9A"/>
                </a:solidFill>
                <a:latin typeface="Times New Roman"/>
                <a:cs typeface="Times New Roman"/>
              </a:rPr>
              <a:t>2.1</a:t>
            </a:r>
            <a:r>
              <a:rPr dirty="0" sz="4400" spc="-5" b="1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dirty="0" sz="4400" spc="-10" b="1">
                <a:solidFill>
                  <a:srgbClr val="009A9A"/>
                </a:solidFill>
                <a:latin typeface="NSimSun"/>
                <a:cs typeface="NSimSun"/>
              </a:rPr>
              <a:t>线性表的类型定义</a:t>
            </a:r>
            <a:endParaRPr sz="440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7973" y="2351737"/>
            <a:ext cx="7294880" cy="420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lvl="1" marL="989965" indent="-977900">
              <a:lnSpc>
                <a:spcPct val="100000"/>
              </a:lnSpc>
              <a:spcBef>
                <a:spcPts val="95"/>
              </a:spcBef>
              <a:buFont typeface="Times New Roman"/>
              <a:buAutoNum type="arabicPeriod" startAt="2"/>
              <a:tabLst>
                <a:tab pos="989965" algn="l"/>
                <a:tab pos="990600" algn="l"/>
              </a:tabLst>
            </a:pPr>
            <a:r>
              <a:rPr dirty="0" sz="4400" spc="-10" b="1">
                <a:solidFill>
                  <a:srgbClr val="009A9A"/>
                </a:solidFill>
                <a:latin typeface="NSimSun"/>
                <a:cs typeface="NSimSun"/>
              </a:rPr>
              <a:t>线性表类型的实现</a:t>
            </a:r>
            <a:endParaRPr sz="4400">
              <a:latin typeface="NSimSun"/>
              <a:cs typeface="NSimSun"/>
            </a:endParaRPr>
          </a:p>
          <a:p>
            <a:pPr lvl="2" marL="5041265" indent="-699135">
              <a:lnSpc>
                <a:spcPct val="100000"/>
              </a:lnSpc>
              <a:buFont typeface="Symbol"/>
              <a:buChar char=""/>
              <a:tabLst>
                <a:tab pos="5041900" algn="l"/>
              </a:tabLst>
            </a:pPr>
            <a:r>
              <a:rPr dirty="0" sz="4400" spc="-10" b="1">
                <a:solidFill>
                  <a:srgbClr val="009A9A"/>
                </a:solidFill>
                <a:latin typeface="NSimSun"/>
                <a:cs typeface="NSimSun"/>
              </a:rPr>
              <a:t>顺序映象</a:t>
            </a:r>
            <a:endParaRPr sz="4400">
              <a:latin typeface="NSimSun"/>
              <a:cs typeface="NSimSun"/>
            </a:endParaRPr>
          </a:p>
          <a:p>
            <a:pPr lvl="1" marL="989965" indent="-977900">
              <a:lnSpc>
                <a:spcPct val="100000"/>
              </a:lnSpc>
              <a:spcBef>
                <a:spcPts val="3240"/>
              </a:spcBef>
              <a:buFont typeface="Times New Roman"/>
              <a:buAutoNum type="arabicPeriod" startAt="2"/>
              <a:tabLst>
                <a:tab pos="989965" algn="l"/>
                <a:tab pos="990600" algn="l"/>
              </a:tabLst>
            </a:pPr>
            <a:r>
              <a:rPr dirty="0" sz="4400" spc="-10" b="1">
                <a:solidFill>
                  <a:srgbClr val="009A9A"/>
                </a:solidFill>
                <a:latin typeface="NSimSun"/>
                <a:cs typeface="NSimSun"/>
              </a:rPr>
              <a:t>线性表类型的实现</a:t>
            </a:r>
            <a:endParaRPr sz="4400">
              <a:latin typeface="NSimSun"/>
              <a:cs typeface="NSimSun"/>
            </a:endParaRPr>
          </a:p>
          <a:p>
            <a:pPr lvl="2" marL="4902200" indent="-699770">
              <a:lnSpc>
                <a:spcPct val="100000"/>
              </a:lnSpc>
              <a:buFont typeface="Symbol"/>
              <a:buChar char=""/>
              <a:tabLst>
                <a:tab pos="4902835" algn="l"/>
              </a:tabLst>
            </a:pPr>
            <a:r>
              <a:rPr dirty="0" sz="4400" spc="-10" b="1">
                <a:solidFill>
                  <a:srgbClr val="009A9A"/>
                </a:solidFill>
                <a:latin typeface="NSimSun"/>
                <a:cs typeface="NSimSun"/>
              </a:rPr>
              <a:t>链式映象</a:t>
            </a:r>
            <a:endParaRPr sz="4400">
              <a:latin typeface="NSimSun"/>
              <a:cs typeface="NSimSun"/>
            </a:endParaRPr>
          </a:p>
          <a:p>
            <a:pPr lvl="1" marL="989965" indent="-977900">
              <a:lnSpc>
                <a:spcPct val="100000"/>
              </a:lnSpc>
              <a:spcBef>
                <a:spcPts val="3240"/>
              </a:spcBef>
              <a:buFont typeface="Times New Roman"/>
              <a:buAutoNum type="arabicPeriod" startAt="2"/>
              <a:tabLst>
                <a:tab pos="989965" algn="l"/>
                <a:tab pos="990600" algn="l"/>
              </a:tabLst>
            </a:pPr>
            <a:r>
              <a:rPr dirty="0" sz="4400" spc="-10" b="1">
                <a:solidFill>
                  <a:srgbClr val="009A9A"/>
                </a:solidFill>
                <a:latin typeface="NSimSun"/>
                <a:cs typeface="NSimSun"/>
              </a:rPr>
              <a:t>一元多项式的表示</a:t>
            </a:r>
            <a:endParaRPr sz="4400">
              <a:latin typeface="NSimSun"/>
              <a:cs typeface="N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52027" y="6444996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381000"/>
                </a:move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lnTo>
                  <a:pt x="200418" y="381000"/>
                </a:lnTo>
                <a:lnTo>
                  <a:pt x="200418" y="48005"/>
                </a:lnTo>
                <a:lnTo>
                  <a:pt x="414540" y="190500"/>
                </a:lnTo>
                <a:lnTo>
                  <a:pt x="414540" y="381000"/>
                </a:lnTo>
                <a:lnTo>
                  <a:pt x="450354" y="381000"/>
                </a:lnTo>
                <a:lnTo>
                  <a:pt x="450354" y="48005"/>
                </a:lnTo>
                <a:lnTo>
                  <a:pt x="486168" y="48005"/>
                </a:lnTo>
                <a:lnTo>
                  <a:pt x="486168" y="381000"/>
                </a:lnTo>
                <a:lnTo>
                  <a:pt x="685800" y="381000"/>
                </a:lnTo>
                <a:close/>
              </a:path>
              <a:path w="685800" h="381000">
                <a:moveTo>
                  <a:pt x="414540" y="381000"/>
                </a:moveTo>
                <a:lnTo>
                  <a:pt x="414540" y="190500"/>
                </a:lnTo>
                <a:lnTo>
                  <a:pt x="200418" y="333756"/>
                </a:lnTo>
                <a:lnTo>
                  <a:pt x="200418" y="381000"/>
                </a:lnTo>
                <a:lnTo>
                  <a:pt x="414540" y="381000"/>
                </a:lnTo>
                <a:close/>
              </a:path>
              <a:path w="685800" h="381000">
                <a:moveTo>
                  <a:pt x="486168" y="381000"/>
                </a:moveTo>
                <a:lnTo>
                  <a:pt x="486168" y="333756"/>
                </a:lnTo>
                <a:lnTo>
                  <a:pt x="450354" y="333756"/>
                </a:lnTo>
                <a:lnTo>
                  <a:pt x="450354" y="381000"/>
                </a:lnTo>
                <a:lnTo>
                  <a:pt x="4861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52445" y="64930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14122" y="142494"/>
                </a:moveTo>
                <a:lnTo>
                  <a:pt x="0" y="0"/>
                </a:lnTo>
                <a:lnTo>
                  <a:pt x="0" y="285750"/>
                </a:lnTo>
                <a:lnTo>
                  <a:pt x="214122" y="142494"/>
                </a:lnTo>
                <a:close/>
              </a:path>
              <a:path w="285750" h="285750">
                <a:moveTo>
                  <a:pt x="285750" y="285750"/>
                </a:moveTo>
                <a:lnTo>
                  <a:pt x="285750" y="0"/>
                </a:lnTo>
                <a:lnTo>
                  <a:pt x="249936" y="0"/>
                </a:lnTo>
                <a:lnTo>
                  <a:pt x="249936" y="285750"/>
                </a:lnTo>
                <a:lnTo>
                  <a:pt x="285750" y="285750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852027" y="6444996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381000"/>
                </a:move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lnTo>
                  <a:pt x="200418" y="381000"/>
                </a:lnTo>
                <a:lnTo>
                  <a:pt x="200418" y="48005"/>
                </a:lnTo>
                <a:lnTo>
                  <a:pt x="414540" y="190500"/>
                </a:lnTo>
                <a:lnTo>
                  <a:pt x="414540" y="381000"/>
                </a:lnTo>
                <a:lnTo>
                  <a:pt x="450354" y="381000"/>
                </a:lnTo>
                <a:lnTo>
                  <a:pt x="450354" y="48005"/>
                </a:lnTo>
                <a:lnTo>
                  <a:pt x="486168" y="48005"/>
                </a:lnTo>
                <a:lnTo>
                  <a:pt x="486168" y="381000"/>
                </a:lnTo>
                <a:lnTo>
                  <a:pt x="685800" y="381000"/>
                </a:lnTo>
                <a:close/>
              </a:path>
              <a:path w="685800" h="381000">
                <a:moveTo>
                  <a:pt x="414540" y="381000"/>
                </a:moveTo>
                <a:lnTo>
                  <a:pt x="414540" y="190500"/>
                </a:lnTo>
                <a:lnTo>
                  <a:pt x="200418" y="333756"/>
                </a:lnTo>
                <a:lnTo>
                  <a:pt x="200418" y="381000"/>
                </a:lnTo>
                <a:lnTo>
                  <a:pt x="414540" y="381000"/>
                </a:lnTo>
                <a:close/>
              </a:path>
              <a:path w="685800" h="381000">
                <a:moveTo>
                  <a:pt x="486168" y="381000"/>
                </a:moveTo>
                <a:lnTo>
                  <a:pt x="486168" y="333756"/>
                </a:lnTo>
                <a:lnTo>
                  <a:pt x="450354" y="333756"/>
                </a:lnTo>
                <a:lnTo>
                  <a:pt x="450354" y="381000"/>
                </a:lnTo>
                <a:lnTo>
                  <a:pt x="4861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52445" y="64930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14122" y="142494"/>
                </a:moveTo>
                <a:lnTo>
                  <a:pt x="0" y="0"/>
                </a:lnTo>
                <a:lnTo>
                  <a:pt x="0" y="285750"/>
                </a:lnTo>
                <a:lnTo>
                  <a:pt x="214122" y="142494"/>
                </a:lnTo>
                <a:close/>
              </a:path>
              <a:path w="285750" h="285750">
                <a:moveTo>
                  <a:pt x="285750" y="285750"/>
                </a:moveTo>
                <a:lnTo>
                  <a:pt x="285750" y="0"/>
                </a:lnTo>
                <a:lnTo>
                  <a:pt x="249936" y="0"/>
                </a:lnTo>
                <a:lnTo>
                  <a:pt x="249936" y="285750"/>
                </a:lnTo>
                <a:lnTo>
                  <a:pt x="285750" y="285750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71" y="830071"/>
            <a:ext cx="2768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009A"/>
                </a:solidFill>
                <a:latin typeface="SimSun"/>
                <a:cs typeface="SimSun"/>
              </a:rPr>
              <a:t>顺序表的查找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6067" y="2249423"/>
            <a:ext cx="7630159" cy="467359"/>
          </a:xfrm>
          <a:custGeom>
            <a:avLst/>
            <a:gdLst/>
            <a:ahLst/>
            <a:cxnLst/>
            <a:rect l="l" t="t" r="r" b="b"/>
            <a:pathLst>
              <a:path w="7630159" h="467360">
                <a:moveTo>
                  <a:pt x="7629906" y="467106"/>
                </a:moveTo>
                <a:lnTo>
                  <a:pt x="7629906" y="0"/>
                </a:lnTo>
                <a:lnTo>
                  <a:pt x="0" y="0"/>
                </a:lnTo>
                <a:lnTo>
                  <a:pt x="0" y="467106"/>
                </a:lnTo>
                <a:lnTo>
                  <a:pt x="4571" y="467106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7620000" y="9906"/>
                </a:lnTo>
                <a:lnTo>
                  <a:pt x="7620000" y="4571"/>
                </a:lnTo>
                <a:lnTo>
                  <a:pt x="7624559" y="9906"/>
                </a:lnTo>
                <a:lnTo>
                  <a:pt x="7624559" y="467106"/>
                </a:lnTo>
                <a:lnTo>
                  <a:pt x="7629906" y="467106"/>
                </a:lnTo>
                <a:close/>
              </a:path>
              <a:path w="7630159" h="46736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7630159" h="467360">
                <a:moveTo>
                  <a:pt x="9906" y="457200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457200"/>
                </a:lnTo>
                <a:lnTo>
                  <a:pt x="9906" y="457200"/>
                </a:lnTo>
                <a:close/>
              </a:path>
              <a:path w="7630159" h="467360">
                <a:moveTo>
                  <a:pt x="7624559" y="457200"/>
                </a:moveTo>
                <a:lnTo>
                  <a:pt x="4572" y="457200"/>
                </a:lnTo>
                <a:lnTo>
                  <a:pt x="9906" y="461772"/>
                </a:lnTo>
                <a:lnTo>
                  <a:pt x="9906" y="467106"/>
                </a:lnTo>
                <a:lnTo>
                  <a:pt x="7620000" y="467106"/>
                </a:lnTo>
                <a:lnTo>
                  <a:pt x="7620000" y="461771"/>
                </a:lnTo>
                <a:lnTo>
                  <a:pt x="7624559" y="457200"/>
                </a:lnTo>
                <a:close/>
              </a:path>
              <a:path w="7630159" h="467360">
                <a:moveTo>
                  <a:pt x="9906" y="467106"/>
                </a:moveTo>
                <a:lnTo>
                  <a:pt x="9906" y="461772"/>
                </a:lnTo>
                <a:lnTo>
                  <a:pt x="4572" y="457200"/>
                </a:lnTo>
                <a:lnTo>
                  <a:pt x="4571" y="467106"/>
                </a:lnTo>
                <a:lnTo>
                  <a:pt x="9906" y="467106"/>
                </a:lnTo>
                <a:close/>
              </a:path>
              <a:path w="7630159" h="467360">
                <a:moveTo>
                  <a:pt x="7624559" y="9906"/>
                </a:moveTo>
                <a:lnTo>
                  <a:pt x="7620000" y="4571"/>
                </a:lnTo>
                <a:lnTo>
                  <a:pt x="7620000" y="9906"/>
                </a:lnTo>
                <a:lnTo>
                  <a:pt x="7624559" y="9906"/>
                </a:lnTo>
                <a:close/>
              </a:path>
              <a:path w="7630159" h="467360">
                <a:moveTo>
                  <a:pt x="7624559" y="457200"/>
                </a:moveTo>
                <a:lnTo>
                  <a:pt x="7624559" y="9906"/>
                </a:lnTo>
                <a:lnTo>
                  <a:pt x="7620000" y="9906"/>
                </a:lnTo>
                <a:lnTo>
                  <a:pt x="7620000" y="457200"/>
                </a:lnTo>
                <a:lnTo>
                  <a:pt x="7624559" y="457200"/>
                </a:lnTo>
                <a:close/>
              </a:path>
              <a:path w="7630159" h="467360">
                <a:moveTo>
                  <a:pt x="7624559" y="467106"/>
                </a:moveTo>
                <a:lnTo>
                  <a:pt x="7624559" y="457200"/>
                </a:lnTo>
                <a:lnTo>
                  <a:pt x="7620000" y="461771"/>
                </a:lnTo>
                <a:lnTo>
                  <a:pt x="7620000" y="467106"/>
                </a:lnTo>
                <a:lnTo>
                  <a:pt x="7624559" y="46710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23020" y="2253995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906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85020" y="2253995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906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47020" y="2253995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90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09020" y="2253995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906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71020" y="2253995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906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33020" y="2253995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906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95020" y="2253995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90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319020" y="2253995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906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47171" y="1808480"/>
            <a:ext cx="5191125" cy="929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75"/>
              </a:lnSpc>
              <a:spcBef>
                <a:spcPts val="100"/>
              </a:spcBef>
            </a:pPr>
            <a:r>
              <a:rPr dirty="0" sz="2800" spc="-5" b="1">
                <a:solidFill>
                  <a:srgbClr val="00009A"/>
                </a:solidFill>
                <a:latin typeface="Times New Roman"/>
                <a:cs typeface="Times New Roman"/>
              </a:rPr>
              <a:t>L.elem</a:t>
            </a:r>
            <a:endParaRPr sz="2800">
              <a:latin typeface="Times New Roman"/>
              <a:cs typeface="Times New Roman"/>
            </a:endParaRPr>
          </a:p>
          <a:p>
            <a:pPr marL="148590">
              <a:lnSpc>
                <a:spcPts val="4035"/>
              </a:lnSpc>
              <a:tabLst>
                <a:tab pos="948690" algn="l"/>
                <a:tab pos="1748789" algn="l"/>
                <a:tab pos="2434590" algn="l"/>
                <a:tab pos="3234690" algn="l"/>
                <a:tab pos="4034790" algn="l"/>
                <a:tab pos="4720590" algn="l"/>
              </a:tabLst>
            </a:pPr>
            <a:r>
              <a:rPr dirty="0" sz="3600" b="1">
                <a:solidFill>
                  <a:srgbClr val="00009A"/>
                </a:solidFill>
                <a:latin typeface="Times New Roman"/>
                <a:cs typeface="Times New Roman"/>
              </a:rPr>
              <a:t>23	75	41	38	54	62	17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37795" y="2711195"/>
            <a:ext cx="95250" cy="838200"/>
          </a:xfrm>
          <a:custGeom>
            <a:avLst/>
            <a:gdLst/>
            <a:ahLst/>
            <a:cxnLst/>
            <a:rect l="l" t="t" r="r" b="b"/>
            <a:pathLst>
              <a:path w="95250" h="838200">
                <a:moveTo>
                  <a:pt x="95250" y="159258"/>
                </a:moveTo>
                <a:lnTo>
                  <a:pt x="47244" y="0"/>
                </a:lnTo>
                <a:lnTo>
                  <a:pt x="0" y="159258"/>
                </a:lnTo>
                <a:lnTo>
                  <a:pt x="32004" y="159258"/>
                </a:lnTo>
                <a:lnTo>
                  <a:pt x="32004" y="143256"/>
                </a:lnTo>
                <a:lnTo>
                  <a:pt x="63246" y="143256"/>
                </a:lnTo>
                <a:lnTo>
                  <a:pt x="63246" y="159258"/>
                </a:lnTo>
                <a:lnTo>
                  <a:pt x="95250" y="159258"/>
                </a:lnTo>
                <a:close/>
              </a:path>
              <a:path w="95250" h="838200">
                <a:moveTo>
                  <a:pt x="63246" y="159258"/>
                </a:moveTo>
                <a:lnTo>
                  <a:pt x="63246" y="143256"/>
                </a:lnTo>
                <a:lnTo>
                  <a:pt x="32004" y="143256"/>
                </a:lnTo>
                <a:lnTo>
                  <a:pt x="32004" y="159258"/>
                </a:lnTo>
                <a:lnTo>
                  <a:pt x="63246" y="159258"/>
                </a:lnTo>
                <a:close/>
              </a:path>
              <a:path w="95250" h="838200">
                <a:moveTo>
                  <a:pt x="63246" y="838200"/>
                </a:moveTo>
                <a:lnTo>
                  <a:pt x="63246" y="159258"/>
                </a:lnTo>
                <a:lnTo>
                  <a:pt x="32004" y="159258"/>
                </a:lnTo>
                <a:lnTo>
                  <a:pt x="32004" y="838200"/>
                </a:lnTo>
                <a:lnTo>
                  <a:pt x="63246" y="83820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330575" y="1665969"/>
            <a:ext cx="132016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00009A"/>
                </a:solidFill>
                <a:latin typeface="Times New Roman"/>
                <a:cs typeface="Times New Roman"/>
              </a:rPr>
              <a:t>L.listsize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28595" y="1415796"/>
            <a:ext cx="95250" cy="838200"/>
          </a:xfrm>
          <a:custGeom>
            <a:avLst/>
            <a:gdLst/>
            <a:ahLst/>
            <a:cxnLst/>
            <a:rect l="l" t="t" r="r" b="b"/>
            <a:pathLst>
              <a:path w="95250" h="838200">
                <a:moveTo>
                  <a:pt x="95250" y="679704"/>
                </a:moveTo>
                <a:lnTo>
                  <a:pt x="0" y="679704"/>
                </a:lnTo>
                <a:lnTo>
                  <a:pt x="32003" y="787101"/>
                </a:lnTo>
                <a:lnTo>
                  <a:pt x="32003" y="695706"/>
                </a:lnTo>
                <a:lnTo>
                  <a:pt x="63245" y="695706"/>
                </a:lnTo>
                <a:lnTo>
                  <a:pt x="63245" y="785340"/>
                </a:lnTo>
                <a:lnTo>
                  <a:pt x="95250" y="679704"/>
                </a:lnTo>
                <a:close/>
              </a:path>
              <a:path w="95250" h="838200">
                <a:moveTo>
                  <a:pt x="63245" y="679704"/>
                </a:moveTo>
                <a:lnTo>
                  <a:pt x="63245" y="0"/>
                </a:lnTo>
                <a:lnTo>
                  <a:pt x="32003" y="0"/>
                </a:lnTo>
                <a:lnTo>
                  <a:pt x="32003" y="679704"/>
                </a:lnTo>
                <a:lnTo>
                  <a:pt x="63245" y="679704"/>
                </a:lnTo>
                <a:close/>
              </a:path>
              <a:path w="95250" h="838200">
                <a:moveTo>
                  <a:pt x="63245" y="785340"/>
                </a:moveTo>
                <a:lnTo>
                  <a:pt x="63245" y="695706"/>
                </a:lnTo>
                <a:lnTo>
                  <a:pt x="32003" y="695706"/>
                </a:lnTo>
                <a:lnTo>
                  <a:pt x="32003" y="787101"/>
                </a:lnTo>
                <a:lnTo>
                  <a:pt x="47231" y="838200"/>
                </a:lnTo>
                <a:lnTo>
                  <a:pt x="63245" y="78534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84489" y="2787395"/>
            <a:ext cx="114300" cy="762000"/>
          </a:xfrm>
          <a:custGeom>
            <a:avLst/>
            <a:gdLst/>
            <a:ahLst/>
            <a:cxnLst/>
            <a:rect l="l" t="t" r="r" b="b"/>
            <a:pathLst>
              <a:path w="114300" h="762000">
                <a:moveTo>
                  <a:pt x="114300" y="190499"/>
                </a:moveTo>
                <a:lnTo>
                  <a:pt x="57149" y="0"/>
                </a:lnTo>
                <a:lnTo>
                  <a:pt x="0" y="190499"/>
                </a:lnTo>
                <a:lnTo>
                  <a:pt x="38100" y="190499"/>
                </a:lnTo>
                <a:lnTo>
                  <a:pt x="38100" y="171449"/>
                </a:lnTo>
                <a:lnTo>
                  <a:pt x="76200" y="171449"/>
                </a:lnTo>
                <a:lnTo>
                  <a:pt x="76200" y="190499"/>
                </a:lnTo>
                <a:lnTo>
                  <a:pt x="114300" y="190499"/>
                </a:lnTo>
                <a:close/>
              </a:path>
              <a:path w="114300" h="762000">
                <a:moveTo>
                  <a:pt x="76200" y="190499"/>
                </a:moveTo>
                <a:lnTo>
                  <a:pt x="76200" y="171449"/>
                </a:lnTo>
                <a:lnTo>
                  <a:pt x="38100" y="171449"/>
                </a:lnTo>
                <a:lnTo>
                  <a:pt x="38100" y="190499"/>
                </a:lnTo>
                <a:lnTo>
                  <a:pt x="76200" y="190499"/>
                </a:lnTo>
                <a:close/>
              </a:path>
              <a:path w="114300" h="762000">
                <a:moveTo>
                  <a:pt x="76200" y="762000"/>
                </a:moveTo>
                <a:lnTo>
                  <a:pt x="76200" y="190499"/>
                </a:lnTo>
                <a:lnTo>
                  <a:pt x="38100" y="190499"/>
                </a:lnTo>
                <a:lnTo>
                  <a:pt x="38100" y="762000"/>
                </a:lnTo>
                <a:lnTo>
                  <a:pt x="76200" y="7620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952123" y="3064255"/>
            <a:ext cx="25463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46489" y="2787395"/>
            <a:ext cx="114300" cy="762000"/>
          </a:xfrm>
          <a:custGeom>
            <a:avLst/>
            <a:gdLst/>
            <a:ahLst/>
            <a:cxnLst/>
            <a:rect l="l" t="t" r="r" b="b"/>
            <a:pathLst>
              <a:path w="114300" h="762000">
                <a:moveTo>
                  <a:pt x="114300" y="190499"/>
                </a:moveTo>
                <a:lnTo>
                  <a:pt x="57149" y="0"/>
                </a:lnTo>
                <a:lnTo>
                  <a:pt x="0" y="190499"/>
                </a:lnTo>
                <a:lnTo>
                  <a:pt x="38100" y="190499"/>
                </a:lnTo>
                <a:lnTo>
                  <a:pt x="38100" y="171449"/>
                </a:lnTo>
                <a:lnTo>
                  <a:pt x="76200" y="171449"/>
                </a:lnTo>
                <a:lnTo>
                  <a:pt x="76200" y="190499"/>
                </a:lnTo>
                <a:lnTo>
                  <a:pt x="114300" y="190499"/>
                </a:lnTo>
                <a:close/>
              </a:path>
              <a:path w="114300" h="762000">
                <a:moveTo>
                  <a:pt x="76200" y="190499"/>
                </a:moveTo>
                <a:lnTo>
                  <a:pt x="76200" y="171449"/>
                </a:lnTo>
                <a:lnTo>
                  <a:pt x="38100" y="171449"/>
                </a:lnTo>
                <a:lnTo>
                  <a:pt x="38100" y="190499"/>
                </a:lnTo>
                <a:lnTo>
                  <a:pt x="76200" y="190499"/>
                </a:lnTo>
                <a:close/>
              </a:path>
              <a:path w="114300" h="762000">
                <a:moveTo>
                  <a:pt x="76200" y="762000"/>
                </a:moveTo>
                <a:lnTo>
                  <a:pt x="76200" y="190499"/>
                </a:lnTo>
                <a:lnTo>
                  <a:pt x="38100" y="190499"/>
                </a:lnTo>
                <a:lnTo>
                  <a:pt x="38100" y="762000"/>
                </a:lnTo>
                <a:lnTo>
                  <a:pt x="76200" y="7620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714123" y="3064255"/>
            <a:ext cx="25463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08489" y="2787395"/>
            <a:ext cx="114300" cy="762000"/>
          </a:xfrm>
          <a:custGeom>
            <a:avLst/>
            <a:gdLst/>
            <a:ahLst/>
            <a:cxnLst/>
            <a:rect l="l" t="t" r="r" b="b"/>
            <a:pathLst>
              <a:path w="114300" h="762000">
                <a:moveTo>
                  <a:pt x="114300" y="190500"/>
                </a:moveTo>
                <a:lnTo>
                  <a:pt x="57150" y="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71450"/>
                </a:lnTo>
                <a:lnTo>
                  <a:pt x="76200" y="171450"/>
                </a:lnTo>
                <a:lnTo>
                  <a:pt x="76200" y="190500"/>
                </a:lnTo>
                <a:lnTo>
                  <a:pt x="114300" y="190500"/>
                </a:lnTo>
                <a:close/>
              </a:path>
              <a:path w="114300" h="762000">
                <a:moveTo>
                  <a:pt x="76200" y="190500"/>
                </a:moveTo>
                <a:lnTo>
                  <a:pt x="76200" y="171450"/>
                </a:lnTo>
                <a:lnTo>
                  <a:pt x="38100" y="171450"/>
                </a:lnTo>
                <a:lnTo>
                  <a:pt x="38100" y="190500"/>
                </a:lnTo>
                <a:lnTo>
                  <a:pt x="76200" y="190500"/>
                </a:lnTo>
                <a:close/>
              </a:path>
              <a:path w="114300" h="762000">
                <a:moveTo>
                  <a:pt x="76200" y="762000"/>
                </a:moveTo>
                <a:lnTo>
                  <a:pt x="76200" y="190500"/>
                </a:lnTo>
                <a:lnTo>
                  <a:pt x="38100" y="190500"/>
                </a:lnTo>
                <a:lnTo>
                  <a:pt x="38100" y="762000"/>
                </a:lnTo>
                <a:lnTo>
                  <a:pt x="76200" y="7620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476123" y="3064255"/>
            <a:ext cx="25463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70489" y="2787395"/>
            <a:ext cx="114300" cy="762000"/>
          </a:xfrm>
          <a:custGeom>
            <a:avLst/>
            <a:gdLst/>
            <a:ahLst/>
            <a:cxnLst/>
            <a:rect l="l" t="t" r="r" b="b"/>
            <a:pathLst>
              <a:path w="114300" h="762000">
                <a:moveTo>
                  <a:pt x="114300" y="190500"/>
                </a:moveTo>
                <a:lnTo>
                  <a:pt x="57150" y="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71450"/>
                </a:lnTo>
                <a:lnTo>
                  <a:pt x="76200" y="171450"/>
                </a:lnTo>
                <a:lnTo>
                  <a:pt x="76200" y="190500"/>
                </a:lnTo>
                <a:lnTo>
                  <a:pt x="114300" y="190500"/>
                </a:lnTo>
                <a:close/>
              </a:path>
              <a:path w="114300" h="762000">
                <a:moveTo>
                  <a:pt x="76200" y="190500"/>
                </a:moveTo>
                <a:lnTo>
                  <a:pt x="76200" y="171450"/>
                </a:lnTo>
                <a:lnTo>
                  <a:pt x="38100" y="171450"/>
                </a:lnTo>
                <a:lnTo>
                  <a:pt x="38100" y="190500"/>
                </a:lnTo>
                <a:lnTo>
                  <a:pt x="76200" y="190500"/>
                </a:lnTo>
                <a:close/>
              </a:path>
              <a:path w="114300" h="762000">
                <a:moveTo>
                  <a:pt x="76200" y="762000"/>
                </a:moveTo>
                <a:lnTo>
                  <a:pt x="76200" y="190500"/>
                </a:lnTo>
                <a:lnTo>
                  <a:pt x="38100" y="190500"/>
                </a:lnTo>
                <a:lnTo>
                  <a:pt x="38100" y="762000"/>
                </a:lnTo>
                <a:lnTo>
                  <a:pt x="76200" y="7620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238123" y="3064255"/>
            <a:ext cx="25463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42277" y="2787395"/>
            <a:ext cx="114300" cy="762000"/>
          </a:xfrm>
          <a:custGeom>
            <a:avLst/>
            <a:gdLst/>
            <a:ahLst/>
            <a:cxnLst/>
            <a:rect l="l" t="t" r="r" b="b"/>
            <a:pathLst>
              <a:path w="114300" h="762000">
                <a:moveTo>
                  <a:pt x="114300" y="190500"/>
                </a:moveTo>
                <a:lnTo>
                  <a:pt x="57150" y="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71450"/>
                </a:lnTo>
                <a:lnTo>
                  <a:pt x="76200" y="171450"/>
                </a:lnTo>
                <a:lnTo>
                  <a:pt x="76200" y="190500"/>
                </a:lnTo>
                <a:lnTo>
                  <a:pt x="114300" y="190500"/>
                </a:lnTo>
                <a:close/>
              </a:path>
              <a:path w="114300" h="762000">
                <a:moveTo>
                  <a:pt x="76200" y="190500"/>
                </a:moveTo>
                <a:lnTo>
                  <a:pt x="76200" y="171450"/>
                </a:lnTo>
                <a:lnTo>
                  <a:pt x="38100" y="171450"/>
                </a:lnTo>
                <a:lnTo>
                  <a:pt x="38100" y="190500"/>
                </a:lnTo>
                <a:lnTo>
                  <a:pt x="76200" y="190500"/>
                </a:lnTo>
                <a:close/>
              </a:path>
              <a:path w="114300" h="762000">
                <a:moveTo>
                  <a:pt x="76200" y="762000"/>
                </a:moveTo>
                <a:lnTo>
                  <a:pt x="76200" y="190500"/>
                </a:lnTo>
                <a:lnTo>
                  <a:pt x="38100" y="190500"/>
                </a:lnTo>
                <a:lnTo>
                  <a:pt x="38100" y="762000"/>
                </a:lnTo>
                <a:lnTo>
                  <a:pt x="76200" y="7620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298571" y="2926334"/>
            <a:ext cx="12731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800" spc="-225">
                <a:solidFill>
                  <a:srgbClr val="00009A"/>
                </a:solidFill>
                <a:latin typeface="Times New Roman"/>
                <a:cs typeface="Times New Roman"/>
              </a:rPr>
              <a:t>L.leng</a:t>
            </a:r>
            <a:r>
              <a:rPr dirty="0" baseline="-9259" sz="5400" spc="-337" b="1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dirty="0" sz="2800" spc="-225">
                <a:solidFill>
                  <a:srgbClr val="00009A"/>
                </a:solidFill>
                <a:latin typeface="Times New Roman"/>
                <a:cs typeface="Times New Roman"/>
              </a:rPr>
              <a:t>th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19869" y="4113276"/>
            <a:ext cx="695960" cy="661035"/>
          </a:xfrm>
          <a:custGeom>
            <a:avLst/>
            <a:gdLst/>
            <a:ahLst/>
            <a:cxnLst/>
            <a:rect l="l" t="t" r="r" b="b"/>
            <a:pathLst>
              <a:path w="695960" h="661035">
                <a:moveTo>
                  <a:pt x="695706" y="660653"/>
                </a:moveTo>
                <a:lnTo>
                  <a:pt x="695706" y="0"/>
                </a:lnTo>
                <a:lnTo>
                  <a:pt x="0" y="0"/>
                </a:lnTo>
                <a:lnTo>
                  <a:pt x="0" y="660653"/>
                </a:lnTo>
                <a:lnTo>
                  <a:pt x="4571" y="660653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685799" y="9906"/>
                </a:lnTo>
                <a:lnTo>
                  <a:pt x="685799" y="4572"/>
                </a:lnTo>
                <a:lnTo>
                  <a:pt x="690371" y="9906"/>
                </a:lnTo>
                <a:lnTo>
                  <a:pt x="690371" y="660653"/>
                </a:lnTo>
                <a:lnTo>
                  <a:pt x="695706" y="660653"/>
                </a:lnTo>
                <a:close/>
              </a:path>
              <a:path w="695960" h="661035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695960" h="661035">
                <a:moveTo>
                  <a:pt x="9906" y="650748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650748"/>
                </a:lnTo>
                <a:lnTo>
                  <a:pt x="9906" y="650748"/>
                </a:lnTo>
                <a:close/>
              </a:path>
              <a:path w="695960" h="661035">
                <a:moveTo>
                  <a:pt x="690371" y="650748"/>
                </a:moveTo>
                <a:lnTo>
                  <a:pt x="4571" y="650748"/>
                </a:lnTo>
                <a:lnTo>
                  <a:pt x="9906" y="655320"/>
                </a:lnTo>
                <a:lnTo>
                  <a:pt x="9906" y="660653"/>
                </a:lnTo>
                <a:lnTo>
                  <a:pt x="685799" y="660653"/>
                </a:lnTo>
                <a:lnTo>
                  <a:pt x="685799" y="655320"/>
                </a:lnTo>
                <a:lnTo>
                  <a:pt x="690371" y="650748"/>
                </a:lnTo>
                <a:close/>
              </a:path>
              <a:path w="695960" h="661035">
                <a:moveTo>
                  <a:pt x="9906" y="660653"/>
                </a:moveTo>
                <a:lnTo>
                  <a:pt x="9906" y="655320"/>
                </a:lnTo>
                <a:lnTo>
                  <a:pt x="4571" y="650748"/>
                </a:lnTo>
                <a:lnTo>
                  <a:pt x="4571" y="660653"/>
                </a:lnTo>
                <a:lnTo>
                  <a:pt x="9906" y="660653"/>
                </a:lnTo>
                <a:close/>
              </a:path>
              <a:path w="695960" h="661035">
                <a:moveTo>
                  <a:pt x="690371" y="9906"/>
                </a:moveTo>
                <a:lnTo>
                  <a:pt x="685799" y="4572"/>
                </a:lnTo>
                <a:lnTo>
                  <a:pt x="685799" y="9906"/>
                </a:lnTo>
                <a:lnTo>
                  <a:pt x="690371" y="9906"/>
                </a:lnTo>
                <a:close/>
              </a:path>
              <a:path w="695960" h="661035">
                <a:moveTo>
                  <a:pt x="690371" y="650748"/>
                </a:moveTo>
                <a:lnTo>
                  <a:pt x="690371" y="9906"/>
                </a:lnTo>
                <a:lnTo>
                  <a:pt x="685799" y="9906"/>
                </a:lnTo>
                <a:lnTo>
                  <a:pt x="685799" y="650748"/>
                </a:lnTo>
                <a:lnTo>
                  <a:pt x="690371" y="650748"/>
                </a:lnTo>
                <a:close/>
              </a:path>
              <a:path w="695960" h="661035">
                <a:moveTo>
                  <a:pt x="690371" y="660653"/>
                </a:moveTo>
                <a:lnTo>
                  <a:pt x="690371" y="650748"/>
                </a:lnTo>
                <a:lnTo>
                  <a:pt x="685799" y="655320"/>
                </a:lnTo>
                <a:lnTo>
                  <a:pt x="685799" y="660653"/>
                </a:lnTo>
                <a:lnTo>
                  <a:pt x="690371" y="660653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153035" y="4198111"/>
            <a:ext cx="2286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19869" y="4113276"/>
            <a:ext cx="695960" cy="661035"/>
          </a:xfrm>
          <a:custGeom>
            <a:avLst/>
            <a:gdLst/>
            <a:ahLst/>
            <a:cxnLst/>
            <a:rect l="l" t="t" r="r" b="b"/>
            <a:pathLst>
              <a:path w="695960" h="661035">
                <a:moveTo>
                  <a:pt x="695706" y="660653"/>
                </a:moveTo>
                <a:lnTo>
                  <a:pt x="695706" y="0"/>
                </a:lnTo>
                <a:lnTo>
                  <a:pt x="0" y="0"/>
                </a:lnTo>
                <a:lnTo>
                  <a:pt x="0" y="660653"/>
                </a:lnTo>
                <a:lnTo>
                  <a:pt x="4571" y="660653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685799" y="9906"/>
                </a:lnTo>
                <a:lnTo>
                  <a:pt x="685799" y="4572"/>
                </a:lnTo>
                <a:lnTo>
                  <a:pt x="690371" y="9906"/>
                </a:lnTo>
                <a:lnTo>
                  <a:pt x="690371" y="660653"/>
                </a:lnTo>
                <a:lnTo>
                  <a:pt x="695706" y="660653"/>
                </a:lnTo>
                <a:close/>
              </a:path>
              <a:path w="695960" h="661035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695960" h="661035">
                <a:moveTo>
                  <a:pt x="9906" y="650748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650748"/>
                </a:lnTo>
                <a:lnTo>
                  <a:pt x="9906" y="650748"/>
                </a:lnTo>
                <a:close/>
              </a:path>
              <a:path w="695960" h="661035">
                <a:moveTo>
                  <a:pt x="690371" y="650748"/>
                </a:moveTo>
                <a:lnTo>
                  <a:pt x="4571" y="650748"/>
                </a:lnTo>
                <a:lnTo>
                  <a:pt x="9906" y="655320"/>
                </a:lnTo>
                <a:lnTo>
                  <a:pt x="9906" y="660653"/>
                </a:lnTo>
                <a:lnTo>
                  <a:pt x="685799" y="660653"/>
                </a:lnTo>
                <a:lnTo>
                  <a:pt x="685799" y="655320"/>
                </a:lnTo>
                <a:lnTo>
                  <a:pt x="690371" y="650748"/>
                </a:lnTo>
                <a:close/>
              </a:path>
              <a:path w="695960" h="661035">
                <a:moveTo>
                  <a:pt x="9906" y="660653"/>
                </a:moveTo>
                <a:lnTo>
                  <a:pt x="9906" y="655320"/>
                </a:lnTo>
                <a:lnTo>
                  <a:pt x="4571" y="650748"/>
                </a:lnTo>
                <a:lnTo>
                  <a:pt x="4571" y="660653"/>
                </a:lnTo>
                <a:lnTo>
                  <a:pt x="9906" y="660653"/>
                </a:lnTo>
                <a:close/>
              </a:path>
              <a:path w="695960" h="661035">
                <a:moveTo>
                  <a:pt x="690371" y="9906"/>
                </a:moveTo>
                <a:lnTo>
                  <a:pt x="685799" y="4572"/>
                </a:lnTo>
                <a:lnTo>
                  <a:pt x="685799" y="9906"/>
                </a:lnTo>
                <a:lnTo>
                  <a:pt x="690371" y="9906"/>
                </a:lnTo>
                <a:close/>
              </a:path>
              <a:path w="695960" h="661035">
                <a:moveTo>
                  <a:pt x="690371" y="650748"/>
                </a:moveTo>
                <a:lnTo>
                  <a:pt x="690371" y="9906"/>
                </a:lnTo>
                <a:lnTo>
                  <a:pt x="685799" y="9906"/>
                </a:lnTo>
                <a:lnTo>
                  <a:pt x="685799" y="650748"/>
                </a:lnTo>
                <a:lnTo>
                  <a:pt x="690371" y="650748"/>
                </a:lnTo>
                <a:close/>
              </a:path>
              <a:path w="695960" h="661035">
                <a:moveTo>
                  <a:pt x="690371" y="660653"/>
                </a:moveTo>
                <a:lnTo>
                  <a:pt x="690371" y="650748"/>
                </a:lnTo>
                <a:lnTo>
                  <a:pt x="685799" y="655320"/>
                </a:lnTo>
                <a:lnTo>
                  <a:pt x="685799" y="660653"/>
                </a:lnTo>
                <a:lnTo>
                  <a:pt x="690371" y="660653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153035" y="4198111"/>
            <a:ext cx="2286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19869" y="4113276"/>
            <a:ext cx="695960" cy="661035"/>
          </a:xfrm>
          <a:custGeom>
            <a:avLst/>
            <a:gdLst/>
            <a:ahLst/>
            <a:cxnLst/>
            <a:rect l="l" t="t" r="r" b="b"/>
            <a:pathLst>
              <a:path w="695960" h="661035">
                <a:moveTo>
                  <a:pt x="695706" y="660653"/>
                </a:moveTo>
                <a:lnTo>
                  <a:pt x="695706" y="0"/>
                </a:lnTo>
                <a:lnTo>
                  <a:pt x="0" y="0"/>
                </a:lnTo>
                <a:lnTo>
                  <a:pt x="0" y="660653"/>
                </a:lnTo>
                <a:lnTo>
                  <a:pt x="4571" y="660653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685799" y="9906"/>
                </a:lnTo>
                <a:lnTo>
                  <a:pt x="685799" y="4572"/>
                </a:lnTo>
                <a:lnTo>
                  <a:pt x="690371" y="9906"/>
                </a:lnTo>
                <a:lnTo>
                  <a:pt x="690371" y="660653"/>
                </a:lnTo>
                <a:lnTo>
                  <a:pt x="695706" y="660653"/>
                </a:lnTo>
                <a:close/>
              </a:path>
              <a:path w="695960" h="661035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695960" h="661035">
                <a:moveTo>
                  <a:pt x="9906" y="650748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650748"/>
                </a:lnTo>
                <a:lnTo>
                  <a:pt x="9906" y="650748"/>
                </a:lnTo>
                <a:close/>
              </a:path>
              <a:path w="695960" h="661035">
                <a:moveTo>
                  <a:pt x="690371" y="650748"/>
                </a:moveTo>
                <a:lnTo>
                  <a:pt x="4571" y="650748"/>
                </a:lnTo>
                <a:lnTo>
                  <a:pt x="9906" y="655320"/>
                </a:lnTo>
                <a:lnTo>
                  <a:pt x="9906" y="660653"/>
                </a:lnTo>
                <a:lnTo>
                  <a:pt x="685799" y="660653"/>
                </a:lnTo>
                <a:lnTo>
                  <a:pt x="685799" y="655320"/>
                </a:lnTo>
                <a:lnTo>
                  <a:pt x="690371" y="650748"/>
                </a:lnTo>
                <a:close/>
              </a:path>
              <a:path w="695960" h="661035">
                <a:moveTo>
                  <a:pt x="9906" y="660653"/>
                </a:moveTo>
                <a:lnTo>
                  <a:pt x="9906" y="655320"/>
                </a:lnTo>
                <a:lnTo>
                  <a:pt x="4571" y="650748"/>
                </a:lnTo>
                <a:lnTo>
                  <a:pt x="4571" y="660653"/>
                </a:lnTo>
                <a:lnTo>
                  <a:pt x="9906" y="660653"/>
                </a:lnTo>
                <a:close/>
              </a:path>
              <a:path w="695960" h="661035">
                <a:moveTo>
                  <a:pt x="690371" y="9906"/>
                </a:moveTo>
                <a:lnTo>
                  <a:pt x="685799" y="4572"/>
                </a:lnTo>
                <a:lnTo>
                  <a:pt x="685799" y="9906"/>
                </a:lnTo>
                <a:lnTo>
                  <a:pt x="690371" y="9906"/>
                </a:lnTo>
                <a:close/>
              </a:path>
              <a:path w="695960" h="661035">
                <a:moveTo>
                  <a:pt x="690371" y="650748"/>
                </a:moveTo>
                <a:lnTo>
                  <a:pt x="690371" y="9906"/>
                </a:lnTo>
                <a:lnTo>
                  <a:pt x="685799" y="9906"/>
                </a:lnTo>
                <a:lnTo>
                  <a:pt x="685799" y="650748"/>
                </a:lnTo>
                <a:lnTo>
                  <a:pt x="690371" y="650748"/>
                </a:lnTo>
                <a:close/>
              </a:path>
              <a:path w="695960" h="661035">
                <a:moveTo>
                  <a:pt x="690371" y="660653"/>
                </a:moveTo>
                <a:lnTo>
                  <a:pt x="690371" y="650748"/>
                </a:lnTo>
                <a:lnTo>
                  <a:pt x="685799" y="655320"/>
                </a:lnTo>
                <a:lnTo>
                  <a:pt x="685799" y="660653"/>
                </a:lnTo>
                <a:lnTo>
                  <a:pt x="690371" y="660653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153035" y="4198111"/>
            <a:ext cx="2286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009A9A"/>
                </a:solidFill>
                <a:latin typeface="Times New Roman"/>
                <a:cs typeface="Times New Roman"/>
              </a:rPr>
              <a:t>3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19869" y="4113276"/>
            <a:ext cx="695960" cy="661035"/>
          </a:xfrm>
          <a:custGeom>
            <a:avLst/>
            <a:gdLst/>
            <a:ahLst/>
            <a:cxnLst/>
            <a:rect l="l" t="t" r="r" b="b"/>
            <a:pathLst>
              <a:path w="695960" h="661035">
                <a:moveTo>
                  <a:pt x="695706" y="660653"/>
                </a:moveTo>
                <a:lnTo>
                  <a:pt x="695706" y="0"/>
                </a:lnTo>
                <a:lnTo>
                  <a:pt x="0" y="0"/>
                </a:lnTo>
                <a:lnTo>
                  <a:pt x="0" y="660653"/>
                </a:lnTo>
                <a:lnTo>
                  <a:pt x="4571" y="660653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685799" y="9906"/>
                </a:lnTo>
                <a:lnTo>
                  <a:pt x="685799" y="4572"/>
                </a:lnTo>
                <a:lnTo>
                  <a:pt x="690371" y="9906"/>
                </a:lnTo>
                <a:lnTo>
                  <a:pt x="690371" y="660653"/>
                </a:lnTo>
                <a:lnTo>
                  <a:pt x="695706" y="660653"/>
                </a:lnTo>
                <a:close/>
              </a:path>
              <a:path w="695960" h="661035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695960" h="661035">
                <a:moveTo>
                  <a:pt x="9906" y="650748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650748"/>
                </a:lnTo>
                <a:lnTo>
                  <a:pt x="9906" y="650748"/>
                </a:lnTo>
                <a:close/>
              </a:path>
              <a:path w="695960" h="661035">
                <a:moveTo>
                  <a:pt x="690371" y="650748"/>
                </a:moveTo>
                <a:lnTo>
                  <a:pt x="4571" y="650748"/>
                </a:lnTo>
                <a:lnTo>
                  <a:pt x="9906" y="655320"/>
                </a:lnTo>
                <a:lnTo>
                  <a:pt x="9906" y="660653"/>
                </a:lnTo>
                <a:lnTo>
                  <a:pt x="685799" y="660653"/>
                </a:lnTo>
                <a:lnTo>
                  <a:pt x="685799" y="655320"/>
                </a:lnTo>
                <a:lnTo>
                  <a:pt x="690371" y="650748"/>
                </a:lnTo>
                <a:close/>
              </a:path>
              <a:path w="695960" h="661035">
                <a:moveTo>
                  <a:pt x="9906" y="660653"/>
                </a:moveTo>
                <a:lnTo>
                  <a:pt x="9906" y="655320"/>
                </a:lnTo>
                <a:lnTo>
                  <a:pt x="4571" y="650748"/>
                </a:lnTo>
                <a:lnTo>
                  <a:pt x="4571" y="660653"/>
                </a:lnTo>
                <a:lnTo>
                  <a:pt x="9906" y="660653"/>
                </a:lnTo>
                <a:close/>
              </a:path>
              <a:path w="695960" h="661035">
                <a:moveTo>
                  <a:pt x="690371" y="9906"/>
                </a:moveTo>
                <a:lnTo>
                  <a:pt x="685799" y="4572"/>
                </a:lnTo>
                <a:lnTo>
                  <a:pt x="685799" y="9906"/>
                </a:lnTo>
                <a:lnTo>
                  <a:pt x="690371" y="9906"/>
                </a:lnTo>
                <a:close/>
              </a:path>
              <a:path w="695960" h="661035">
                <a:moveTo>
                  <a:pt x="690371" y="650748"/>
                </a:moveTo>
                <a:lnTo>
                  <a:pt x="690371" y="9906"/>
                </a:lnTo>
                <a:lnTo>
                  <a:pt x="685799" y="9906"/>
                </a:lnTo>
                <a:lnTo>
                  <a:pt x="685799" y="650748"/>
                </a:lnTo>
                <a:lnTo>
                  <a:pt x="690371" y="650748"/>
                </a:lnTo>
                <a:close/>
              </a:path>
              <a:path w="695960" h="661035">
                <a:moveTo>
                  <a:pt x="690371" y="660653"/>
                </a:moveTo>
                <a:lnTo>
                  <a:pt x="690371" y="650748"/>
                </a:lnTo>
                <a:lnTo>
                  <a:pt x="685799" y="655320"/>
                </a:lnTo>
                <a:lnTo>
                  <a:pt x="685799" y="660653"/>
                </a:lnTo>
                <a:lnTo>
                  <a:pt x="690371" y="660653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153035" y="4198111"/>
            <a:ext cx="2286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009A9A"/>
                </a:solidFill>
                <a:latin typeface="Times New Roman"/>
                <a:cs typeface="Times New Roman"/>
              </a:rPr>
              <a:t>4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919869" y="4113276"/>
            <a:ext cx="695960" cy="661035"/>
          </a:xfrm>
          <a:custGeom>
            <a:avLst/>
            <a:gdLst/>
            <a:ahLst/>
            <a:cxnLst/>
            <a:rect l="l" t="t" r="r" b="b"/>
            <a:pathLst>
              <a:path w="695960" h="661035">
                <a:moveTo>
                  <a:pt x="695706" y="660653"/>
                </a:moveTo>
                <a:lnTo>
                  <a:pt x="695706" y="0"/>
                </a:lnTo>
                <a:lnTo>
                  <a:pt x="0" y="0"/>
                </a:lnTo>
                <a:lnTo>
                  <a:pt x="0" y="660653"/>
                </a:lnTo>
                <a:lnTo>
                  <a:pt x="4571" y="660653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685799" y="9906"/>
                </a:lnTo>
                <a:lnTo>
                  <a:pt x="685799" y="4572"/>
                </a:lnTo>
                <a:lnTo>
                  <a:pt x="690371" y="9906"/>
                </a:lnTo>
                <a:lnTo>
                  <a:pt x="690371" y="660653"/>
                </a:lnTo>
                <a:lnTo>
                  <a:pt x="695706" y="660653"/>
                </a:lnTo>
                <a:close/>
              </a:path>
              <a:path w="695960" h="661035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695960" h="661035">
                <a:moveTo>
                  <a:pt x="9906" y="650748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650748"/>
                </a:lnTo>
                <a:lnTo>
                  <a:pt x="9906" y="650748"/>
                </a:lnTo>
                <a:close/>
              </a:path>
              <a:path w="695960" h="661035">
                <a:moveTo>
                  <a:pt x="690371" y="650748"/>
                </a:moveTo>
                <a:lnTo>
                  <a:pt x="4571" y="650748"/>
                </a:lnTo>
                <a:lnTo>
                  <a:pt x="9906" y="655320"/>
                </a:lnTo>
                <a:lnTo>
                  <a:pt x="9906" y="660653"/>
                </a:lnTo>
                <a:lnTo>
                  <a:pt x="685799" y="660653"/>
                </a:lnTo>
                <a:lnTo>
                  <a:pt x="685799" y="655320"/>
                </a:lnTo>
                <a:lnTo>
                  <a:pt x="690371" y="650748"/>
                </a:lnTo>
                <a:close/>
              </a:path>
              <a:path w="695960" h="661035">
                <a:moveTo>
                  <a:pt x="9906" y="660653"/>
                </a:moveTo>
                <a:lnTo>
                  <a:pt x="9906" y="655320"/>
                </a:lnTo>
                <a:lnTo>
                  <a:pt x="4571" y="650748"/>
                </a:lnTo>
                <a:lnTo>
                  <a:pt x="4571" y="660653"/>
                </a:lnTo>
                <a:lnTo>
                  <a:pt x="9906" y="660653"/>
                </a:lnTo>
                <a:close/>
              </a:path>
              <a:path w="695960" h="661035">
                <a:moveTo>
                  <a:pt x="690371" y="9906"/>
                </a:moveTo>
                <a:lnTo>
                  <a:pt x="685799" y="4572"/>
                </a:lnTo>
                <a:lnTo>
                  <a:pt x="685799" y="9906"/>
                </a:lnTo>
                <a:lnTo>
                  <a:pt x="690371" y="9906"/>
                </a:lnTo>
                <a:close/>
              </a:path>
              <a:path w="695960" h="661035">
                <a:moveTo>
                  <a:pt x="690371" y="650748"/>
                </a:moveTo>
                <a:lnTo>
                  <a:pt x="690371" y="9906"/>
                </a:lnTo>
                <a:lnTo>
                  <a:pt x="685799" y="9906"/>
                </a:lnTo>
                <a:lnTo>
                  <a:pt x="685799" y="650748"/>
                </a:lnTo>
                <a:lnTo>
                  <a:pt x="690371" y="650748"/>
                </a:lnTo>
                <a:close/>
              </a:path>
              <a:path w="695960" h="661035">
                <a:moveTo>
                  <a:pt x="690371" y="660653"/>
                </a:moveTo>
                <a:lnTo>
                  <a:pt x="690371" y="650748"/>
                </a:lnTo>
                <a:lnTo>
                  <a:pt x="685799" y="655320"/>
                </a:lnTo>
                <a:lnTo>
                  <a:pt x="685799" y="660653"/>
                </a:lnTo>
                <a:lnTo>
                  <a:pt x="690371" y="660653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153035" y="4198111"/>
            <a:ext cx="2286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24441" y="4117847"/>
            <a:ext cx="685800" cy="650875"/>
          </a:xfrm>
          <a:custGeom>
            <a:avLst/>
            <a:gdLst/>
            <a:ahLst/>
            <a:cxnLst/>
            <a:rect l="l" t="t" r="r" b="b"/>
            <a:pathLst>
              <a:path w="685800" h="650875">
                <a:moveTo>
                  <a:pt x="0" y="0"/>
                </a:moveTo>
                <a:lnTo>
                  <a:pt x="0" y="650748"/>
                </a:lnTo>
                <a:lnTo>
                  <a:pt x="685799" y="650748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919869" y="4113276"/>
            <a:ext cx="695960" cy="661035"/>
          </a:xfrm>
          <a:custGeom>
            <a:avLst/>
            <a:gdLst/>
            <a:ahLst/>
            <a:cxnLst/>
            <a:rect l="l" t="t" r="r" b="b"/>
            <a:pathLst>
              <a:path w="695960" h="661035">
                <a:moveTo>
                  <a:pt x="695706" y="660653"/>
                </a:moveTo>
                <a:lnTo>
                  <a:pt x="695706" y="0"/>
                </a:lnTo>
                <a:lnTo>
                  <a:pt x="0" y="0"/>
                </a:lnTo>
                <a:lnTo>
                  <a:pt x="0" y="660653"/>
                </a:lnTo>
                <a:lnTo>
                  <a:pt x="4571" y="660653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685799" y="9906"/>
                </a:lnTo>
                <a:lnTo>
                  <a:pt x="685799" y="4572"/>
                </a:lnTo>
                <a:lnTo>
                  <a:pt x="690371" y="9906"/>
                </a:lnTo>
                <a:lnTo>
                  <a:pt x="690371" y="660653"/>
                </a:lnTo>
                <a:lnTo>
                  <a:pt x="695706" y="660653"/>
                </a:lnTo>
                <a:close/>
              </a:path>
              <a:path w="695960" h="661035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695960" h="661035">
                <a:moveTo>
                  <a:pt x="9906" y="650748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650748"/>
                </a:lnTo>
                <a:lnTo>
                  <a:pt x="9906" y="650748"/>
                </a:lnTo>
                <a:close/>
              </a:path>
              <a:path w="695960" h="661035">
                <a:moveTo>
                  <a:pt x="690371" y="650748"/>
                </a:moveTo>
                <a:lnTo>
                  <a:pt x="4571" y="650748"/>
                </a:lnTo>
                <a:lnTo>
                  <a:pt x="9906" y="655320"/>
                </a:lnTo>
                <a:lnTo>
                  <a:pt x="9906" y="660653"/>
                </a:lnTo>
                <a:lnTo>
                  <a:pt x="685799" y="660653"/>
                </a:lnTo>
                <a:lnTo>
                  <a:pt x="685799" y="655320"/>
                </a:lnTo>
                <a:lnTo>
                  <a:pt x="690371" y="650748"/>
                </a:lnTo>
                <a:close/>
              </a:path>
              <a:path w="695960" h="661035">
                <a:moveTo>
                  <a:pt x="9906" y="660653"/>
                </a:moveTo>
                <a:lnTo>
                  <a:pt x="9906" y="655320"/>
                </a:lnTo>
                <a:lnTo>
                  <a:pt x="4571" y="650748"/>
                </a:lnTo>
                <a:lnTo>
                  <a:pt x="4571" y="660653"/>
                </a:lnTo>
                <a:lnTo>
                  <a:pt x="9906" y="660653"/>
                </a:lnTo>
                <a:close/>
              </a:path>
              <a:path w="695960" h="661035">
                <a:moveTo>
                  <a:pt x="690371" y="9906"/>
                </a:moveTo>
                <a:lnTo>
                  <a:pt x="685799" y="4572"/>
                </a:lnTo>
                <a:lnTo>
                  <a:pt x="685799" y="9906"/>
                </a:lnTo>
                <a:lnTo>
                  <a:pt x="690371" y="9906"/>
                </a:lnTo>
                <a:close/>
              </a:path>
              <a:path w="695960" h="661035">
                <a:moveTo>
                  <a:pt x="690371" y="650748"/>
                </a:moveTo>
                <a:lnTo>
                  <a:pt x="690371" y="9906"/>
                </a:lnTo>
                <a:lnTo>
                  <a:pt x="685799" y="9906"/>
                </a:lnTo>
                <a:lnTo>
                  <a:pt x="685799" y="650748"/>
                </a:lnTo>
                <a:lnTo>
                  <a:pt x="690371" y="650748"/>
                </a:lnTo>
                <a:close/>
              </a:path>
              <a:path w="695960" h="661035">
                <a:moveTo>
                  <a:pt x="690371" y="660653"/>
                </a:moveTo>
                <a:lnTo>
                  <a:pt x="690371" y="650748"/>
                </a:lnTo>
                <a:lnTo>
                  <a:pt x="685799" y="655320"/>
                </a:lnTo>
                <a:lnTo>
                  <a:pt x="685799" y="660653"/>
                </a:lnTo>
                <a:lnTo>
                  <a:pt x="690371" y="660653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523371" y="4135628"/>
            <a:ext cx="2219325" cy="1648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71575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dirty="0" sz="3600" b="1">
                <a:solidFill>
                  <a:srgbClr val="009A9A"/>
                </a:solidFill>
                <a:latin typeface="Times New Roman"/>
                <a:cs typeface="Times New Roman"/>
              </a:rPr>
              <a:t>i	8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75"/>
              </a:spcBef>
              <a:tabLst>
                <a:tab pos="986790" algn="l"/>
                <a:tab pos="1748789" algn="l"/>
              </a:tabLst>
            </a:pPr>
            <a:r>
              <a:rPr dirty="0" sz="4400" spc="-5" b="1">
                <a:solidFill>
                  <a:srgbClr val="650033"/>
                </a:solidFill>
                <a:latin typeface="Times New Roman"/>
                <a:cs typeface="Times New Roman"/>
              </a:rPr>
              <a:t>e</a:t>
            </a:r>
            <a:r>
              <a:rPr dirty="0" sz="4400" spc="-5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650033"/>
                </a:solidFill>
                <a:latin typeface="Times New Roman"/>
                <a:cs typeface="Times New Roman"/>
              </a:rPr>
              <a:t>=</a:t>
            </a:r>
            <a:r>
              <a:rPr dirty="0" sz="4400" b="1">
                <a:solidFill>
                  <a:srgbClr val="650033"/>
                </a:solidFill>
                <a:latin typeface="Times New Roman"/>
                <a:cs typeface="Times New Roman"/>
              </a:rPr>
              <a:t>	</a:t>
            </a:r>
            <a:r>
              <a:rPr dirty="0" sz="3600" b="1">
                <a:solidFill>
                  <a:srgbClr val="CC0000"/>
                </a:solidFill>
                <a:latin typeface="Times New Roman"/>
                <a:cs typeface="Times New Roman"/>
              </a:rPr>
              <a:t>38	</a:t>
            </a:r>
            <a:r>
              <a:rPr dirty="0" baseline="-2314" sz="5400" b="1">
                <a:solidFill>
                  <a:srgbClr val="004C2B"/>
                </a:solidFill>
                <a:latin typeface="Times New Roman"/>
                <a:cs typeface="Times New Roman"/>
              </a:rPr>
              <a:t>50</a:t>
            </a:r>
            <a:endParaRPr baseline="-2314" sz="5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09991" y="2784347"/>
            <a:ext cx="615695" cy="844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370467" y="2784347"/>
            <a:ext cx="620268" cy="844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130943" y="2784347"/>
            <a:ext cx="620268" cy="844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895991" y="2784347"/>
            <a:ext cx="615695" cy="844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08289" y="2787395"/>
            <a:ext cx="114300" cy="762000"/>
          </a:xfrm>
          <a:custGeom>
            <a:avLst/>
            <a:gdLst/>
            <a:ahLst/>
            <a:cxnLst/>
            <a:rect l="l" t="t" r="r" b="b"/>
            <a:pathLst>
              <a:path w="114300" h="762000">
                <a:moveTo>
                  <a:pt x="114300" y="190499"/>
                </a:moveTo>
                <a:lnTo>
                  <a:pt x="57149" y="0"/>
                </a:lnTo>
                <a:lnTo>
                  <a:pt x="0" y="190499"/>
                </a:lnTo>
                <a:lnTo>
                  <a:pt x="38100" y="190499"/>
                </a:lnTo>
                <a:lnTo>
                  <a:pt x="38100" y="171449"/>
                </a:lnTo>
                <a:lnTo>
                  <a:pt x="76200" y="171449"/>
                </a:lnTo>
                <a:lnTo>
                  <a:pt x="76200" y="190499"/>
                </a:lnTo>
                <a:lnTo>
                  <a:pt x="114300" y="190499"/>
                </a:lnTo>
                <a:close/>
              </a:path>
              <a:path w="114300" h="762000">
                <a:moveTo>
                  <a:pt x="76200" y="190499"/>
                </a:moveTo>
                <a:lnTo>
                  <a:pt x="76200" y="171449"/>
                </a:lnTo>
                <a:lnTo>
                  <a:pt x="38100" y="171449"/>
                </a:lnTo>
                <a:lnTo>
                  <a:pt x="38100" y="190499"/>
                </a:lnTo>
                <a:lnTo>
                  <a:pt x="76200" y="190499"/>
                </a:lnTo>
                <a:close/>
              </a:path>
              <a:path w="114300" h="762000">
                <a:moveTo>
                  <a:pt x="76200" y="762000"/>
                </a:moveTo>
                <a:lnTo>
                  <a:pt x="76200" y="190499"/>
                </a:lnTo>
                <a:lnTo>
                  <a:pt x="38100" y="190499"/>
                </a:lnTo>
                <a:lnTo>
                  <a:pt x="38100" y="762000"/>
                </a:lnTo>
                <a:lnTo>
                  <a:pt x="76200" y="7620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875923" y="3064255"/>
            <a:ext cx="25463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609991" y="2784347"/>
            <a:ext cx="615695" cy="844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333371" y="3983990"/>
            <a:ext cx="4140200" cy="2439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  <a:tabLst>
                <a:tab pos="2983865" algn="l"/>
              </a:tabLst>
            </a:pPr>
            <a:r>
              <a:rPr dirty="0" sz="3600">
                <a:solidFill>
                  <a:srgbClr val="650033"/>
                </a:solidFill>
                <a:latin typeface="SimSun"/>
                <a:cs typeface="SimSun"/>
              </a:rPr>
              <a:t>可见，基本操作是： 将顺序表中的元素 逐个和给定值	e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3600">
                <a:solidFill>
                  <a:srgbClr val="650033"/>
                </a:solidFill>
                <a:latin typeface="SimSun"/>
                <a:cs typeface="SimSun"/>
              </a:rPr>
              <a:t>相比较。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696" y="606806"/>
            <a:ext cx="6991984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1">
                <a:solidFill>
                  <a:srgbClr val="323232"/>
                </a:solidFill>
                <a:latin typeface="Times New Roman"/>
                <a:cs typeface="Times New Roman"/>
              </a:rPr>
              <a:t>int </a:t>
            </a:r>
            <a:r>
              <a:rPr dirty="0" spc="-5">
                <a:solidFill>
                  <a:srgbClr val="323232"/>
                </a:solidFill>
              </a:rPr>
              <a:t>LocateElem_Sq(SqList L, </a:t>
            </a:r>
            <a:r>
              <a:rPr dirty="0" spc="-30">
                <a:solidFill>
                  <a:srgbClr val="323232"/>
                </a:solidFill>
              </a:rPr>
              <a:t>ElemType</a:t>
            </a:r>
            <a:r>
              <a:rPr dirty="0" spc="-15">
                <a:solidFill>
                  <a:srgbClr val="323232"/>
                </a:solidFill>
              </a:rPr>
              <a:t> </a:t>
            </a:r>
            <a:r>
              <a:rPr dirty="0" spc="-5">
                <a:solidFill>
                  <a:srgbClr val="323232"/>
                </a:solidFill>
              </a:rPr>
              <a:t>e,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275" y="966423"/>
            <a:ext cx="8301355" cy="1859280"/>
          </a:xfrm>
          <a:prstGeom prst="rect">
            <a:avLst/>
          </a:prstGeom>
        </p:spPr>
        <p:txBody>
          <a:bodyPr wrap="square" lIns="0" tIns="213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Status </a:t>
            </a:r>
            <a:r>
              <a:rPr dirty="0" sz="3200" spc="-15">
                <a:solidFill>
                  <a:srgbClr val="323232"/>
                </a:solidFill>
                <a:latin typeface="Times New Roman"/>
                <a:cs typeface="Times New Roman"/>
              </a:rPr>
              <a:t>(*compare)(ElemType, </a:t>
            </a:r>
            <a:r>
              <a:rPr dirty="0" sz="3200" spc="-25">
                <a:solidFill>
                  <a:srgbClr val="323232"/>
                </a:solidFill>
                <a:latin typeface="Times New Roman"/>
                <a:cs typeface="Times New Roman"/>
              </a:rPr>
              <a:t>ElemType))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390"/>
              </a:spcBef>
              <a:tabLst>
                <a:tab pos="426720" algn="l"/>
              </a:tabLst>
            </a:pPr>
            <a:r>
              <a:rPr dirty="0" sz="2800" b="1">
                <a:solidFill>
                  <a:srgbClr val="323232"/>
                </a:solidFill>
                <a:latin typeface="Times New Roman"/>
                <a:cs typeface="Times New Roman"/>
              </a:rPr>
              <a:t>//	</a:t>
            </a:r>
            <a:r>
              <a:rPr dirty="0" sz="2800" b="1">
                <a:solidFill>
                  <a:srgbClr val="323232"/>
                </a:solidFill>
                <a:latin typeface="NSimSun"/>
                <a:cs typeface="NSimSun"/>
              </a:rPr>
              <a:t>在顺序表中查询第一个满足判定条件的数据元素，</a:t>
            </a:r>
            <a:endParaRPr sz="2800">
              <a:latin typeface="NSimSun"/>
              <a:cs typeface="NSimSun"/>
            </a:endParaRPr>
          </a:p>
          <a:p>
            <a:pPr marL="66675">
              <a:lnSpc>
                <a:spcPct val="100000"/>
              </a:lnSpc>
              <a:spcBef>
                <a:spcPts val="905"/>
              </a:spcBef>
              <a:tabLst>
                <a:tab pos="442595" algn="l"/>
              </a:tabLst>
            </a:pPr>
            <a:r>
              <a:rPr dirty="0" sz="2800" b="1">
                <a:solidFill>
                  <a:srgbClr val="323232"/>
                </a:solidFill>
                <a:latin typeface="Times New Roman"/>
                <a:cs typeface="Times New Roman"/>
              </a:rPr>
              <a:t>//	</a:t>
            </a:r>
            <a:r>
              <a:rPr dirty="0" sz="2800" b="1">
                <a:solidFill>
                  <a:srgbClr val="323232"/>
                </a:solidFill>
                <a:latin typeface="NSimSun"/>
                <a:cs typeface="NSimSun"/>
              </a:rPr>
              <a:t>若存在，则返回它的位序，否则返</a:t>
            </a:r>
            <a:r>
              <a:rPr dirty="0" sz="2800" spc="-10" b="1">
                <a:solidFill>
                  <a:srgbClr val="323232"/>
                </a:solidFill>
                <a:latin typeface="NSimSun"/>
                <a:cs typeface="NSimSun"/>
              </a:rPr>
              <a:t>回</a:t>
            </a:r>
            <a:r>
              <a:rPr dirty="0" sz="2800" spc="-20" b="1">
                <a:solidFill>
                  <a:srgbClr val="323232"/>
                </a:solidFill>
                <a:latin typeface="NSimSun"/>
                <a:cs typeface="NSimSun"/>
              </a:rPr>
              <a:t> </a:t>
            </a:r>
            <a:r>
              <a:rPr dirty="0" sz="2800" spc="-10" b="1">
                <a:solidFill>
                  <a:srgbClr val="323232"/>
                </a:solidFill>
                <a:latin typeface="NSimSun"/>
                <a:cs typeface="NSimSun"/>
              </a:rPr>
              <a:t>0</a:t>
            </a:r>
            <a:endParaRPr sz="2800">
              <a:latin typeface="NSimSun"/>
              <a:cs typeface="N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0773" y="5843536"/>
            <a:ext cx="4102735" cy="116141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3200" spc="5" b="1">
                <a:solidFill>
                  <a:srgbClr val="323232"/>
                </a:solidFill>
                <a:latin typeface="Microsoft JhengHei"/>
                <a:cs typeface="Microsoft JhengHei"/>
              </a:rPr>
              <a:t>算法的</a:t>
            </a:r>
            <a:r>
              <a:rPr dirty="0" sz="3200" spc="5" b="1">
                <a:solidFill>
                  <a:srgbClr val="FF0000"/>
                </a:solidFill>
                <a:latin typeface="Microsoft JhengHei"/>
                <a:cs typeface="Microsoft JhengHei"/>
              </a:rPr>
              <a:t>时间复杂度</a:t>
            </a:r>
            <a:r>
              <a:rPr dirty="0" sz="3200" spc="5" b="1">
                <a:solidFill>
                  <a:srgbClr val="323232"/>
                </a:solidFill>
                <a:latin typeface="Microsoft JhengHei"/>
                <a:cs typeface="Microsoft JhengHei"/>
              </a:rPr>
              <a:t>为：</a:t>
            </a:r>
            <a:endParaRPr sz="3200">
              <a:latin typeface="Microsoft JhengHei"/>
              <a:cs typeface="Microsoft JhengHei"/>
            </a:endParaRPr>
          </a:p>
          <a:p>
            <a:pPr marL="165100">
              <a:lnSpc>
                <a:spcPct val="100000"/>
              </a:lnSpc>
              <a:spcBef>
                <a:spcPts val="415"/>
              </a:spcBef>
            </a:pP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O( ListLength(L)</a:t>
            </a:r>
            <a:r>
              <a:rPr dirty="0" sz="3600" spc="-55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7453" y="2779752"/>
            <a:ext cx="1913889" cy="119888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3200" spc="-5">
                <a:solidFill>
                  <a:srgbClr val="009A9A"/>
                </a:solidFill>
                <a:latin typeface="Times New Roman"/>
                <a:cs typeface="Times New Roman"/>
              </a:rPr>
              <a:t>i =</a:t>
            </a:r>
            <a:r>
              <a:rPr dirty="0" sz="3200" spc="-1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9A9A"/>
                </a:solidFill>
                <a:latin typeface="Times New Roman"/>
                <a:cs typeface="Times New Roman"/>
              </a:rPr>
              <a:t>1;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p =</a:t>
            </a:r>
            <a:r>
              <a:rPr dirty="0" sz="3200" spc="-65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L.elem;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5605" y="2769666"/>
            <a:ext cx="6181725" cy="1198880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  <a:tabLst>
                <a:tab pos="388620" algn="l"/>
              </a:tabLst>
            </a:pPr>
            <a:r>
              <a:rPr dirty="0" sz="2800" b="1">
                <a:solidFill>
                  <a:srgbClr val="009A9A"/>
                </a:solidFill>
                <a:latin typeface="Times New Roman"/>
                <a:cs typeface="Times New Roman"/>
              </a:rPr>
              <a:t>//	</a:t>
            </a:r>
            <a:r>
              <a:rPr dirty="0" sz="2800" spc="-10" b="1">
                <a:solidFill>
                  <a:srgbClr val="009A9A"/>
                </a:solidFill>
                <a:latin typeface="NSimSun"/>
                <a:cs typeface="NSimSun"/>
              </a:rPr>
              <a:t>i</a:t>
            </a:r>
            <a:r>
              <a:rPr dirty="0" sz="2800" b="1">
                <a:solidFill>
                  <a:srgbClr val="009A9A"/>
                </a:solidFill>
                <a:latin typeface="NSimSun"/>
                <a:cs typeface="NSimSun"/>
              </a:rPr>
              <a:t> 的初值为</a:t>
            </a:r>
            <a:r>
              <a:rPr dirty="0" sz="2800" spc="-10" b="1">
                <a:solidFill>
                  <a:srgbClr val="009A9A"/>
                </a:solidFill>
                <a:latin typeface="NSimSun"/>
                <a:cs typeface="NSimSun"/>
              </a:rPr>
              <a:t>第</a:t>
            </a:r>
            <a:r>
              <a:rPr dirty="0" sz="2800" b="1">
                <a:solidFill>
                  <a:srgbClr val="009A9A"/>
                </a:solidFill>
                <a:latin typeface="NSimSun"/>
                <a:cs typeface="NSimSun"/>
              </a:rPr>
              <a:t> </a:t>
            </a:r>
            <a:r>
              <a:rPr dirty="0" sz="2800" spc="-10" b="1">
                <a:solidFill>
                  <a:srgbClr val="009A9A"/>
                </a:solidFill>
                <a:latin typeface="NSimSun"/>
                <a:cs typeface="NSimSun"/>
              </a:rPr>
              <a:t>1</a:t>
            </a:r>
            <a:r>
              <a:rPr dirty="0" sz="2800" b="1">
                <a:solidFill>
                  <a:srgbClr val="009A9A"/>
                </a:solidFill>
                <a:latin typeface="NSimSun"/>
                <a:cs typeface="NSimSun"/>
              </a:rPr>
              <a:t> 元素的位序</a:t>
            </a:r>
            <a:endParaRPr sz="2800">
              <a:latin typeface="NSimSun"/>
              <a:cs typeface="NSimSun"/>
            </a:endParaRPr>
          </a:p>
          <a:p>
            <a:pPr marL="607695">
              <a:lnSpc>
                <a:spcPct val="100000"/>
              </a:lnSpc>
              <a:spcBef>
                <a:spcPts val="1260"/>
              </a:spcBef>
              <a:tabLst>
                <a:tab pos="983615" algn="l"/>
              </a:tabLst>
            </a:pPr>
            <a:r>
              <a:rPr dirty="0" sz="2800" b="1">
                <a:solidFill>
                  <a:srgbClr val="9A0000"/>
                </a:solidFill>
                <a:latin typeface="Times New Roman"/>
                <a:cs typeface="Times New Roman"/>
              </a:rPr>
              <a:t>//	</a:t>
            </a:r>
            <a:r>
              <a:rPr dirty="0" sz="2800" spc="-10" b="1">
                <a:solidFill>
                  <a:srgbClr val="9A0000"/>
                </a:solidFill>
                <a:latin typeface="NSimSun"/>
                <a:cs typeface="NSimSun"/>
              </a:rPr>
              <a:t>p</a:t>
            </a:r>
            <a:r>
              <a:rPr dirty="0" sz="2800" spc="-20" b="1">
                <a:solidFill>
                  <a:srgbClr val="9A0000"/>
                </a:solidFill>
                <a:latin typeface="NSimSun"/>
                <a:cs typeface="NSimSun"/>
              </a:rPr>
              <a:t> </a:t>
            </a:r>
            <a:r>
              <a:rPr dirty="0" sz="2800" b="1">
                <a:solidFill>
                  <a:srgbClr val="9A0000"/>
                </a:solidFill>
                <a:latin typeface="NSimSun"/>
                <a:cs typeface="NSimSun"/>
              </a:rPr>
              <a:t>的初值为</a:t>
            </a:r>
            <a:r>
              <a:rPr dirty="0" sz="2800" spc="-10" b="1">
                <a:solidFill>
                  <a:srgbClr val="9A0000"/>
                </a:solidFill>
                <a:latin typeface="NSimSun"/>
                <a:cs typeface="NSimSun"/>
              </a:rPr>
              <a:t>第</a:t>
            </a:r>
            <a:r>
              <a:rPr dirty="0" sz="2800" spc="-25" b="1">
                <a:solidFill>
                  <a:srgbClr val="9A0000"/>
                </a:solidFill>
                <a:latin typeface="NSimSun"/>
                <a:cs typeface="NSimSun"/>
              </a:rPr>
              <a:t> </a:t>
            </a:r>
            <a:r>
              <a:rPr dirty="0" sz="2800" spc="-10" b="1">
                <a:solidFill>
                  <a:srgbClr val="9A0000"/>
                </a:solidFill>
                <a:latin typeface="NSimSun"/>
                <a:cs typeface="NSimSun"/>
              </a:rPr>
              <a:t>1</a:t>
            </a:r>
            <a:r>
              <a:rPr dirty="0" sz="2800" spc="-15" b="1">
                <a:solidFill>
                  <a:srgbClr val="9A0000"/>
                </a:solidFill>
                <a:latin typeface="NSimSun"/>
                <a:cs typeface="NSimSun"/>
              </a:rPr>
              <a:t> </a:t>
            </a:r>
            <a:r>
              <a:rPr dirty="0" sz="2800" b="1">
                <a:solidFill>
                  <a:srgbClr val="9A0000"/>
                </a:solidFill>
                <a:latin typeface="NSimSun"/>
                <a:cs typeface="NSimSun"/>
              </a:rPr>
              <a:t>元素的存储位置</a:t>
            </a:r>
            <a:endParaRPr sz="2800">
              <a:latin typeface="NSimSun"/>
              <a:cs typeface="N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496" y="5603776"/>
            <a:ext cx="3211830" cy="1310640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marL="483870">
              <a:lnSpc>
                <a:spcPct val="100000"/>
              </a:lnSpc>
              <a:spcBef>
                <a:spcPts val="1315"/>
              </a:spcBef>
              <a:tabLst>
                <a:tab pos="1321435" algn="l"/>
              </a:tabLst>
            </a:pPr>
            <a:r>
              <a:rPr dirty="0" sz="3200" spc="-5" b="1">
                <a:solidFill>
                  <a:srgbClr val="009A9A"/>
                </a:solidFill>
                <a:latin typeface="Times New Roman"/>
                <a:cs typeface="Times New Roman"/>
              </a:rPr>
              <a:t>else	</a:t>
            </a:r>
            <a:r>
              <a:rPr dirty="0" sz="3200" spc="-15" b="1">
                <a:solidFill>
                  <a:srgbClr val="009A9A"/>
                </a:solidFill>
                <a:latin typeface="Times New Roman"/>
                <a:cs typeface="Times New Roman"/>
              </a:rPr>
              <a:t>return</a:t>
            </a:r>
            <a:r>
              <a:rPr dirty="0" sz="3200" spc="-25" b="1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9A9A"/>
                </a:solidFill>
                <a:latin typeface="Times New Roman"/>
                <a:cs typeface="Times New Roman"/>
              </a:rPr>
              <a:t>0;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}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-3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LocateElem_Sq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6973" y="3974487"/>
            <a:ext cx="6911340" cy="1736725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while </a:t>
            </a:r>
            <a:r>
              <a:rPr dirty="0" sz="3200" spc="-5">
                <a:solidFill>
                  <a:srgbClr val="6500CC"/>
                </a:solidFill>
                <a:latin typeface="Times New Roman"/>
                <a:cs typeface="Times New Roman"/>
              </a:rPr>
              <a:t>(i &lt;= L.length</a:t>
            </a:r>
            <a:r>
              <a:rPr dirty="0" sz="3200" spc="-15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6500CC"/>
                </a:solidFill>
                <a:latin typeface="Times New Roman"/>
                <a:cs typeface="Times New Roman"/>
              </a:rPr>
              <a:t>&amp;&amp;</a:t>
            </a:r>
            <a:endParaRPr sz="3200">
              <a:latin typeface="Times New Roman"/>
              <a:cs typeface="Times New Roman"/>
            </a:endParaRPr>
          </a:p>
          <a:p>
            <a:pPr marL="2349500">
              <a:lnSpc>
                <a:spcPct val="100000"/>
              </a:lnSpc>
              <a:spcBef>
                <a:spcPts val="855"/>
              </a:spcBef>
              <a:tabLst>
                <a:tab pos="6213475" algn="l"/>
              </a:tabLst>
            </a:pPr>
            <a:r>
              <a:rPr dirty="0" baseline="5208" sz="4800" spc="-15" b="1">
                <a:solidFill>
                  <a:srgbClr val="6500CC"/>
                </a:solidFill>
                <a:latin typeface="Times New Roman"/>
                <a:cs typeface="Times New Roman"/>
              </a:rPr>
              <a:t>!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(*co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m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p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r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e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)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(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*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p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++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,</a:t>
            </a:r>
            <a:r>
              <a:rPr dirty="0" sz="3200" spc="-15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e</a:t>
            </a:r>
            <a:r>
              <a:rPr dirty="0" sz="3200" spc="-10">
                <a:solidFill>
                  <a:srgbClr val="00009A"/>
                </a:solidFill>
                <a:latin typeface="Times New Roman"/>
                <a:cs typeface="Times New Roman"/>
              </a:rPr>
              <a:t>)</a:t>
            </a:r>
            <a:r>
              <a:rPr dirty="0" baseline="5208" sz="4800" spc="-7">
                <a:solidFill>
                  <a:srgbClr val="6500CC"/>
                </a:solidFill>
                <a:latin typeface="Times New Roman"/>
                <a:cs typeface="Times New Roman"/>
              </a:rPr>
              <a:t>)</a:t>
            </a:r>
            <a:r>
              <a:rPr dirty="0" baseline="5208" sz="4800">
                <a:solidFill>
                  <a:srgbClr val="6500CC"/>
                </a:solidFill>
                <a:latin typeface="Times New Roman"/>
                <a:cs typeface="Times New Roman"/>
              </a:rPr>
              <a:t>	</a:t>
            </a:r>
            <a:r>
              <a:rPr dirty="0" baseline="5208" sz="4800" spc="-7">
                <a:solidFill>
                  <a:srgbClr val="323232"/>
                </a:solidFill>
                <a:latin typeface="Times New Roman"/>
                <a:cs typeface="Times New Roman"/>
              </a:rPr>
              <a:t>++i;</a:t>
            </a:r>
            <a:endParaRPr baseline="5208" sz="48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245"/>
              </a:spcBef>
              <a:tabLst>
                <a:tab pos="3048635" algn="l"/>
              </a:tabLst>
            </a:pP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if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(i</a:t>
            </a:r>
            <a:r>
              <a:rPr dirty="0" sz="3200" spc="1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&lt;= L.length)	</a:t>
            </a:r>
            <a:r>
              <a:rPr dirty="0" sz="3200" spc="-15" b="1">
                <a:solidFill>
                  <a:srgbClr val="9A0000"/>
                </a:solidFill>
                <a:latin typeface="Times New Roman"/>
                <a:cs typeface="Times New Roman"/>
              </a:rPr>
              <a:t>return</a:t>
            </a:r>
            <a:r>
              <a:rPr dirty="0" sz="3200" spc="5" b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9A0000"/>
                </a:solidFill>
                <a:latin typeface="Times New Roman"/>
                <a:cs typeface="Times New Roman"/>
              </a:rPr>
              <a:t>i;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09227" y="65973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90500"/>
                </a:lnTo>
                <a:lnTo>
                  <a:pt x="333768" y="48005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333755"/>
                </a:lnTo>
                <a:lnTo>
                  <a:pt x="48018" y="190500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357245" y="66454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50"/>
                </a:moveTo>
                <a:lnTo>
                  <a:pt x="285750" y="0"/>
                </a:lnTo>
                <a:lnTo>
                  <a:pt x="0" y="142494"/>
                </a:lnTo>
                <a:lnTo>
                  <a:pt x="285750" y="285750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346577" y="6637781"/>
            <a:ext cx="300990" cy="300990"/>
          </a:xfrm>
          <a:custGeom>
            <a:avLst/>
            <a:gdLst/>
            <a:ahLst/>
            <a:cxnLst/>
            <a:rect l="l" t="t" r="r" b="b"/>
            <a:pathLst>
              <a:path w="300990" h="300990">
                <a:moveTo>
                  <a:pt x="300990" y="300990"/>
                </a:moveTo>
                <a:lnTo>
                  <a:pt x="300990" y="0"/>
                </a:lnTo>
                <a:lnTo>
                  <a:pt x="0" y="150114"/>
                </a:lnTo>
                <a:lnTo>
                  <a:pt x="12954" y="156607"/>
                </a:lnTo>
                <a:lnTo>
                  <a:pt x="12954" y="146304"/>
                </a:lnTo>
                <a:lnTo>
                  <a:pt x="21358" y="150495"/>
                </a:lnTo>
                <a:lnTo>
                  <a:pt x="291846" y="15611"/>
                </a:lnTo>
                <a:lnTo>
                  <a:pt x="291846" y="7620"/>
                </a:lnTo>
                <a:lnTo>
                  <a:pt x="298704" y="12192"/>
                </a:lnTo>
                <a:lnTo>
                  <a:pt x="298704" y="299844"/>
                </a:lnTo>
                <a:lnTo>
                  <a:pt x="300990" y="300990"/>
                </a:lnTo>
                <a:close/>
              </a:path>
              <a:path w="300990" h="300990">
                <a:moveTo>
                  <a:pt x="21358" y="150495"/>
                </a:moveTo>
                <a:lnTo>
                  <a:pt x="12954" y="146304"/>
                </a:lnTo>
                <a:lnTo>
                  <a:pt x="12954" y="154686"/>
                </a:lnTo>
                <a:lnTo>
                  <a:pt x="21358" y="150495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1358" y="150495"/>
                </a:lnTo>
                <a:lnTo>
                  <a:pt x="12954" y="154686"/>
                </a:lnTo>
                <a:lnTo>
                  <a:pt x="12954" y="156607"/>
                </a:lnTo>
                <a:lnTo>
                  <a:pt x="291846" y="296406"/>
                </a:lnTo>
                <a:lnTo>
                  <a:pt x="291846" y="293370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12192"/>
                </a:moveTo>
                <a:lnTo>
                  <a:pt x="291846" y="7620"/>
                </a:lnTo>
                <a:lnTo>
                  <a:pt x="291846" y="15611"/>
                </a:lnTo>
                <a:lnTo>
                  <a:pt x="298704" y="12192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98704" y="12192"/>
                </a:lnTo>
                <a:lnTo>
                  <a:pt x="291846" y="15611"/>
                </a:lnTo>
                <a:lnTo>
                  <a:pt x="291846" y="285378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299844"/>
                </a:moveTo>
                <a:lnTo>
                  <a:pt x="298704" y="288798"/>
                </a:lnTo>
                <a:lnTo>
                  <a:pt x="291846" y="293370"/>
                </a:lnTo>
                <a:lnTo>
                  <a:pt x="291846" y="296406"/>
                </a:lnTo>
                <a:lnTo>
                  <a:pt x="298704" y="299844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304667" y="6592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671" y="1451101"/>
            <a:ext cx="281813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8080"/>
                </a:solidFill>
                <a:latin typeface="NSimSun"/>
                <a:cs typeface="NSimSun"/>
              </a:rPr>
              <a:t>线性表</a:t>
            </a:r>
            <a:r>
              <a:rPr dirty="0" sz="4400" spc="-5">
                <a:solidFill>
                  <a:srgbClr val="323232"/>
                </a:solidFill>
                <a:latin typeface="NSimSun"/>
                <a:cs typeface="NSimSun"/>
              </a:rPr>
              <a:t>操作</a:t>
            </a:r>
            <a:endParaRPr sz="440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9823" y="2289312"/>
            <a:ext cx="8257540" cy="37357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76375">
              <a:lnSpc>
                <a:spcPct val="100000"/>
              </a:lnSpc>
              <a:spcBef>
                <a:spcPts val="95"/>
              </a:spcBef>
            </a:pPr>
            <a:r>
              <a:rPr dirty="0" sz="4400" spc="-5" b="1">
                <a:solidFill>
                  <a:srgbClr val="00339A"/>
                </a:solidFill>
                <a:latin typeface="Times New Roman"/>
                <a:cs typeface="Times New Roman"/>
              </a:rPr>
              <a:t>ListInsert(&amp;L, i,</a:t>
            </a:r>
            <a:r>
              <a:rPr dirty="0" sz="4400" b="1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4400" spc="-15" b="1">
                <a:solidFill>
                  <a:srgbClr val="00339A"/>
                </a:solidFill>
                <a:latin typeface="Times New Roman"/>
                <a:cs typeface="Times New Roman"/>
              </a:rPr>
              <a:t>e)</a:t>
            </a:r>
            <a:r>
              <a:rPr dirty="0" sz="4400">
                <a:solidFill>
                  <a:srgbClr val="323232"/>
                </a:solidFill>
                <a:latin typeface="NSimSun"/>
                <a:cs typeface="NSimSun"/>
              </a:rPr>
              <a:t>的实现：</a:t>
            </a:r>
            <a:endParaRPr sz="440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600" spc="-10" b="1">
                <a:solidFill>
                  <a:srgbClr val="FF0000"/>
                </a:solidFill>
                <a:latin typeface="NSimSun"/>
                <a:cs typeface="NSimSun"/>
              </a:rPr>
              <a:t>首先分析</a:t>
            </a:r>
            <a:r>
              <a:rPr dirty="0" sz="3600" b="1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  <a:p>
            <a:pPr marL="603250">
              <a:lnSpc>
                <a:spcPct val="100000"/>
              </a:lnSpc>
              <a:spcBef>
                <a:spcPts val="2025"/>
              </a:spcBef>
            </a:pPr>
            <a:r>
              <a:rPr dirty="0" sz="4000">
                <a:solidFill>
                  <a:srgbClr val="323232"/>
                </a:solidFill>
                <a:latin typeface="NSimSun"/>
                <a:cs typeface="NSimSun"/>
              </a:rPr>
              <a:t>插入元素时，</a:t>
            </a:r>
            <a:endParaRPr sz="4000">
              <a:latin typeface="NSimSun"/>
              <a:cs typeface="NSimSun"/>
            </a:endParaRPr>
          </a:p>
          <a:p>
            <a:pPr marL="603250">
              <a:lnSpc>
                <a:spcPct val="100000"/>
              </a:lnSpc>
              <a:spcBef>
                <a:spcPts val="1920"/>
              </a:spcBef>
            </a:pPr>
            <a:r>
              <a:rPr dirty="0" sz="4000">
                <a:solidFill>
                  <a:srgbClr val="323232"/>
                </a:solidFill>
                <a:latin typeface="NSimSun"/>
                <a:cs typeface="NSimSun"/>
              </a:rPr>
              <a:t>线性表的</a:t>
            </a:r>
            <a:r>
              <a:rPr dirty="0" sz="4000" spc="-5" b="1">
                <a:solidFill>
                  <a:srgbClr val="323232"/>
                </a:solidFill>
                <a:latin typeface="NSimSun"/>
                <a:cs typeface="NSimSun"/>
              </a:rPr>
              <a:t>逻辑结构</a:t>
            </a:r>
            <a:r>
              <a:rPr dirty="0" sz="4000" spc="-5" b="1">
                <a:solidFill>
                  <a:srgbClr val="00339A"/>
                </a:solidFill>
                <a:latin typeface="NSimSun"/>
                <a:cs typeface="NSimSun"/>
              </a:rPr>
              <a:t>发生什么变化</a:t>
            </a:r>
            <a:r>
              <a:rPr dirty="0" sz="4000">
                <a:solidFill>
                  <a:srgbClr val="323232"/>
                </a:solidFill>
                <a:latin typeface="NSimSun"/>
                <a:cs typeface="NSimSun"/>
              </a:rPr>
              <a:t>？</a:t>
            </a:r>
            <a:endParaRPr sz="4000">
              <a:latin typeface="NSimSun"/>
              <a:cs typeface="NSimSu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293" y="980186"/>
            <a:ext cx="8404225" cy="135953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ts val="5255"/>
              </a:lnSpc>
              <a:spcBef>
                <a:spcPts val="95"/>
              </a:spcBef>
            </a:pPr>
            <a:r>
              <a:rPr dirty="0" sz="4400">
                <a:solidFill>
                  <a:srgbClr val="323232"/>
                </a:solidFill>
              </a:rPr>
              <a:t>(a</a:t>
            </a:r>
            <a:r>
              <a:rPr dirty="0" baseline="-21072" sz="4350">
                <a:solidFill>
                  <a:srgbClr val="323232"/>
                </a:solidFill>
              </a:rPr>
              <a:t>1</a:t>
            </a:r>
            <a:r>
              <a:rPr dirty="0" sz="4400">
                <a:solidFill>
                  <a:srgbClr val="323232"/>
                </a:solidFill>
              </a:rPr>
              <a:t>,</a:t>
            </a:r>
            <a:r>
              <a:rPr dirty="0" sz="4400" spc="-15">
                <a:solidFill>
                  <a:srgbClr val="323232"/>
                </a:solidFill>
              </a:rPr>
              <a:t> </a:t>
            </a:r>
            <a:r>
              <a:rPr dirty="0" sz="4400" spc="-5">
                <a:solidFill>
                  <a:srgbClr val="323232"/>
                </a:solidFill>
              </a:rPr>
              <a:t>…, </a:t>
            </a:r>
            <a:r>
              <a:rPr dirty="0" sz="4400" spc="5" b="1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1072" sz="4350" spc="7" b="1">
                <a:solidFill>
                  <a:srgbClr val="323232"/>
                </a:solidFill>
                <a:latin typeface="Times New Roman"/>
                <a:cs typeface="Times New Roman"/>
              </a:rPr>
              <a:t>i-1</a:t>
            </a:r>
            <a:r>
              <a:rPr dirty="0" sz="4400" spc="5" b="1">
                <a:solidFill>
                  <a:srgbClr val="323232"/>
                </a:solidFill>
                <a:latin typeface="Times New Roman"/>
                <a:cs typeface="Times New Roman"/>
              </a:rPr>
              <a:t>,</a:t>
            </a:r>
            <a:r>
              <a:rPr dirty="0" sz="4400" spc="-20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1072" sz="4350" b="1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dirty="0" sz="4400" b="1">
                <a:solidFill>
                  <a:srgbClr val="323232"/>
                </a:solidFill>
                <a:latin typeface="Times New Roman"/>
                <a:cs typeface="Times New Roman"/>
              </a:rPr>
              <a:t>,</a:t>
            </a:r>
            <a:r>
              <a:rPr dirty="0" sz="4400" spc="-10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400" spc="-5">
                <a:solidFill>
                  <a:srgbClr val="323232"/>
                </a:solidFill>
              </a:rPr>
              <a:t>…,</a:t>
            </a:r>
            <a:r>
              <a:rPr dirty="0" sz="4400">
                <a:solidFill>
                  <a:srgbClr val="323232"/>
                </a:solidFill>
              </a:rPr>
              <a:t> a</a:t>
            </a:r>
            <a:r>
              <a:rPr dirty="0" baseline="-21072" sz="4350">
                <a:solidFill>
                  <a:srgbClr val="323232"/>
                </a:solidFill>
              </a:rPr>
              <a:t>n</a:t>
            </a:r>
            <a:r>
              <a:rPr dirty="0" sz="4400">
                <a:solidFill>
                  <a:srgbClr val="323232"/>
                </a:solidFill>
              </a:rPr>
              <a:t>)</a:t>
            </a:r>
            <a:r>
              <a:rPr dirty="0" sz="4400" spc="-15">
                <a:solidFill>
                  <a:srgbClr val="323232"/>
                </a:solidFill>
              </a:rPr>
              <a:t> </a:t>
            </a:r>
            <a:r>
              <a:rPr dirty="0" sz="4400">
                <a:solidFill>
                  <a:srgbClr val="323232"/>
                </a:solidFill>
                <a:latin typeface="NSimSun"/>
                <a:cs typeface="NSimSun"/>
              </a:rPr>
              <a:t>改变为</a:t>
            </a:r>
            <a:endParaRPr sz="4400">
              <a:latin typeface="NSimSun"/>
              <a:cs typeface="NSimSun"/>
            </a:endParaRPr>
          </a:p>
          <a:p>
            <a:pPr marL="3021965">
              <a:lnSpc>
                <a:spcPts val="5255"/>
              </a:lnSpc>
            </a:pPr>
            <a:r>
              <a:rPr dirty="0" sz="4400">
                <a:solidFill>
                  <a:srgbClr val="323232"/>
                </a:solidFill>
              </a:rPr>
              <a:t>(a</a:t>
            </a:r>
            <a:r>
              <a:rPr dirty="0" baseline="-21072" sz="4350">
                <a:solidFill>
                  <a:srgbClr val="323232"/>
                </a:solidFill>
              </a:rPr>
              <a:t>1</a:t>
            </a:r>
            <a:r>
              <a:rPr dirty="0" sz="4400">
                <a:solidFill>
                  <a:srgbClr val="323232"/>
                </a:solidFill>
              </a:rPr>
              <a:t>, </a:t>
            </a:r>
            <a:r>
              <a:rPr dirty="0" sz="4400" spc="-5">
                <a:solidFill>
                  <a:srgbClr val="323232"/>
                </a:solidFill>
              </a:rPr>
              <a:t>…, </a:t>
            </a:r>
            <a:r>
              <a:rPr dirty="0" sz="4400" spc="5" b="1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dirty="0" baseline="-21072" sz="4350" spc="7" b="1">
                <a:solidFill>
                  <a:srgbClr val="FF00FF"/>
                </a:solidFill>
                <a:latin typeface="Times New Roman"/>
                <a:cs typeface="Times New Roman"/>
              </a:rPr>
              <a:t>i-1</a:t>
            </a:r>
            <a:r>
              <a:rPr dirty="0" sz="4400" spc="5" b="1">
                <a:solidFill>
                  <a:srgbClr val="FF00FF"/>
                </a:solidFill>
                <a:latin typeface="Times New Roman"/>
                <a:cs typeface="Times New Roman"/>
              </a:rPr>
              <a:t>, </a:t>
            </a:r>
            <a:r>
              <a:rPr dirty="0" sz="4400" spc="-5" b="1">
                <a:solidFill>
                  <a:srgbClr val="FF00FF"/>
                </a:solidFill>
                <a:latin typeface="Times New Roman"/>
                <a:cs typeface="Times New Roman"/>
              </a:rPr>
              <a:t>e, </a:t>
            </a:r>
            <a:r>
              <a:rPr dirty="0" sz="4400" b="1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dirty="0" baseline="-21072" sz="4350" b="1">
                <a:solidFill>
                  <a:srgbClr val="FF00FF"/>
                </a:solidFill>
                <a:latin typeface="Times New Roman"/>
                <a:cs typeface="Times New Roman"/>
              </a:rPr>
              <a:t>i</a:t>
            </a:r>
            <a:r>
              <a:rPr dirty="0" sz="4400">
                <a:solidFill>
                  <a:srgbClr val="323232"/>
                </a:solidFill>
              </a:rPr>
              <a:t>, </a:t>
            </a:r>
            <a:r>
              <a:rPr dirty="0" sz="4400" spc="-5">
                <a:solidFill>
                  <a:srgbClr val="323232"/>
                </a:solidFill>
              </a:rPr>
              <a:t>…,</a:t>
            </a:r>
            <a:r>
              <a:rPr dirty="0" sz="4400" spc="-70">
                <a:solidFill>
                  <a:srgbClr val="323232"/>
                </a:solidFill>
              </a:rPr>
              <a:t> </a:t>
            </a:r>
            <a:r>
              <a:rPr dirty="0" sz="4400">
                <a:solidFill>
                  <a:srgbClr val="323232"/>
                </a:solidFill>
              </a:rPr>
              <a:t>a</a:t>
            </a:r>
            <a:r>
              <a:rPr dirty="0" baseline="-21072" sz="4350">
                <a:solidFill>
                  <a:srgbClr val="323232"/>
                </a:solidFill>
              </a:rPr>
              <a:t>n</a:t>
            </a:r>
            <a:r>
              <a:rPr dirty="0" sz="4400">
                <a:solidFill>
                  <a:srgbClr val="323232"/>
                </a:solidFill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28420" y="4006596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9886" y="4002023"/>
          <a:ext cx="8854440" cy="77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530"/>
                <a:gridCol w="890905"/>
                <a:gridCol w="1295400"/>
                <a:gridCol w="1219200"/>
                <a:gridCol w="914400"/>
                <a:gridCol w="1295399"/>
                <a:gridCol w="1219200"/>
                <a:gridCol w="1066165"/>
              </a:tblGrid>
              <a:tr h="761999">
                <a:tc>
                  <a:txBody>
                    <a:bodyPr/>
                    <a:lstStyle/>
                    <a:p>
                      <a:pPr marL="343535">
                        <a:lnSpc>
                          <a:spcPts val="4760"/>
                        </a:lnSpc>
                      </a:pPr>
                      <a:r>
                        <a:rPr dirty="0" sz="4800" spc="-5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0833" sz="4800" spc="-7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baseline="-20833"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4760"/>
                        </a:lnSpc>
                      </a:pPr>
                      <a:r>
                        <a:rPr dirty="0" sz="4800" spc="-5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0833" sz="4800" spc="-7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baseline="-20833"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ts val="4760"/>
                        </a:lnSpc>
                      </a:pPr>
                      <a:r>
                        <a:rPr dirty="0" sz="4800" b="1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ts val="5705"/>
                        </a:lnSpc>
                        <a:spcBef>
                          <a:spcPts val="195"/>
                        </a:spcBef>
                      </a:pPr>
                      <a:r>
                        <a:rPr dirty="0" baseline="13888" sz="7200" spc="-15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3200" spc="-1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i-1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ts val="4760"/>
                        </a:lnSpc>
                      </a:pPr>
                      <a:r>
                        <a:rPr dirty="0" sz="4800" spc="-5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0833" sz="4800" spc="-7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ts val="4760"/>
                        </a:lnSpc>
                      </a:pPr>
                      <a:r>
                        <a:rPr dirty="0" sz="4800" b="1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ts val="4760"/>
                        </a:lnSpc>
                      </a:pPr>
                      <a:r>
                        <a:rPr dirty="0" sz="4800" spc="-5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0833" sz="4800" spc="-7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baseline="-20833"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69886" y="5449823"/>
          <a:ext cx="8930640" cy="77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530"/>
                <a:gridCol w="890905"/>
                <a:gridCol w="1295400"/>
                <a:gridCol w="1219200"/>
                <a:gridCol w="990600"/>
                <a:gridCol w="1219199"/>
                <a:gridCol w="1143000"/>
                <a:gridCol w="1219200"/>
              </a:tblGrid>
              <a:tr h="762000">
                <a:tc>
                  <a:txBody>
                    <a:bodyPr/>
                    <a:lstStyle/>
                    <a:p>
                      <a:pPr marL="319405">
                        <a:lnSpc>
                          <a:spcPts val="5335"/>
                        </a:lnSpc>
                      </a:pPr>
                      <a:r>
                        <a:rPr dirty="0" sz="4800" spc="-5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0833" sz="4800" spc="-7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baseline="-20833"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5335"/>
                        </a:lnSpc>
                      </a:pPr>
                      <a:r>
                        <a:rPr dirty="0" sz="4800" spc="-5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0833" sz="4800" spc="-7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baseline="-20833"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ts val="5335"/>
                        </a:lnSpc>
                      </a:pPr>
                      <a:r>
                        <a:rPr dirty="0" sz="4800" b="1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ts val="5130"/>
                        </a:lnSpc>
                        <a:spcBef>
                          <a:spcPts val="770"/>
                        </a:spcBef>
                      </a:pPr>
                      <a:r>
                        <a:rPr dirty="0" baseline="13888" sz="7200" spc="-15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3200" spc="-1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i-1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5360"/>
                        </a:lnSpc>
                      </a:pPr>
                      <a:r>
                        <a:rPr dirty="0" sz="4800" b="1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4760"/>
                        </a:lnSpc>
                      </a:pPr>
                      <a:r>
                        <a:rPr dirty="0" sz="4800" spc="-5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0833" sz="4800" spc="-7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5455"/>
                        </a:lnSpc>
                      </a:pPr>
                      <a:r>
                        <a:rPr dirty="0" sz="5400" b="1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5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5455"/>
                        </a:lnSpc>
                      </a:pPr>
                      <a:r>
                        <a:rPr dirty="0" sz="5400" spc="-5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0833" sz="5400" spc="-7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baseline="-20833" sz="5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746639" y="3015995"/>
            <a:ext cx="1219200" cy="228600"/>
          </a:xfrm>
          <a:custGeom>
            <a:avLst/>
            <a:gdLst/>
            <a:ahLst/>
            <a:cxnLst/>
            <a:rect l="l" t="t" r="r" b="b"/>
            <a:pathLst>
              <a:path w="1219200" h="228600">
                <a:moveTo>
                  <a:pt x="914400" y="171449"/>
                </a:moveTo>
                <a:lnTo>
                  <a:pt x="914400" y="57149"/>
                </a:lnTo>
                <a:lnTo>
                  <a:pt x="0" y="57150"/>
                </a:lnTo>
                <a:lnTo>
                  <a:pt x="152400" y="114300"/>
                </a:lnTo>
                <a:lnTo>
                  <a:pt x="152400" y="171450"/>
                </a:lnTo>
                <a:lnTo>
                  <a:pt x="914400" y="171449"/>
                </a:lnTo>
                <a:close/>
              </a:path>
              <a:path w="1219200" h="228600">
                <a:moveTo>
                  <a:pt x="152400" y="171450"/>
                </a:moveTo>
                <a:lnTo>
                  <a:pt x="152400" y="114300"/>
                </a:lnTo>
                <a:lnTo>
                  <a:pt x="0" y="171450"/>
                </a:lnTo>
                <a:lnTo>
                  <a:pt x="152400" y="171450"/>
                </a:lnTo>
                <a:close/>
              </a:path>
              <a:path w="1219200" h="228600">
                <a:moveTo>
                  <a:pt x="1219200" y="114299"/>
                </a:moveTo>
                <a:lnTo>
                  <a:pt x="914400" y="0"/>
                </a:lnTo>
                <a:lnTo>
                  <a:pt x="914400" y="228599"/>
                </a:lnTo>
                <a:lnTo>
                  <a:pt x="1219200" y="114299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20731" y="3009138"/>
            <a:ext cx="1259205" cy="242570"/>
          </a:xfrm>
          <a:custGeom>
            <a:avLst/>
            <a:gdLst/>
            <a:ahLst/>
            <a:cxnLst/>
            <a:rect l="l" t="t" r="r" b="b"/>
            <a:pathLst>
              <a:path w="1259204" h="242570">
                <a:moveTo>
                  <a:pt x="940308" y="59436"/>
                </a:moveTo>
                <a:lnTo>
                  <a:pt x="0" y="59436"/>
                </a:lnTo>
                <a:lnTo>
                  <a:pt x="25951" y="69167"/>
                </a:lnTo>
                <a:lnTo>
                  <a:pt x="28194" y="60198"/>
                </a:lnTo>
                <a:lnTo>
                  <a:pt x="52465" y="69229"/>
                </a:lnTo>
                <a:lnTo>
                  <a:pt x="935736" y="69342"/>
                </a:lnTo>
                <a:lnTo>
                  <a:pt x="935736" y="64008"/>
                </a:lnTo>
                <a:lnTo>
                  <a:pt x="940308" y="59436"/>
                </a:lnTo>
                <a:close/>
              </a:path>
              <a:path w="1259204" h="242570">
                <a:moveTo>
                  <a:pt x="945641" y="229076"/>
                </a:moveTo>
                <a:lnTo>
                  <a:pt x="945641" y="173736"/>
                </a:lnTo>
                <a:lnTo>
                  <a:pt x="52465" y="173736"/>
                </a:lnTo>
                <a:lnTo>
                  <a:pt x="28194" y="182880"/>
                </a:lnTo>
                <a:lnTo>
                  <a:pt x="25951" y="173910"/>
                </a:lnTo>
                <a:lnTo>
                  <a:pt x="0" y="183642"/>
                </a:lnTo>
                <a:lnTo>
                  <a:pt x="935736" y="183642"/>
                </a:lnTo>
                <a:lnTo>
                  <a:pt x="935736" y="178308"/>
                </a:lnTo>
                <a:lnTo>
                  <a:pt x="940308" y="183642"/>
                </a:lnTo>
                <a:lnTo>
                  <a:pt x="940308" y="231076"/>
                </a:lnTo>
                <a:lnTo>
                  <a:pt x="945641" y="229076"/>
                </a:lnTo>
                <a:close/>
              </a:path>
              <a:path w="1259204" h="242570">
                <a:moveTo>
                  <a:pt x="26415" y="69342"/>
                </a:moveTo>
                <a:lnTo>
                  <a:pt x="25951" y="69167"/>
                </a:lnTo>
                <a:lnTo>
                  <a:pt x="25908" y="69342"/>
                </a:lnTo>
                <a:lnTo>
                  <a:pt x="26415" y="69342"/>
                </a:lnTo>
                <a:close/>
              </a:path>
              <a:path w="1259204" h="242570">
                <a:moveTo>
                  <a:pt x="26415" y="173736"/>
                </a:moveTo>
                <a:lnTo>
                  <a:pt x="25908" y="173736"/>
                </a:lnTo>
                <a:lnTo>
                  <a:pt x="25951" y="173910"/>
                </a:lnTo>
                <a:lnTo>
                  <a:pt x="26415" y="173736"/>
                </a:lnTo>
                <a:close/>
              </a:path>
              <a:path w="1259204" h="242570">
                <a:moveTo>
                  <a:pt x="52768" y="69342"/>
                </a:moveTo>
                <a:lnTo>
                  <a:pt x="28194" y="60198"/>
                </a:lnTo>
                <a:lnTo>
                  <a:pt x="25951" y="69167"/>
                </a:lnTo>
                <a:lnTo>
                  <a:pt x="26415" y="69342"/>
                </a:lnTo>
                <a:lnTo>
                  <a:pt x="52768" y="69342"/>
                </a:lnTo>
                <a:close/>
              </a:path>
              <a:path w="1259204" h="242570">
                <a:moveTo>
                  <a:pt x="52465" y="173736"/>
                </a:moveTo>
                <a:lnTo>
                  <a:pt x="26415" y="173736"/>
                </a:lnTo>
                <a:lnTo>
                  <a:pt x="25951" y="173910"/>
                </a:lnTo>
                <a:lnTo>
                  <a:pt x="28194" y="182880"/>
                </a:lnTo>
                <a:lnTo>
                  <a:pt x="52465" y="173736"/>
                </a:lnTo>
                <a:close/>
              </a:path>
              <a:path w="1259204" h="242570">
                <a:moveTo>
                  <a:pt x="192024" y="121158"/>
                </a:moveTo>
                <a:lnTo>
                  <a:pt x="52768" y="69342"/>
                </a:lnTo>
                <a:lnTo>
                  <a:pt x="26415" y="69342"/>
                </a:lnTo>
                <a:lnTo>
                  <a:pt x="165608" y="121539"/>
                </a:lnTo>
                <a:lnTo>
                  <a:pt x="176784" y="117348"/>
                </a:lnTo>
                <a:lnTo>
                  <a:pt x="176784" y="126899"/>
                </a:lnTo>
                <a:lnTo>
                  <a:pt x="192024" y="121158"/>
                </a:lnTo>
                <a:close/>
              </a:path>
              <a:path w="1259204" h="242570">
                <a:moveTo>
                  <a:pt x="176784" y="126899"/>
                </a:moveTo>
                <a:lnTo>
                  <a:pt x="176784" y="125730"/>
                </a:lnTo>
                <a:lnTo>
                  <a:pt x="165608" y="121539"/>
                </a:lnTo>
                <a:lnTo>
                  <a:pt x="26415" y="173736"/>
                </a:lnTo>
                <a:lnTo>
                  <a:pt x="52768" y="173621"/>
                </a:lnTo>
                <a:lnTo>
                  <a:pt x="176784" y="126899"/>
                </a:lnTo>
                <a:close/>
              </a:path>
              <a:path w="1259204" h="242570">
                <a:moveTo>
                  <a:pt x="176784" y="125730"/>
                </a:moveTo>
                <a:lnTo>
                  <a:pt x="176784" y="117348"/>
                </a:lnTo>
                <a:lnTo>
                  <a:pt x="165608" y="121539"/>
                </a:lnTo>
                <a:lnTo>
                  <a:pt x="176784" y="125730"/>
                </a:lnTo>
                <a:close/>
              </a:path>
              <a:path w="1259204" h="242570">
                <a:moveTo>
                  <a:pt x="1258824" y="121158"/>
                </a:moveTo>
                <a:lnTo>
                  <a:pt x="935736" y="0"/>
                </a:lnTo>
                <a:lnTo>
                  <a:pt x="935736" y="59436"/>
                </a:lnTo>
                <a:lnTo>
                  <a:pt x="938784" y="59436"/>
                </a:lnTo>
                <a:lnTo>
                  <a:pt x="938784" y="11430"/>
                </a:lnTo>
                <a:lnTo>
                  <a:pt x="945641" y="6858"/>
                </a:lnTo>
                <a:lnTo>
                  <a:pt x="945641" y="14001"/>
                </a:lnTo>
                <a:lnTo>
                  <a:pt x="1232408" y="121538"/>
                </a:lnTo>
                <a:lnTo>
                  <a:pt x="1243584" y="117348"/>
                </a:lnTo>
                <a:lnTo>
                  <a:pt x="1243584" y="126873"/>
                </a:lnTo>
                <a:lnTo>
                  <a:pt x="1258824" y="121158"/>
                </a:lnTo>
                <a:close/>
              </a:path>
              <a:path w="1259204" h="242570">
                <a:moveTo>
                  <a:pt x="940308" y="69342"/>
                </a:moveTo>
                <a:lnTo>
                  <a:pt x="940308" y="59436"/>
                </a:lnTo>
                <a:lnTo>
                  <a:pt x="935736" y="64008"/>
                </a:lnTo>
                <a:lnTo>
                  <a:pt x="935736" y="69342"/>
                </a:lnTo>
                <a:lnTo>
                  <a:pt x="940308" y="69342"/>
                </a:lnTo>
                <a:close/>
              </a:path>
              <a:path w="1259204" h="242570">
                <a:moveTo>
                  <a:pt x="940308" y="183642"/>
                </a:moveTo>
                <a:lnTo>
                  <a:pt x="935736" y="178308"/>
                </a:lnTo>
                <a:lnTo>
                  <a:pt x="935736" y="183642"/>
                </a:lnTo>
                <a:lnTo>
                  <a:pt x="940308" y="183642"/>
                </a:lnTo>
                <a:close/>
              </a:path>
              <a:path w="1259204" h="242570">
                <a:moveTo>
                  <a:pt x="940308" y="231076"/>
                </a:moveTo>
                <a:lnTo>
                  <a:pt x="940308" y="183642"/>
                </a:lnTo>
                <a:lnTo>
                  <a:pt x="935736" y="183642"/>
                </a:lnTo>
                <a:lnTo>
                  <a:pt x="935736" y="242315"/>
                </a:lnTo>
                <a:lnTo>
                  <a:pt x="938784" y="241173"/>
                </a:lnTo>
                <a:lnTo>
                  <a:pt x="938784" y="231648"/>
                </a:lnTo>
                <a:lnTo>
                  <a:pt x="940308" y="231076"/>
                </a:lnTo>
                <a:close/>
              </a:path>
              <a:path w="1259204" h="242570">
                <a:moveTo>
                  <a:pt x="945641" y="14001"/>
                </a:moveTo>
                <a:lnTo>
                  <a:pt x="945641" y="6858"/>
                </a:lnTo>
                <a:lnTo>
                  <a:pt x="938784" y="11430"/>
                </a:lnTo>
                <a:lnTo>
                  <a:pt x="945641" y="14001"/>
                </a:lnTo>
                <a:close/>
              </a:path>
              <a:path w="1259204" h="242570">
                <a:moveTo>
                  <a:pt x="945641" y="69342"/>
                </a:moveTo>
                <a:lnTo>
                  <a:pt x="945641" y="14001"/>
                </a:lnTo>
                <a:lnTo>
                  <a:pt x="938784" y="11430"/>
                </a:lnTo>
                <a:lnTo>
                  <a:pt x="938784" y="59436"/>
                </a:lnTo>
                <a:lnTo>
                  <a:pt x="940308" y="59436"/>
                </a:lnTo>
                <a:lnTo>
                  <a:pt x="940308" y="69342"/>
                </a:lnTo>
                <a:lnTo>
                  <a:pt x="945641" y="69342"/>
                </a:lnTo>
                <a:close/>
              </a:path>
              <a:path w="1259204" h="242570">
                <a:moveTo>
                  <a:pt x="1243584" y="126873"/>
                </a:moveTo>
                <a:lnTo>
                  <a:pt x="1243584" y="125730"/>
                </a:lnTo>
                <a:lnTo>
                  <a:pt x="1232408" y="121539"/>
                </a:lnTo>
                <a:lnTo>
                  <a:pt x="938784" y="231648"/>
                </a:lnTo>
                <a:lnTo>
                  <a:pt x="945641" y="235458"/>
                </a:lnTo>
                <a:lnTo>
                  <a:pt x="945641" y="238601"/>
                </a:lnTo>
                <a:lnTo>
                  <a:pt x="1243584" y="126873"/>
                </a:lnTo>
                <a:close/>
              </a:path>
              <a:path w="1259204" h="242570">
                <a:moveTo>
                  <a:pt x="945641" y="238601"/>
                </a:moveTo>
                <a:lnTo>
                  <a:pt x="945641" y="235458"/>
                </a:lnTo>
                <a:lnTo>
                  <a:pt x="938784" y="231648"/>
                </a:lnTo>
                <a:lnTo>
                  <a:pt x="938784" y="241173"/>
                </a:lnTo>
                <a:lnTo>
                  <a:pt x="945641" y="238601"/>
                </a:lnTo>
                <a:close/>
              </a:path>
              <a:path w="1259204" h="242570">
                <a:moveTo>
                  <a:pt x="1243584" y="125730"/>
                </a:moveTo>
                <a:lnTo>
                  <a:pt x="1243584" y="117348"/>
                </a:lnTo>
                <a:lnTo>
                  <a:pt x="1232408" y="121539"/>
                </a:lnTo>
                <a:lnTo>
                  <a:pt x="1243584" y="12573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18470" y="2787649"/>
            <a:ext cx="759650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4095750" algn="l"/>
                <a:tab pos="6163310" algn="l"/>
              </a:tabLst>
            </a:pP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&lt;a</a:t>
            </a:r>
            <a:r>
              <a:rPr dirty="0" baseline="-20964" sz="3975" b="1">
                <a:solidFill>
                  <a:srgbClr val="323232"/>
                </a:solidFill>
                <a:latin typeface="Times New Roman"/>
                <a:cs typeface="Times New Roman"/>
              </a:rPr>
              <a:t>i-1</a:t>
            </a: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,</a:t>
            </a:r>
            <a:r>
              <a:rPr dirty="0" sz="4000" spc="-5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0964" sz="3975" b="1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&gt;	&lt;a</a:t>
            </a:r>
            <a:r>
              <a:rPr dirty="0" baseline="-20964" sz="3975" b="1">
                <a:solidFill>
                  <a:srgbClr val="323232"/>
                </a:solidFill>
                <a:latin typeface="Times New Roman"/>
                <a:cs typeface="Times New Roman"/>
              </a:rPr>
              <a:t>i-1</a:t>
            </a: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,</a:t>
            </a:r>
            <a:r>
              <a:rPr dirty="0" sz="4000" spc="-10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e&gt;,	&lt;e,</a:t>
            </a:r>
            <a:r>
              <a:rPr dirty="0" sz="4000" spc="-80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0964" sz="3975" b="1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&gt;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07571" y="4753355"/>
            <a:ext cx="1001394" cy="701040"/>
          </a:xfrm>
          <a:custGeom>
            <a:avLst/>
            <a:gdLst/>
            <a:ahLst/>
            <a:cxnLst/>
            <a:rect l="l" t="t" r="r" b="b"/>
            <a:pathLst>
              <a:path w="1001395" h="701039">
                <a:moveTo>
                  <a:pt x="855807" y="577241"/>
                </a:moveTo>
                <a:lnTo>
                  <a:pt x="22098" y="0"/>
                </a:lnTo>
                <a:lnTo>
                  <a:pt x="0" y="31242"/>
                </a:lnTo>
                <a:lnTo>
                  <a:pt x="834090" y="608746"/>
                </a:lnTo>
                <a:lnTo>
                  <a:pt x="855807" y="577241"/>
                </a:lnTo>
                <a:close/>
              </a:path>
              <a:path w="1001395" h="701039">
                <a:moveTo>
                  <a:pt x="871728" y="682735"/>
                </a:moveTo>
                <a:lnTo>
                  <a:pt x="871728" y="588263"/>
                </a:lnTo>
                <a:lnTo>
                  <a:pt x="849630" y="619505"/>
                </a:lnTo>
                <a:lnTo>
                  <a:pt x="834090" y="608746"/>
                </a:lnTo>
                <a:lnTo>
                  <a:pt x="790956" y="671321"/>
                </a:lnTo>
                <a:lnTo>
                  <a:pt x="871728" y="682735"/>
                </a:lnTo>
                <a:close/>
              </a:path>
              <a:path w="1001395" h="701039">
                <a:moveTo>
                  <a:pt x="871728" y="588263"/>
                </a:moveTo>
                <a:lnTo>
                  <a:pt x="855807" y="577241"/>
                </a:lnTo>
                <a:lnTo>
                  <a:pt x="834090" y="608746"/>
                </a:lnTo>
                <a:lnTo>
                  <a:pt x="849630" y="619505"/>
                </a:lnTo>
                <a:lnTo>
                  <a:pt x="871728" y="588263"/>
                </a:lnTo>
                <a:close/>
              </a:path>
              <a:path w="1001395" h="701039">
                <a:moveTo>
                  <a:pt x="1001268" y="701040"/>
                </a:moveTo>
                <a:lnTo>
                  <a:pt x="899160" y="514349"/>
                </a:lnTo>
                <a:lnTo>
                  <a:pt x="855807" y="577241"/>
                </a:lnTo>
                <a:lnTo>
                  <a:pt x="871728" y="588263"/>
                </a:lnTo>
                <a:lnTo>
                  <a:pt x="871728" y="682735"/>
                </a:lnTo>
                <a:lnTo>
                  <a:pt x="1001268" y="70104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38095" y="4752594"/>
            <a:ext cx="1152525" cy="702310"/>
          </a:xfrm>
          <a:custGeom>
            <a:avLst/>
            <a:gdLst/>
            <a:ahLst/>
            <a:cxnLst/>
            <a:rect l="l" t="t" r="r" b="b"/>
            <a:pathLst>
              <a:path w="1152525" h="702310">
                <a:moveTo>
                  <a:pt x="998935" y="587781"/>
                </a:moveTo>
                <a:lnTo>
                  <a:pt x="19050" y="0"/>
                </a:lnTo>
                <a:lnTo>
                  <a:pt x="0" y="32766"/>
                </a:lnTo>
                <a:lnTo>
                  <a:pt x="979482" y="620305"/>
                </a:lnTo>
                <a:lnTo>
                  <a:pt x="998935" y="587781"/>
                </a:lnTo>
                <a:close/>
              </a:path>
              <a:path w="1152525" h="702310">
                <a:moveTo>
                  <a:pt x="1014984" y="691440"/>
                </a:moveTo>
                <a:lnTo>
                  <a:pt x="1014984" y="597407"/>
                </a:lnTo>
                <a:lnTo>
                  <a:pt x="995934" y="630173"/>
                </a:lnTo>
                <a:lnTo>
                  <a:pt x="979482" y="620305"/>
                </a:lnTo>
                <a:lnTo>
                  <a:pt x="940308" y="685799"/>
                </a:lnTo>
                <a:lnTo>
                  <a:pt x="1014984" y="691440"/>
                </a:lnTo>
                <a:close/>
              </a:path>
              <a:path w="1152525" h="702310">
                <a:moveTo>
                  <a:pt x="1014984" y="597407"/>
                </a:moveTo>
                <a:lnTo>
                  <a:pt x="998935" y="587781"/>
                </a:lnTo>
                <a:lnTo>
                  <a:pt x="979482" y="620305"/>
                </a:lnTo>
                <a:lnTo>
                  <a:pt x="995934" y="630173"/>
                </a:lnTo>
                <a:lnTo>
                  <a:pt x="1014984" y="597407"/>
                </a:lnTo>
                <a:close/>
              </a:path>
              <a:path w="1152525" h="702310">
                <a:moveTo>
                  <a:pt x="1152144" y="701801"/>
                </a:moveTo>
                <a:lnTo>
                  <a:pt x="1037844" y="522731"/>
                </a:lnTo>
                <a:lnTo>
                  <a:pt x="998935" y="587781"/>
                </a:lnTo>
                <a:lnTo>
                  <a:pt x="1014984" y="597407"/>
                </a:lnTo>
                <a:lnTo>
                  <a:pt x="1014984" y="691440"/>
                </a:lnTo>
                <a:lnTo>
                  <a:pt x="1152144" y="70180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77973" y="6238746"/>
            <a:ext cx="307530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9A00FF"/>
                </a:solidFill>
                <a:latin typeface="SimSun"/>
                <a:cs typeface="SimSun"/>
              </a:rPr>
              <a:t>表的长度增加</a:t>
            </a:r>
            <a:endParaRPr sz="4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04427" y="6216396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152400" y="171450"/>
                </a:moveTo>
                <a:lnTo>
                  <a:pt x="76199" y="0"/>
                </a:lnTo>
                <a:lnTo>
                  <a:pt x="0" y="171450"/>
                </a:lnTo>
                <a:lnTo>
                  <a:pt x="38100" y="171450"/>
                </a:lnTo>
                <a:lnTo>
                  <a:pt x="38100" y="685800"/>
                </a:lnTo>
                <a:lnTo>
                  <a:pt x="114300" y="685800"/>
                </a:lnTo>
                <a:lnTo>
                  <a:pt x="114300" y="171450"/>
                </a:lnTo>
                <a:lnTo>
                  <a:pt x="152400" y="171450"/>
                </a:lnTo>
                <a:close/>
              </a:path>
            </a:pathLst>
          </a:custGeom>
          <a:solidFill>
            <a:srgbClr val="99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97581" y="6204965"/>
            <a:ext cx="167005" cy="702945"/>
          </a:xfrm>
          <a:custGeom>
            <a:avLst/>
            <a:gdLst/>
            <a:ahLst/>
            <a:cxnLst/>
            <a:rect l="l" t="t" r="r" b="b"/>
            <a:pathLst>
              <a:path w="167004" h="702945">
                <a:moveTo>
                  <a:pt x="166878" y="188213"/>
                </a:moveTo>
                <a:lnTo>
                  <a:pt x="83057" y="0"/>
                </a:lnTo>
                <a:lnTo>
                  <a:pt x="0" y="188213"/>
                </a:lnTo>
                <a:lnTo>
                  <a:pt x="6858" y="188213"/>
                </a:lnTo>
                <a:lnTo>
                  <a:pt x="6858" y="178307"/>
                </a:lnTo>
                <a:lnTo>
                  <a:pt x="14477" y="178307"/>
                </a:lnTo>
                <a:lnTo>
                  <a:pt x="79247" y="32575"/>
                </a:lnTo>
                <a:lnTo>
                  <a:pt x="79247" y="13715"/>
                </a:lnTo>
                <a:lnTo>
                  <a:pt x="87630" y="13715"/>
                </a:lnTo>
                <a:lnTo>
                  <a:pt x="87630" y="32575"/>
                </a:lnTo>
                <a:lnTo>
                  <a:pt x="152400" y="178307"/>
                </a:lnTo>
                <a:lnTo>
                  <a:pt x="159258" y="178307"/>
                </a:lnTo>
                <a:lnTo>
                  <a:pt x="159258" y="188213"/>
                </a:lnTo>
                <a:lnTo>
                  <a:pt x="166878" y="188213"/>
                </a:lnTo>
                <a:close/>
              </a:path>
              <a:path w="167004" h="702945">
                <a:moveTo>
                  <a:pt x="14477" y="178307"/>
                </a:moveTo>
                <a:lnTo>
                  <a:pt x="6858" y="178307"/>
                </a:lnTo>
                <a:lnTo>
                  <a:pt x="11430" y="185165"/>
                </a:lnTo>
                <a:lnTo>
                  <a:pt x="14477" y="178307"/>
                </a:lnTo>
                <a:close/>
              </a:path>
              <a:path w="167004" h="702945">
                <a:moveTo>
                  <a:pt x="50292" y="692657"/>
                </a:moveTo>
                <a:lnTo>
                  <a:pt x="50292" y="178307"/>
                </a:lnTo>
                <a:lnTo>
                  <a:pt x="14477" y="178307"/>
                </a:lnTo>
                <a:lnTo>
                  <a:pt x="11430" y="185165"/>
                </a:lnTo>
                <a:lnTo>
                  <a:pt x="6858" y="178307"/>
                </a:lnTo>
                <a:lnTo>
                  <a:pt x="6858" y="188213"/>
                </a:lnTo>
                <a:lnTo>
                  <a:pt x="40386" y="188213"/>
                </a:lnTo>
                <a:lnTo>
                  <a:pt x="40386" y="182879"/>
                </a:lnTo>
                <a:lnTo>
                  <a:pt x="44958" y="188213"/>
                </a:lnTo>
                <a:lnTo>
                  <a:pt x="44958" y="692657"/>
                </a:lnTo>
                <a:lnTo>
                  <a:pt x="50292" y="692657"/>
                </a:lnTo>
                <a:close/>
              </a:path>
              <a:path w="167004" h="702945">
                <a:moveTo>
                  <a:pt x="44958" y="188213"/>
                </a:moveTo>
                <a:lnTo>
                  <a:pt x="40386" y="182879"/>
                </a:lnTo>
                <a:lnTo>
                  <a:pt x="40386" y="188213"/>
                </a:lnTo>
                <a:lnTo>
                  <a:pt x="44958" y="188213"/>
                </a:lnTo>
                <a:close/>
              </a:path>
              <a:path w="167004" h="702945">
                <a:moveTo>
                  <a:pt x="50292" y="702563"/>
                </a:moveTo>
                <a:lnTo>
                  <a:pt x="50292" y="697229"/>
                </a:lnTo>
                <a:lnTo>
                  <a:pt x="44958" y="692657"/>
                </a:lnTo>
                <a:lnTo>
                  <a:pt x="44958" y="188213"/>
                </a:lnTo>
                <a:lnTo>
                  <a:pt x="40386" y="188213"/>
                </a:lnTo>
                <a:lnTo>
                  <a:pt x="40386" y="702563"/>
                </a:lnTo>
                <a:lnTo>
                  <a:pt x="50292" y="702563"/>
                </a:lnTo>
                <a:close/>
              </a:path>
              <a:path w="167004" h="702945">
                <a:moveTo>
                  <a:pt x="121158" y="692657"/>
                </a:moveTo>
                <a:lnTo>
                  <a:pt x="44958" y="692657"/>
                </a:lnTo>
                <a:lnTo>
                  <a:pt x="50292" y="697229"/>
                </a:lnTo>
                <a:lnTo>
                  <a:pt x="50292" y="702563"/>
                </a:lnTo>
                <a:lnTo>
                  <a:pt x="116586" y="702563"/>
                </a:lnTo>
                <a:lnTo>
                  <a:pt x="116586" y="697229"/>
                </a:lnTo>
                <a:lnTo>
                  <a:pt x="121158" y="692657"/>
                </a:lnTo>
                <a:close/>
              </a:path>
              <a:path w="167004" h="702945">
                <a:moveTo>
                  <a:pt x="87630" y="13715"/>
                </a:moveTo>
                <a:lnTo>
                  <a:pt x="79247" y="13715"/>
                </a:lnTo>
                <a:lnTo>
                  <a:pt x="83438" y="23145"/>
                </a:lnTo>
                <a:lnTo>
                  <a:pt x="87630" y="13715"/>
                </a:lnTo>
                <a:close/>
              </a:path>
              <a:path w="167004" h="702945">
                <a:moveTo>
                  <a:pt x="83438" y="23145"/>
                </a:moveTo>
                <a:lnTo>
                  <a:pt x="79247" y="13715"/>
                </a:lnTo>
                <a:lnTo>
                  <a:pt x="79247" y="32575"/>
                </a:lnTo>
                <a:lnTo>
                  <a:pt x="83438" y="23145"/>
                </a:lnTo>
                <a:close/>
              </a:path>
              <a:path w="167004" h="702945">
                <a:moveTo>
                  <a:pt x="87630" y="32575"/>
                </a:moveTo>
                <a:lnTo>
                  <a:pt x="87630" y="13715"/>
                </a:lnTo>
                <a:lnTo>
                  <a:pt x="83438" y="23145"/>
                </a:lnTo>
                <a:lnTo>
                  <a:pt x="87630" y="32575"/>
                </a:lnTo>
                <a:close/>
              </a:path>
              <a:path w="167004" h="702945">
                <a:moveTo>
                  <a:pt x="159258" y="188213"/>
                </a:moveTo>
                <a:lnTo>
                  <a:pt x="159258" y="178307"/>
                </a:lnTo>
                <a:lnTo>
                  <a:pt x="155448" y="185165"/>
                </a:lnTo>
                <a:lnTo>
                  <a:pt x="152400" y="178307"/>
                </a:lnTo>
                <a:lnTo>
                  <a:pt x="116586" y="178307"/>
                </a:lnTo>
                <a:lnTo>
                  <a:pt x="116586" y="692657"/>
                </a:lnTo>
                <a:lnTo>
                  <a:pt x="121158" y="692657"/>
                </a:lnTo>
                <a:lnTo>
                  <a:pt x="121157" y="188213"/>
                </a:lnTo>
                <a:lnTo>
                  <a:pt x="126492" y="182879"/>
                </a:lnTo>
                <a:lnTo>
                  <a:pt x="126492" y="188213"/>
                </a:lnTo>
                <a:lnTo>
                  <a:pt x="159258" y="188213"/>
                </a:lnTo>
                <a:close/>
              </a:path>
              <a:path w="167004" h="702945">
                <a:moveTo>
                  <a:pt x="126492" y="702563"/>
                </a:moveTo>
                <a:lnTo>
                  <a:pt x="126492" y="188213"/>
                </a:lnTo>
                <a:lnTo>
                  <a:pt x="121157" y="188213"/>
                </a:lnTo>
                <a:lnTo>
                  <a:pt x="121158" y="692657"/>
                </a:lnTo>
                <a:lnTo>
                  <a:pt x="116586" y="697229"/>
                </a:lnTo>
                <a:lnTo>
                  <a:pt x="116586" y="702563"/>
                </a:lnTo>
                <a:lnTo>
                  <a:pt x="126492" y="702563"/>
                </a:lnTo>
                <a:close/>
              </a:path>
              <a:path w="167004" h="702945">
                <a:moveTo>
                  <a:pt x="126492" y="188213"/>
                </a:moveTo>
                <a:lnTo>
                  <a:pt x="126492" y="182879"/>
                </a:lnTo>
                <a:lnTo>
                  <a:pt x="121157" y="188213"/>
                </a:lnTo>
                <a:lnTo>
                  <a:pt x="126492" y="188213"/>
                </a:lnTo>
                <a:close/>
              </a:path>
              <a:path w="167004" h="702945">
                <a:moveTo>
                  <a:pt x="159258" y="178307"/>
                </a:moveTo>
                <a:lnTo>
                  <a:pt x="152400" y="178307"/>
                </a:lnTo>
                <a:lnTo>
                  <a:pt x="155448" y="185165"/>
                </a:lnTo>
                <a:lnTo>
                  <a:pt x="159258" y="17830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739" y="6319522"/>
            <a:ext cx="280416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 b="1">
                <a:solidFill>
                  <a:srgbClr val="00009A"/>
                </a:solidFill>
                <a:latin typeface="Times New Roman"/>
                <a:cs typeface="Times New Roman"/>
              </a:rPr>
              <a:t>} 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//</a:t>
            </a:r>
            <a:r>
              <a:rPr dirty="0" sz="3200" spc="-35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ListInsert_Sq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96973" y="6369050"/>
            <a:ext cx="409321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b="1">
                <a:solidFill>
                  <a:srgbClr val="650033"/>
                </a:solidFill>
                <a:latin typeface="Times New Roman"/>
                <a:cs typeface="Times New Roman"/>
              </a:rPr>
              <a:t>O( ListLength(L)</a:t>
            </a:r>
            <a:r>
              <a:rPr dirty="0" sz="4000" spc="-85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650033"/>
                </a:solidFill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8222" y="4909964"/>
            <a:ext cx="5471795" cy="1510030"/>
          </a:xfrm>
          <a:prstGeom prst="rect">
            <a:avLst/>
          </a:prstGeom>
        </p:spPr>
        <p:txBody>
          <a:bodyPr wrap="square" lIns="0" tIns="184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dirty="0" sz="3200" spc="-5">
                <a:solidFill>
                  <a:srgbClr val="CC0000"/>
                </a:solidFill>
                <a:latin typeface="Times New Roman"/>
                <a:cs typeface="Times New Roman"/>
              </a:rPr>
              <a:t>//</a:t>
            </a:r>
            <a:r>
              <a:rPr dirty="0" sz="3200" spc="-1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CC0000"/>
                </a:solidFill>
                <a:latin typeface="SimSun"/>
                <a:cs typeface="SimSun"/>
              </a:rPr>
              <a:t>表长增</a:t>
            </a:r>
            <a:r>
              <a:rPr dirty="0" sz="3200" spc="-5">
                <a:solidFill>
                  <a:srgbClr val="CC000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1277620">
              <a:lnSpc>
                <a:spcPct val="100000"/>
              </a:lnSpc>
              <a:spcBef>
                <a:spcPts val="1695"/>
              </a:spcBef>
            </a:pPr>
            <a:r>
              <a:rPr dirty="0" sz="4000" spc="10" b="1">
                <a:solidFill>
                  <a:srgbClr val="FF0000"/>
                </a:solidFill>
                <a:latin typeface="Microsoft JhengHei"/>
                <a:cs typeface="Microsoft JhengHei"/>
              </a:rPr>
              <a:t>算法时间复杂度</a:t>
            </a:r>
            <a:r>
              <a:rPr dirty="0" sz="3200" spc="630" b="1">
                <a:solidFill>
                  <a:srgbClr val="323232"/>
                </a:solidFill>
                <a:latin typeface="Microsoft JhengHei"/>
                <a:cs typeface="Microsoft JhengHei"/>
              </a:rPr>
              <a:t>为</a:t>
            </a:r>
            <a:r>
              <a:rPr dirty="0" sz="3200" spc="165" b="1">
                <a:solidFill>
                  <a:srgbClr val="323232"/>
                </a:solidFill>
                <a:latin typeface="Microsoft JhengHei"/>
                <a:cs typeface="Microsoft JhengHei"/>
              </a:rPr>
              <a:t>: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8332" y="4959760"/>
            <a:ext cx="1963420" cy="124460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3200" spc="-5">
                <a:solidFill>
                  <a:srgbClr val="CC0000"/>
                </a:solidFill>
                <a:latin typeface="Times New Roman"/>
                <a:cs typeface="Times New Roman"/>
              </a:rPr>
              <a:t>++L.length;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3200" spc="-15" b="1">
                <a:solidFill>
                  <a:srgbClr val="9A0000"/>
                </a:solidFill>
                <a:latin typeface="Times New Roman"/>
                <a:cs typeface="Times New Roman"/>
              </a:rPr>
              <a:t>return</a:t>
            </a:r>
            <a:r>
              <a:rPr dirty="0" sz="3200" spc="-70" b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OK;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5973" y="524510"/>
            <a:ext cx="8674735" cy="4460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 b="1">
                <a:solidFill>
                  <a:srgbClr val="00009A"/>
                </a:solidFill>
                <a:latin typeface="Times New Roman"/>
                <a:cs typeface="Times New Roman"/>
              </a:rPr>
              <a:t>Status 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ListInsert_Sq(SqList </a:t>
            </a:r>
            <a:r>
              <a:rPr dirty="0" sz="3200" spc="-5" b="1">
                <a:solidFill>
                  <a:srgbClr val="00009A"/>
                </a:solidFill>
                <a:latin typeface="Times New Roman"/>
                <a:cs typeface="Times New Roman"/>
              </a:rPr>
              <a:t>&amp;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L, int i, </a:t>
            </a:r>
            <a:r>
              <a:rPr dirty="0" sz="3200" spc="-30">
                <a:solidFill>
                  <a:srgbClr val="00009A"/>
                </a:solidFill>
                <a:latin typeface="Times New Roman"/>
                <a:cs typeface="Times New Roman"/>
              </a:rPr>
              <a:t>ElemType 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e)</a:t>
            </a:r>
            <a:r>
              <a:rPr dirty="0" sz="3200" spc="65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9A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algn="r" marR="115570">
              <a:lnSpc>
                <a:spcPct val="100000"/>
              </a:lnSpc>
              <a:spcBef>
                <a:spcPts val="45"/>
              </a:spcBef>
              <a:tabLst>
                <a:tab pos="427990" algn="l"/>
              </a:tabLst>
            </a:pP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//	</a:t>
            </a:r>
            <a:r>
              <a:rPr dirty="0" sz="3200">
                <a:solidFill>
                  <a:srgbClr val="00009A"/>
                </a:solidFill>
                <a:latin typeface="SimSun"/>
                <a:cs typeface="SimSun"/>
              </a:rPr>
              <a:t>在顺序表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L</a:t>
            </a:r>
            <a:r>
              <a:rPr dirty="0" sz="3200" spc="-5">
                <a:solidFill>
                  <a:srgbClr val="00009A"/>
                </a:solidFill>
                <a:latin typeface="SimSun"/>
                <a:cs typeface="SimSun"/>
              </a:rPr>
              <a:t>的第</a:t>
            </a:r>
            <a:r>
              <a:rPr dirty="0" sz="3200" spc="-45">
                <a:solidFill>
                  <a:srgbClr val="00009A"/>
                </a:solidFill>
                <a:latin typeface="SimSun"/>
                <a:cs typeface="SimSun"/>
              </a:rPr>
              <a:t> 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i</a:t>
            </a:r>
            <a:r>
              <a:rPr dirty="0" sz="3200" spc="-15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009A"/>
                </a:solidFill>
                <a:latin typeface="SimSun"/>
                <a:cs typeface="SimSun"/>
              </a:rPr>
              <a:t>个元素之前插入新的元素e,</a:t>
            </a:r>
            <a:endParaRPr sz="3200">
              <a:latin typeface="SimSun"/>
              <a:cs typeface="SimSun"/>
            </a:endParaRPr>
          </a:p>
          <a:p>
            <a:pPr marL="139700">
              <a:lnSpc>
                <a:spcPts val="3440"/>
              </a:lnSpc>
            </a:pP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//</a:t>
            </a:r>
            <a:r>
              <a:rPr dirty="0" sz="3200" spc="-1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i </a:t>
            </a:r>
            <a:r>
              <a:rPr dirty="0" sz="3200">
                <a:solidFill>
                  <a:srgbClr val="00009A"/>
                </a:solidFill>
                <a:latin typeface="SimSun"/>
                <a:cs typeface="SimSun"/>
              </a:rPr>
              <a:t>的合法范围</a:t>
            </a:r>
            <a:r>
              <a:rPr dirty="0" sz="3200" spc="-5">
                <a:solidFill>
                  <a:srgbClr val="00009A"/>
                </a:solidFill>
                <a:latin typeface="SimSun"/>
                <a:cs typeface="SimSun"/>
              </a:rPr>
              <a:t>为</a:t>
            </a:r>
            <a:r>
              <a:rPr dirty="0" sz="3200" spc="-20">
                <a:solidFill>
                  <a:srgbClr val="00009A"/>
                </a:solidFill>
                <a:latin typeface="SimSun"/>
                <a:cs typeface="SimSun"/>
              </a:rPr>
              <a:t> 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1≤i≤L.length+1</a:t>
            </a:r>
            <a:endParaRPr sz="3200">
              <a:latin typeface="Times New Roman"/>
              <a:cs typeface="Times New Roman"/>
            </a:endParaRPr>
          </a:p>
          <a:p>
            <a:pPr marL="1231900">
              <a:lnSpc>
                <a:spcPts val="3920"/>
              </a:lnSpc>
            </a:pP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……</a:t>
            </a:r>
            <a:endParaRPr sz="36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1605"/>
              </a:spcBef>
              <a:tabLst>
                <a:tab pos="5109210" algn="l"/>
              </a:tabLst>
            </a:pPr>
            <a:r>
              <a:rPr dirty="0" sz="3200" spc="-5">
                <a:solidFill>
                  <a:srgbClr val="004C2B"/>
                </a:solidFill>
                <a:latin typeface="Times New Roman"/>
                <a:cs typeface="Times New Roman"/>
              </a:rPr>
              <a:t>q</a:t>
            </a:r>
            <a:r>
              <a:rPr dirty="0" sz="3200" spc="10">
                <a:solidFill>
                  <a:srgbClr val="004C2B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4C2B"/>
                </a:solidFill>
                <a:latin typeface="Times New Roman"/>
                <a:cs typeface="Times New Roman"/>
              </a:rPr>
              <a:t>=</a:t>
            </a:r>
            <a:r>
              <a:rPr dirty="0" sz="3200" spc="5">
                <a:solidFill>
                  <a:srgbClr val="004C2B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4C2B"/>
                </a:solidFill>
                <a:latin typeface="Times New Roman"/>
                <a:cs typeface="Times New Roman"/>
              </a:rPr>
              <a:t>&amp;</a:t>
            </a:r>
            <a:r>
              <a:rPr dirty="0" sz="3200" spc="-5">
                <a:solidFill>
                  <a:srgbClr val="004C2B"/>
                </a:solidFill>
                <a:latin typeface="Times New Roman"/>
                <a:cs typeface="Times New Roman"/>
              </a:rPr>
              <a:t>(L.elem[i-1]);	//</a:t>
            </a:r>
            <a:r>
              <a:rPr dirty="0" sz="3200" spc="-10">
                <a:solidFill>
                  <a:srgbClr val="004C2B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4C2B"/>
                </a:solidFill>
                <a:latin typeface="Times New Roman"/>
                <a:cs typeface="Times New Roman"/>
              </a:rPr>
              <a:t>q</a:t>
            </a:r>
            <a:r>
              <a:rPr dirty="0" sz="3200" spc="-20">
                <a:solidFill>
                  <a:srgbClr val="004C2B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4C2B"/>
                </a:solidFill>
                <a:latin typeface="SimSun"/>
                <a:cs typeface="SimSun"/>
              </a:rPr>
              <a:t>指示插入位置</a:t>
            </a:r>
            <a:endParaRPr sz="3200">
              <a:latin typeface="SimSun"/>
              <a:cs typeface="SimSun"/>
            </a:endParaRPr>
          </a:p>
          <a:p>
            <a:pPr marL="165100">
              <a:lnSpc>
                <a:spcPct val="100000"/>
              </a:lnSpc>
              <a:spcBef>
                <a:spcPts val="960"/>
              </a:spcBef>
              <a:tabLst>
                <a:tab pos="6871334" algn="l"/>
              </a:tabLst>
            </a:pPr>
            <a:r>
              <a:rPr dirty="0" sz="3200" spc="-5" b="1">
                <a:solidFill>
                  <a:srgbClr val="650033"/>
                </a:solidFill>
                <a:latin typeface="Times New Roman"/>
                <a:cs typeface="Times New Roman"/>
              </a:rPr>
              <a:t>for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(p = </a:t>
            </a:r>
            <a:r>
              <a:rPr dirty="0" sz="3200" spc="-10" b="1">
                <a:solidFill>
                  <a:srgbClr val="650033"/>
                </a:solidFill>
                <a:latin typeface="Times New Roman"/>
                <a:cs typeface="Times New Roman"/>
              </a:rPr>
              <a:t>&amp;</a:t>
            </a:r>
            <a:r>
              <a:rPr dirty="0" sz="3200" spc="-10">
                <a:solidFill>
                  <a:srgbClr val="650033"/>
                </a:solidFill>
                <a:latin typeface="Times New Roman"/>
                <a:cs typeface="Times New Roman"/>
              </a:rPr>
              <a:t>(L.elem[L.length-1]);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p</a:t>
            </a:r>
            <a:r>
              <a:rPr dirty="0" sz="3200" spc="95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&gt;=</a:t>
            </a:r>
            <a:r>
              <a:rPr dirty="0" sz="3200" spc="10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q;	</a:t>
            </a:r>
            <a:r>
              <a:rPr dirty="0" sz="3200" spc="-10">
                <a:solidFill>
                  <a:srgbClr val="650033"/>
                </a:solidFill>
                <a:latin typeface="Times New Roman"/>
                <a:cs typeface="Times New Roman"/>
              </a:rPr>
              <a:t>--p)</a:t>
            </a:r>
            <a:endParaRPr sz="3200">
              <a:latin typeface="Times New Roman"/>
              <a:cs typeface="Times New Roman"/>
            </a:endParaRPr>
          </a:p>
          <a:p>
            <a:pPr algn="r" marR="14604">
              <a:lnSpc>
                <a:spcPct val="100000"/>
              </a:lnSpc>
              <a:spcBef>
                <a:spcPts val="960"/>
              </a:spcBef>
              <a:tabLst>
                <a:tab pos="2769235" algn="l"/>
              </a:tabLst>
            </a:pPr>
            <a:r>
              <a:rPr dirty="0" sz="3200" spc="-5" b="1">
                <a:solidFill>
                  <a:srgbClr val="650033"/>
                </a:solidFill>
                <a:latin typeface="Times New Roman"/>
                <a:cs typeface="Times New Roman"/>
              </a:rPr>
              <a:t>*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(p+1)</a:t>
            </a:r>
            <a:r>
              <a:rPr dirty="0" sz="3200" spc="-10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=</a:t>
            </a:r>
            <a:r>
              <a:rPr dirty="0" sz="3200" spc="10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650033"/>
                </a:solidFill>
                <a:latin typeface="Times New Roman"/>
                <a:cs typeface="Times New Roman"/>
              </a:rPr>
              <a:t>*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p;	//</a:t>
            </a:r>
            <a:r>
              <a:rPr dirty="0" sz="3200" spc="-70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650033"/>
                </a:solidFill>
                <a:latin typeface="SimSun"/>
                <a:cs typeface="SimSun"/>
              </a:rPr>
              <a:t>插入位置及之后</a:t>
            </a:r>
            <a:r>
              <a:rPr dirty="0" sz="3200" spc="25">
                <a:solidFill>
                  <a:srgbClr val="650033"/>
                </a:solidFill>
                <a:latin typeface="SimSun"/>
                <a:cs typeface="SimSun"/>
              </a:rPr>
              <a:t>的</a:t>
            </a:r>
            <a:r>
              <a:rPr dirty="0" baseline="-2604" sz="4800" spc="-15" b="1">
                <a:solidFill>
                  <a:srgbClr val="FF0000"/>
                </a:solidFill>
                <a:latin typeface="SimSun"/>
                <a:cs typeface="SimSun"/>
              </a:rPr>
              <a:t>元</a:t>
            </a:r>
            <a:r>
              <a:rPr dirty="0" baseline="-2604" sz="4800" spc="-15" b="1">
                <a:solidFill>
                  <a:srgbClr val="FF0000"/>
                </a:solidFill>
                <a:latin typeface="SimSun"/>
                <a:cs typeface="SimSun"/>
              </a:rPr>
              <a:t>素右</a:t>
            </a:r>
            <a:r>
              <a:rPr dirty="0" baseline="-2604" sz="4800" spc="-15" b="1">
                <a:solidFill>
                  <a:srgbClr val="FF0000"/>
                </a:solidFill>
                <a:latin typeface="SimSun"/>
                <a:cs typeface="SimSun"/>
              </a:rPr>
              <a:t>移</a:t>
            </a:r>
            <a:endParaRPr baseline="-2604" sz="4800">
              <a:latin typeface="SimSun"/>
              <a:cs typeface="SimSun"/>
            </a:endParaRPr>
          </a:p>
          <a:p>
            <a:pPr marL="164465">
              <a:lnSpc>
                <a:spcPct val="100000"/>
              </a:lnSpc>
              <a:spcBef>
                <a:spcPts val="960"/>
              </a:spcBef>
              <a:tabLst>
                <a:tab pos="2007870" algn="l"/>
              </a:tabLst>
            </a:pPr>
            <a:r>
              <a:rPr dirty="0" sz="3200" spc="-5">
                <a:solidFill>
                  <a:srgbClr val="CC0000"/>
                </a:solidFill>
                <a:latin typeface="Times New Roman"/>
                <a:cs typeface="Times New Roman"/>
              </a:rPr>
              <a:t>*q</a:t>
            </a:r>
            <a:r>
              <a:rPr dirty="0" sz="320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CC0000"/>
                </a:solidFill>
                <a:latin typeface="Times New Roman"/>
                <a:cs typeface="Times New Roman"/>
              </a:rPr>
              <a:t>=</a:t>
            </a:r>
            <a:r>
              <a:rPr dirty="0" sz="3200" spc="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CC0000"/>
                </a:solidFill>
                <a:latin typeface="Times New Roman"/>
                <a:cs typeface="Times New Roman"/>
              </a:rPr>
              <a:t>e;	//</a:t>
            </a:r>
            <a:r>
              <a:rPr dirty="0" sz="3200" spc="-1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CC0000"/>
                </a:solidFill>
                <a:latin typeface="SimSun"/>
                <a:cs typeface="SimSun"/>
              </a:rPr>
              <a:t>插入</a:t>
            </a:r>
            <a:r>
              <a:rPr dirty="0" sz="3200" spc="-5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930" y="602997"/>
            <a:ext cx="689292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1">
                <a:solidFill>
                  <a:srgbClr val="00009A"/>
                </a:solidFill>
                <a:latin typeface="Times New Roman"/>
                <a:cs typeface="Times New Roman"/>
              </a:rPr>
              <a:t>if </a:t>
            </a:r>
            <a:r>
              <a:rPr dirty="0" spc="-5">
                <a:solidFill>
                  <a:srgbClr val="00009A"/>
                </a:solidFill>
              </a:rPr>
              <a:t>(i &lt; 1 || i &gt; L.length+1) </a:t>
            </a:r>
            <a:r>
              <a:rPr dirty="0" spc="-15" b="1">
                <a:solidFill>
                  <a:srgbClr val="00009A"/>
                </a:solidFill>
                <a:latin typeface="Times New Roman"/>
                <a:cs typeface="Times New Roman"/>
              </a:rPr>
              <a:t>return</a:t>
            </a:r>
            <a:r>
              <a:rPr dirty="0" spc="-5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pc="-5">
                <a:solidFill>
                  <a:srgbClr val="00009A"/>
                </a:solidFill>
              </a:rPr>
              <a:t>ERROR;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973" y="1097233"/>
            <a:ext cx="8780145" cy="579120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4089400">
              <a:lnSpc>
                <a:spcPct val="100000"/>
              </a:lnSpc>
              <a:spcBef>
                <a:spcPts val="815"/>
              </a:spcBef>
              <a:tabLst>
                <a:tab pos="4518025" algn="l"/>
              </a:tabLst>
            </a:pP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//	</a:t>
            </a:r>
            <a:r>
              <a:rPr dirty="0" sz="3200">
                <a:solidFill>
                  <a:srgbClr val="00009A"/>
                </a:solidFill>
                <a:latin typeface="SimSun"/>
                <a:cs typeface="SimSun"/>
              </a:rPr>
              <a:t>插入位置不合法</a:t>
            </a:r>
            <a:endParaRPr sz="3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if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(L.length &gt;= L.listsize)</a:t>
            </a:r>
            <a:r>
              <a:rPr dirty="0" sz="3200" spc="-1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2654300">
              <a:lnSpc>
                <a:spcPct val="100000"/>
              </a:lnSpc>
              <a:spcBef>
                <a:spcPts val="770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-1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SimSun"/>
                <a:cs typeface="SimSun"/>
              </a:rPr>
              <a:t>当前存储空间已满，增加分配</a:t>
            </a:r>
            <a:endParaRPr sz="3200">
              <a:latin typeface="SimSun"/>
              <a:cs typeface="SimSun"/>
            </a:endParaRPr>
          </a:p>
          <a:p>
            <a:pPr marL="812800" marR="41275" indent="-394335">
              <a:lnSpc>
                <a:spcPct val="124300"/>
              </a:lnSpc>
              <a:spcBef>
                <a:spcPts val="350"/>
              </a:spcBef>
            </a:pPr>
            <a:r>
              <a:rPr dirty="0" sz="2800" spc="-5" b="1">
                <a:solidFill>
                  <a:srgbClr val="CC0000"/>
                </a:solidFill>
                <a:latin typeface="Times New Roman"/>
                <a:cs typeface="Times New Roman"/>
              </a:rPr>
              <a:t>newbase </a:t>
            </a:r>
            <a:r>
              <a:rPr dirty="0" sz="2800" b="1">
                <a:solidFill>
                  <a:srgbClr val="CC0000"/>
                </a:solidFill>
                <a:latin typeface="Times New Roman"/>
                <a:cs typeface="Times New Roman"/>
              </a:rPr>
              <a:t>= </a:t>
            </a:r>
            <a:r>
              <a:rPr dirty="0" sz="2800" spc="-30" b="1">
                <a:solidFill>
                  <a:srgbClr val="CC0000"/>
                </a:solidFill>
                <a:latin typeface="Times New Roman"/>
                <a:cs typeface="Times New Roman"/>
              </a:rPr>
              <a:t>(ElemType </a:t>
            </a:r>
            <a:r>
              <a:rPr dirty="0" sz="2800" spc="-10" b="1">
                <a:solidFill>
                  <a:srgbClr val="CC0000"/>
                </a:solidFill>
                <a:latin typeface="Times New Roman"/>
                <a:cs typeface="Times New Roman"/>
              </a:rPr>
              <a:t>*)realloc(L.elem,  </a:t>
            </a:r>
            <a:r>
              <a:rPr dirty="0" sz="2800" spc="-5" b="1">
                <a:solidFill>
                  <a:srgbClr val="CC0000"/>
                </a:solidFill>
                <a:latin typeface="Times New Roman"/>
                <a:cs typeface="Times New Roman"/>
              </a:rPr>
              <a:t>(L.listsize+LISTINCREMENT)*sizeof</a:t>
            </a:r>
            <a:r>
              <a:rPr dirty="0" sz="2800" spc="-4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CC0000"/>
                </a:solidFill>
                <a:latin typeface="Times New Roman"/>
                <a:cs typeface="Times New Roman"/>
              </a:rPr>
              <a:t>(ElemType));</a:t>
            </a:r>
            <a:endParaRPr sz="28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spcBef>
                <a:spcPts val="705"/>
              </a:spcBef>
            </a:pP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if </a:t>
            </a:r>
            <a:r>
              <a:rPr dirty="0" sz="3200" spc="-10">
                <a:solidFill>
                  <a:srgbClr val="323232"/>
                </a:solidFill>
                <a:latin typeface="Times New Roman"/>
                <a:cs typeface="Times New Roman"/>
              </a:rPr>
              <a:t>(!newbase)</a:t>
            </a:r>
            <a:r>
              <a:rPr dirty="0" sz="3200" spc="2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323232"/>
                </a:solidFill>
                <a:latin typeface="Times New Roman"/>
                <a:cs typeface="Times New Roman"/>
              </a:rPr>
              <a:t>exit</a:t>
            </a:r>
            <a:r>
              <a:rPr dirty="0" sz="3200" spc="-10">
                <a:solidFill>
                  <a:srgbClr val="323232"/>
                </a:solidFill>
                <a:latin typeface="Times New Roman"/>
                <a:cs typeface="Times New Roman"/>
              </a:rPr>
              <a:t>(OVERFLOW);</a:t>
            </a:r>
            <a:endParaRPr sz="3200">
              <a:latin typeface="Times New Roman"/>
              <a:cs typeface="Times New Roman"/>
            </a:endParaRPr>
          </a:p>
          <a:p>
            <a:pPr marL="2755265">
              <a:lnSpc>
                <a:spcPct val="100000"/>
              </a:lnSpc>
              <a:spcBef>
                <a:spcPts val="770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-1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23232"/>
                </a:solidFill>
                <a:latin typeface="SimSun"/>
                <a:cs typeface="SimSun"/>
              </a:rPr>
              <a:t>存储分配失败</a:t>
            </a:r>
            <a:endParaRPr sz="3200">
              <a:latin typeface="SimSun"/>
              <a:cs typeface="SimSun"/>
            </a:endParaRPr>
          </a:p>
          <a:p>
            <a:pPr marL="418465">
              <a:lnSpc>
                <a:spcPct val="100000"/>
              </a:lnSpc>
              <a:spcBef>
                <a:spcPts val="765"/>
              </a:spcBef>
              <a:tabLst>
                <a:tab pos="5130800" algn="l"/>
              </a:tabLst>
            </a:pPr>
            <a:r>
              <a:rPr dirty="0" sz="3200" spc="-5">
                <a:solidFill>
                  <a:srgbClr val="CC0000"/>
                </a:solidFill>
                <a:latin typeface="Times New Roman"/>
                <a:cs typeface="Times New Roman"/>
              </a:rPr>
              <a:t>L.elem</a:t>
            </a:r>
            <a:r>
              <a:rPr dirty="0" sz="3200" spc="1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CC0000"/>
                </a:solidFill>
                <a:latin typeface="Times New Roman"/>
                <a:cs typeface="Times New Roman"/>
              </a:rPr>
              <a:t>=</a:t>
            </a:r>
            <a:r>
              <a:rPr dirty="0" sz="3200" spc="1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CC0000"/>
                </a:solidFill>
                <a:latin typeface="Times New Roman"/>
                <a:cs typeface="Times New Roman"/>
              </a:rPr>
              <a:t>newbase;	//</a:t>
            </a:r>
            <a:r>
              <a:rPr dirty="0" sz="3200" spc="-1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CC0000"/>
                </a:solidFill>
                <a:latin typeface="SimSun"/>
                <a:cs typeface="SimSun"/>
              </a:rPr>
              <a:t>新基址</a:t>
            </a:r>
            <a:endParaRPr sz="3200">
              <a:latin typeface="SimSun"/>
              <a:cs typeface="SimSun"/>
            </a:endParaRPr>
          </a:p>
          <a:p>
            <a:pPr marL="418465">
              <a:lnSpc>
                <a:spcPct val="100000"/>
              </a:lnSpc>
              <a:spcBef>
                <a:spcPts val="770"/>
              </a:spcBef>
            </a:pPr>
            <a:r>
              <a:rPr dirty="0" sz="3200" spc="-5">
                <a:solidFill>
                  <a:srgbClr val="CC0000"/>
                </a:solidFill>
                <a:latin typeface="Times New Roman"/>
                <a:cs typeface="Times New Roman"/>
              </a:rPr>
              <a:t>L.listsize</a:t>
            </a:r>
            <a:r>
              <a:rPr dirty="0" sz="3200" spc="2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CC0000"/>
                </a:solidFill>
                <a:latin typeface="Times New Roman"/>
                <a:cs typeface="Times New Roman"/>
              </a:rPr>
              <a:t>+=</a:t>
            </a:r>
            <a:r>
              <a:rPr dirty="0" sz="320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CC0000"/>
                </a:solidFill>
                <a:latin typeface="Times New Roman"/>
                <a:cs typeface="Times New Roman"/>
              </a:rPr>
              <a:t>LISTINCREMENT;</a:t>
            </a:r>
            <a:r>
              <a:rPr dirty="0" sz="3200" spc="-1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CC0000"/>
                </a:solidFill>
                <a:latin typeface="Times New Roman"/>
                <a:cs typeface="Times New Roman"/>
              </a:rPr>
              <a:t>//</a:t>
            </a:r>
            <a:r>
              <a:rPr dirty="0" sz="3200" spc="-3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CC0000"/>
                </a:solidFill>
                <a:latin typeface="SimSun"/>
                <a:cs typeface="SimSun"/>
              </a:rPr>
              <a:t>增加存储容量</a:t>
            </a:r>
            <a:endParaRPr sz="3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4427" y="64449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lnTo>
                  <a:pt x="57150" y="457200"/>
                </a:lnTo>
                <a:lnTo>
                  <a:pt x="57150" y="143256"/>
                </a:lnTo>
                <a:lnTo>
                  <a:pt x="143268" y="143256"/>
                </a:lnTo>
                <a:lnTo>
                  <a:pt x="143268" y="272034"/>
                </a:lnTo>
                <a:lnTo>
                  <a:pt x="146614" y="288667"/>
                </a:lnTo>
                <a:lnTo>
                  <a:pt x="155746" y="302228"/>
                </a:lnTo>
                <a:lnTo>
                  <a:pt x="169307" y="311360"/>
                </a:lnTo>
                <a:lnTo>
                  <a:pt x="185940" y="314706"/>
                </a:lnTo>
                <a:lnTo>
                  <a:pt x="228600" y="314706"/>
                </a:lnTo>
                <a:lnTo>
                  <a:pt x="228600" y="143256"/>
                </a:lnTo>
                <a:lnTo>
                  <a:pt x="314718" y="57150"/>
                </a:lnTo>
                <a:lnTo>
                  <a:pt x="400050" y="143256"/>
                </a:lnTo>
                <a:lnTo>
                  <a:pt x="400050" y="457200"/>
                </a:lnTo>
                <a:lnTo>
                  <a:pt x="457200" y="457200"/>
                </a:lnTo>
                <a:close/>
              </a:path>
              <a:path w="457200" h="457200">
                <a:moveTo>
                  <a:pt x="400050" y="457200"/>
                </a:moveTo>
                <a:lnTo>
                  <a:pt x="400050" y="143256"/>
                </a:lnTo>
                <a:lnTo>
                  <a:pt x="357390" y="143256"/>
                </a:lnTo>
                <a:lnTo>
                  <a:pt x="357390" y="272034"/>
                </a:lnTo>
                <a:lnTo>
                  <a:pt x="347341" y="321933"/>
                </a:lnTo>
                <a:lnTo>
                  <a:pt x="319860" y="362616"/>
                </a:lnTo>
                <a:lnTo>
                  <a:pt x="278946" y="390013"/>
                </a:lnTo>
                <a:lnTo>
                  <a:pt x="228600" y="400050"/>
                </a:lnTo>
                <a:lnTo>
                  <a:pt x="185940" y="400050"/>
                </a:lnTo>
                <a:lnTo>
                  <a:pt x="135915" y="390013"/>
                </a:lnTo>
                <a:lnTo>
                  <a:pt x="94965" y="362616"/>
                </a:lnTo>
                <a:lnTo>
                  <a:pt x="67306" y="321933"/>
                </a:lnTo>
                <a:lnTo>
                  <a:pt x="57150" y="272034"/>
                </a:lnTo>
                <a:lnTo>
                  <a:pt x="57150" y="457200"/>
                </a:lnTo>
                <a:lnTo>
                  <a:pt x="400050" y="457200"/>
                </a:lnTo>
                <a:close/>
              </a:path>
              <a:path w="457200" h="457200">
                <a:moveTo>
                  <a:pt x="272046" y="272034"/>
                </a:moveTo>
                <a:lnTo>
                  <a:pt x="272046" y="143256"/>
                </a:lnTo>
                <a:lnTo>
                  <a:pt x="228600" y="143256"/>
                </a:lnTo>
                <a:lnTo>
                  <a:pt x="228600" y="314706"/>
                </a:lnTo>
                <a:lnTo>
                  <a:pt x="245680" y="311360"/>
                </a:lnTo>
                <a:lnTo>
                  <a:pt x="259472" y="302228"/>
                </a:lnTo>
                <a:lnTo>
                  <a:pt x="268688" y="288667"/>
                </a:lnTo>
                <a:lnTo>
                  <a:pt x="272046" y="272034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61577" y="6502146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214884" y="334239"/>
                </a:moveTo>
                <a:lnTo>
                  <a:pt x="214884" y="214883"/>
                </a:lnTo>
                <a:lnTo>
                  <a:pt x="211526" y="231517"/>
                </a:lnTo>
                <a:lnTo>
                  <a:pt x="202311" y="245078"/>
                </a:lnTo>
                <a:lnTo>
                  <a:pt x="188523" y="254210"/>
                </a:lnTo>
                <a:lnTo>
                  <a:pt x="171450" y="257555"/>
                </a:lnTo>
                <a:lnTo>
                  <a:pt x="128778" y="257555"/>
                </a:lnTo>
                <a:lnTo>
                  <a:pt x="112144" y="254210"/>
                </a:lnTo>
                <a:lnTo>
                  <a:pt x="98583" y="245078"/>
                </a:lnTo>
                <a:lnTo>
                  <a:pt x="89451" y="231517"/>
                </a:lnTo>
                <a:lnTo>
                  <a:pt x="86106" y="214883"/>
                </a:lnTo>
                <a:lnTo>
                  <a:pt x="86106" y="86105"/>
                </a:lnTo>
                <a:lnTo>
                  <a:pt x="0" y="86105"/>
                </a:lnTo>
                <a:lnTo>
                  <a:pt x="0" y="214883"/>
                </a:lnTo>
                <a:lnTo>
                  <a:pt x="10156" y="264783"/>
                </a:lnTo>
                <a:lnTo>
                  <a:pt x="37814" y="305466"/>
                </a:lnTo>
                <a:lnTo>
                  <a:pt x="78759" y="332863"/>
                </a:lnTo>
                <a:lnTo>
                  <a:pt x="128778" y="342899"/>
                </a:lnTo>
                <a:lnTo>
                  <a:pt x="171450" y="342899"/>
                </a:lnTo>
                <a:lnTo>
                  <a:pt x="214884" y="334239"/>
                </a:lnTo>
                <a:close/>
              </a:path>
              <a:path w="342900" h="342900">
                <a:moveTo>
                  <a:pt x="342900" y="86105"/>
                </a:moveTo>
                <a:lnTo>
                  <a:pt x="257556" y="0"/>
                </a:lnTo>
                <a:lnTo>
                  <a:pt x="171450" y="86105"/>
                </a:lnTo>
                <a:lnTo>
                  <a:pt x="214884" y="86105"/>
                </a:lnTo>
                <a:lnTo>
                  <a:pt x="214884" y="334239"/>
                </a:lnTo>
                <a:lnTo>
                  <a:pt x="221789" y="332863"/>
                </a:lnTo>
                <a:lnTo>
                  <a:pt x="262699" y="305466"/>
                </a:lnTo>
                <a:lnTo>
                  <a:pt x="290179" y="264783"/>
                </a:lnTo>
                <a:lnTo>
                  <a:pt x="300228" y="214883"/>
                </a:lnTo>
                <a:lnTo>
                  <a:pt x="300228" y="86105"/>
                </a:lnTo>
                <a:lnTo>
                  <a:pt x="342900" y="86105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057017" y="6496050"/>
            <a:ext cx="360045" cy="354330"/>
          </a:xfrm>
          <a:custGeom>
            <a:avLst/>
            <a:gdLst/>
            <a:ahLst/>
            <a:cxnLst/>
            <a:rect l="l" t="t" r="r" b="b"/>
            <a:pathLst>
              <a:path w="360045" h="354329">
                <a:moveTo>
                  <a:pt x="97536" y="232410"/>
                </a:moveTo>
                <a:lnTo>
                  <a:pt x="96012" y="228600"/>
                </a:lnTo>
                <a:lnTo>
                  <a:pt x="95250" y="224790"/>
                </a:lnTo>
                <a:lnTo>
                  <a:pt x="95250" y="87630"/>
                </a:lnTo>
                <a:lnTo>
                  <a:pt x="0" y="87630"/>
                </a:lnTo>
                <a:lnTo>
                  <a:pt x="0" y="227838"/>
                </a:lnTo>
                <a:lnTo>
                  <a:pt x="4572" y="245420"/>
                </a:lnTo>
                <a:lnTo>
                  <a:pt x="4572" y="96774"/>
                </a:lnTo>
                <a:lnTo>
                  <a:pt x="9906" y="92202"/>
                </a:lnTo>
                <a:lnTo>
                  <a:pt x="9906" y="96774"/>
                </a:lnTo>
                <a:lnTo>
                  <a:pt x="86106" y="96774"/>
                </a:lnTo>
                <a:lnTo>
                  <a:pt x="86106" y="92202"/>
                </a:lnTo>
                <a:lnTo>
                  <a:pt x="90678" y="96774"/>
                </a:lnTo>
                <a:lnTo>
                  <a:pt x="90678" y="241374"/>
                </a:lnTo>
                <a:lnTo>
                  <a:pt x="91092" y="242810"/>
                </a:lnTo>
                <a:lnTo>
                  <a:pt x="96774" y="250276"/>
                </a:lnTo>
                <a:lnTo>
                  <a:pt x="96774" y="231648"/>
                </a:lnTo>
                <a:lnTo>
                  <a:pt x="97536" y="232410"/>
                </a:lnTo>
                <a:close/>
              </a:path>
              <a:path w="360045" h="354329">
                <a:moveTo>
                  <a:pt x="9906" y="96774"/>
                </a:moveTo>
                <a:lnTo>
                  <a:pt x="9906" y="92202"/>
                </a:lnTo>
                <a:lnTo>
                  <a:pt x="4572" y="96774"/>
                </a:lnTo>
                <a:lnTo>
                  <a:pt x="9906" y="96774"/>
                </a:lnTo>
                <a:close/>
              </a:path>
              <a:path w="360045" h="354329">
                <a:moveTo>
                  <a:pt x="19812" y="268986"/>
                </a:moveTo>
                <a:lnTo>
                  <a:pt x="17526" y="262890"/>
                </a:lnTo>
                <a:lnTo>
                  <a:pt x="17526" y="263652"/>
                </a:lnTo>
                <a:lnTo>
                  <a:pt x="15240" y="257556"/>
                </a:lnTo>
                <a:lnTo>
                  <a:pt x="13716" y="251460"/>
                </a:lnTo>
                <a:lnTo>
                  <a:pt x="13716" y="252222"/>
                </a:lnTo>
                <a:lnTo>
                  <a:pt x="12192" y="245364"/>
                </a:lnTo>
                <a:lnTo>
                  <a:pt x="12192" y="246126"/>
                </a:lnTo>
                <a:lnTo>
                  <a:pt x="11430" y="239268"/>
                </a:lnTo>
                <a:lnTo>
                  <a:pt x="11430" y="240030"/>
                </a:lnTo>
                <a:lnTo>
                  <a:pt x="10668" y="233172"/>
                </a:lnTo>
                <a:lnTo>
                  <a:pt x="9906" y="227076"/>
                </a:lnTo>
                <a:lnTo>
                  <a:pt x="9906" y="96774"/>
                </a:lnTo>
                <a:lnTo>
                  <a:pt x="4572" y="96774"/>
                </a:lnTo>
                <a:lnTo>
                  <a:pt x="4572" y="245420"/>
                </a:lnTo>
                <a:lnTo>
                  <a:pt x="13068" y="278097"/>
                </a:lnTo>
                <a:lnTo>
                  <a:pt x="19050" y="286428"/>
                </a:lnTo>
                <a:lnTo>
                  <a:pt x="19050" y="268986"/>
                </a:lnTo>
                <a:lnTo>
                  <a:pt x="19812" y="268986"/>
                </a:lnTo>
                <a:close/>
              </a:path>
              <a:path w="360045" h="354329">
                <a:moveTo>
                  <a:pt x="31242" y="290322"/>
                </a:moveTo>
                <a:lnTo>
                  <a:pt x="24384" y="279654"/>
                </a:lnTo>
                <a:lnTo>
                  <a:pt x="19050" y="268986"/>
                </a:lnTo>
                <a:lnTo>
                  <a:pt x="19050" y="286428"/>
                </a:lnTo>
                <a:lnTo>
                  <a:pt x="30480" y="302350"/>
                </a:lnTo>
                <a:lnTo>
                  <a:pt x="30480" y="289560"/>
                </a:lnTo>
                <a:lnTo>
                  <a:pt x="31242" y="290322"/>
                </a:lnTo>
                <a:close/>
              </a:path>
              <a:path w="360045" h="354329">
                <a:moveTo>
                  <a:pt x="46482" y="320943"/>
                </a:moveTo>
                <a:lnTo>
                  <a:pt x="46482" y="308610"/>
                </a:lnTo>
                <a:lnTo>
                  <a:pt x="45720" y="307848"/>
                </a:lnTo>
                <a:lnTo>
                  <a:pt x="38100" y="299466"/>
                </a:lnTo>
                <a:lnTo>
                  <a:pt x="30480" y="289560"/>
                </a:lnTo>
                <a:lnTo>
                  <a:pt x="30480" y="302350"/>
                </a:lnTo>
                <a:lnTo>
                  <a:pt x="41562" y="317787"/>
                </a:lnTo>
                <a:lnTo>
                  <a:pt x="46482" y="320943"/>
                </a:lnTo>
                <a:close/>
              </a:path>
              <a:path w="360045" h="354329">
                <a:moveTo>
                  <a:pt x="46117" y="308212"/>
                </a:moveTo>
                <a:lnTo>
                  <a:pt x="45720" y="307778"/>
                </a:lnTo>
                <a:lnTo>
                  <a:pt x="46117" y="308212"/>
                </a:lnTo>
                <a:close/>
              </a:path>
              <a:path w="360045" h="354329">
                <a:moveTo>
                  <a:pt x="46482" y="308610"/>
                </a:moveTo>
                <a:lnTo>
                  <a:pt x="46117" y="308212"/>
                </a:lnTo>
                <a:lnTo>
                  <a:pt x="45720" y="307848"/>
                </a:lnTo>
                <a:lnTo>
                  <a:pt x="46482" y="308610"/>
                </a:lnTo>
                <a:close/>
              </a:path>
              <a:path w="360045" h="354329">
                <a:moveTo>
                  <a:pt x="64770" y="332677"/>
                </a:moveTo>
                <a:lnTo>
                  <a:pt x="64770" y="323850"/>
                </a:lnTo>
                <a:lnTo>
                  <a:pt x="54864" y="316230"/>
                </a:lnTo>
                <a:lnTo>
                  <a:pt x="46117" y="308212"/>
                </a:lnTo>
                <a:lnTo>
                  <a:pt x="46482" y="308610"/>
                </a:lnTo>
                <a:lnTo>
                  <a:pt x="46482" y="320943"/>
                </a:lnTo>
                <a:lnTo>
                  <a:pt x="64770" y="332677"/>
                </a:lnTo>
                <a:close/>
              </a:path>
              <a:path w="360045" h="354329">
                <a:moveTo>
                  <a:pt x="74676" y="339033"/>
                </a:moveTo>
                <a:lnTo>
                  <a:pt x="74676" y="329946"/>
                </a:lnTo>
                <a:lnTo>
                  <a:pt x="64008" y="323088"/>
                </a:lnTo>
                <a:lnTo>
                  <a:pt x="64770" y="323850"/>
                </a:lnTo>
                <a:lnTo>
                  <a:pt x="64770" y="332677"/>
                </a:lnTo>
                <a:lnTo>
                  <a:pt x="74676" y="339033"/>
                </a:lnTo>
                <a:close/>
              </a:path>
              <a:path w="360045" h="354329">
                <a:moveTo>
                  <a:pt x="102870" y="340614"/>
                </a:moveTo>
                <a:lnTo>
                  <a:pt x="96774" y="339090"/>
                </a:lnTo>
                <a:lnTo>
                  <a:pt x="90678" y="336804"/>
                </a:lnTo>
                <a:lnTo>
                  <a:pt x="85344" y="334518"/>
                </a:lnTo>
                <a:lnTo>
                  <a:pt x="85344" y="335280"/>
                </a:lnTo>
                <a:lnTo>
                  <a:pt x="73914" y="329184"/>
                </a:lnTo>
                <a:lnTo>
                  <a:pt x="74676" y="329946"/>
                </a:lnTo>
                <a:lnTo>
                  <a:pt x="74676" y="339033"/>
                </a:lnTo>
                <a:lnTo>
                  <a:pt x="82612" y="344125"/>
                </a:lnTo>
                <a:lnTo>
                  <a:pt x="102108" y="348046"/>
                </a:lnTo>
                <a:lnTo>
                  <a:pt x="102108" y="340614"/>
                </a:lnTo>
                <a:lnTo>
                  <a:pt x="102870" y="340614"/>
                </a:lnTo>
                <a:close/>
              </a:path>
              <a:path w="360045" h="354329">
                <a:moveTo>
                  <a:pt x="90678" y="96774"/>
                </a:moveTo>
                <a:lnTo>
                  <a:pt x="86106" y="92202"/>
                </a:lnTo>
                <a:lnTo>
                  <a:pt x="86106" y="96774"/>
                </a:lnTo>
                <a:lnTo>
                  <a:pt x="90678" y="96774"/>
                </a:lnTo>
                <a:close/>
              </a:path>
              <a:path w="360045" h="354329">
                <a:moveTo>
                  <a:pt x="90678" y="241374"/>
                </a:moveTo>
                <a:lnTo>
                  <a:pt x="90678" y="96774"/>
                </a:lnTo>
                <a:lnTo>
                  <a:pt x="86106" y="96774"/>
                </a:lnTo>
                <a:lnTo>
                  <a:pt x="86106" y="225552"/>
                </a:lnTo>
                <a:lnTo>
                  <a:pt x="90678" y="241374"/>
                </a:lnTo>
                <a:close/>
              </a:path>
              <a:path w="360045" h="354329">
                <a:moveTo>
                  <a:pt x="96012" y="224790"/>
                </a:moveTo>
                <a:lnTo>
                  <a:pt x="95250" y="220218"/>
                </a:lnTo>
                <a:lnTo>
                  <a:pt x="95250" y="224790"/>
                </a:lnTo>
                <a:lnTo>
                  <a:pt x="96012" y="224790"/>
                </a:lnTo>
                <a:close/>
              </a:path>
              <a:path w="360045" h="354329">
                <a:moveTo>
                  <a:pt x="104394" y="245364"/>
                </a:moveTo>
                <a:lnTo>
                  <a:pt x="102108" y="241554"/>
                </a:lnTo>
                <a:lnTo>
                  <a:pt x="102108" y="242316"/>
                </a:lnTo>
                <a:lnTo>
                  <a:pt x="99822" y="238506"/>
                </a:lnTo>
                <a:lnTo>
                  <a:pt x="99822" y="239268"/>
                </a:lnTo>
                <a:lnTo>
                  <a:pt x="96774" y="231648"/>
                </a:lnTo>
                <a:lnTo>
                  <a:pt x="96774" y="250276"/>
                </a:lnTo>
                <a:lnTo>
                  <a:pt x="101284" y="256203"/>
                </a:lnTo>
                <a:lnTo>
                  <a:pt x="103632" y="257626"/>
                </a:lnTo>
                <a:lnTo>
                  <a:pt x="103632" y="244602"/>
                </a:lnTo>
                <a:lnTo>
                  <a:pt x="104394" y="245364"/>
                </a:lnTo>
                <a:close/>
              </a:path>
              <a:path w="360045" h="354329">
                <a:moveTo>
                  <a:pt x="108966" y="342138"/>
                </a:moveTo>
                <a:lnTo>
                  <a:pt x="102108" y="340614"/>
                </a:lnTo>
                <a:lnTo>
                  <a:pt x="102108" y="348046"/>
                </a:lnTo>
                <a:lnTo>
                  <a:pt x="108204" y="349272"/>
                </a:lnTo>
                <a:lnTo>
                  <a:pt x="108204" y="342138"/>
                </a:lnTo>
                <a:lnTo>
                  <a:pt x="108966" y="342138"/>
                </a:lnTo>
                <a:close/>
              </a:path>
              <a:path w="360045" h="354329">
                <a:moveTo>
                  <a:pt x="109728" y="261321"/>
                </a:moveTo>
                <a:lnTo>
                  <a:pt x="109728" y="250698"/>
                </a:lnTo>
                <a:lnTo>
                  <a:pt x="103632" y="244602"/>
                </a:lnTo>
                <a:lnTo>
                  <a:pt x="103632" y="257626"/>
                </a:lnTo>
                <a:lnTo>
                  <a:pt x="109728" y="261321"/>
                </a:lnTo>
                <a:close/>
              </a:path>
              <a:path w="360045" h="354329">
                <a:moveTo>
                  <a:pt x="219456" y="345300"/>
                </a:moveTo>
                <a:lnTo>
                  <a:pt x="219456" y="336804"/>
                </a:lnTo>
                <a:lnTo>
                  <a:pt x="213360" y="339090"/>
                </a:lnTo>
                <a:lnTo>
                  <a:pt x="192162" y="343363"/>
                </a:lnTo>
                <a:lnTo>
                  <a:pt x="170688" y="344700"/>
                </a:lnTo>
                <a:lnTo>
                  <a:pt x="127254" y="344424"/>
                </a:lnTo>
                <a:lnTo>
                  <a:pt x="120396" y="343662"/>
                </a:lnTo>
                <a:lnTo>
                  <a:pt x="114300" y="342900"/>
                </a:lnTo>
                <a:lnTo>
                  <a:pt x="108204" y="342138"/>
                </a:lnTo>
                <a:lnTo>
                  <a:pt x="108204" y="349272"/>
                </a:lnTo>
                <a:lnTo>
                  <a:pt x="133350" y="354330"/>
                </a:lnTo>
                <a:lnTo>
                  <a:pt x="176784" y="354330"/>
                </a:lnTo>
                <a:lnTo>
                  <a:pt x="182880" y="353568"/>
                </a:lnTo>
                <a:lnTo>
                  <a:pt x="219456" y="345300"/>
                </a:lnTo>
                <a:close/>
              </a:path>
              <a:path w="360045" h="354329">
                <a:moveTo>
                  <a:pt x="112776" y="252222"/>
                </a:moveTo>
                <a:lnTo>
                  <a:pt x="108966" y="249936"/>
                </a:lnTo>
                <a:lnTo>
                  <a:pt x="109728" y="250698"/>
                </a:lnTo>
                <a:lnTo>
                  <a:pt x="109728" y="261321"/>
                </a:lnTo>
                <a:lnTo>
                  <a:pt x="112014" y="262706"/>
                </a:lnTo>
                <a:lnTo>
                  <a:pt x="112014" y="252222"/>
                </a:lnTo>
                <a:lnTo>
                  <a:pt x="112776" y="252222"/>
                </a:lnTo>
                <a:close/>
              </a:path>
              <a:path w="360045" h="354329">
                <a:moveTo>
                  <a:pt x="115824" y="254508"/>
                </a:moveTo>
                <a:lnTo>
                  <a:pt x="112014" y="252222"/>
                </a:lnTo>
                <a:lnTo>
                  <a:pt x="112014" y="262706"/>
                </a:lnTo>
                <a:lnTo>
                  <a:pt x="115062" y="264554"/>
                </a:lnTo>
                <a:lnTo>
                  <a:pt x="115062" y="254508"/>
                </a:lnTo>
                <a:lnTo>
                  <a:pt x="115824" y="254508"/>
                </a:lnTo>
                <a:close/>
              </a:path>
              <a:path w="360045" h="354329">
                <a:moveTo>
                  <a:pt x="115062" y="342900"/>
                </a:moveTo>
                <a:lnTo>
                  <a:pt x="114300" y="342815"/>
                </a:lnTo>
                <a:lnTo>
                  <a:pt x="115062" y="342900"/>
                </a:lnTo>
                <a:close/>
              </a:path>
              <a:path w="360045" h="354329">
                <a:moveTo>
                  <a:pt x="122682" y="266238"/>
                </a:moveTo>
                <a:lnTo>
                  <a:pt x="122682" y="257556"/>
                </a:lnTo>
                <a:lnTo>
                  <a:pt x="115062" y="254508"/>
                </a:lnTo>
                <a:lnTo>
                  <a:pt x="115062" y="264554"/>
                </a:lnTo>
                <a:lnTo>
                  <a:pt x="115697" y="264939"/>
                </a:lnTo>
                <a:lnTo>
                  <a:pt x="122682" y="266238"/>
                </a:lnTo>
                <a:close/>
              </a:path>
              <a:path w="360045" h="354329">
                <a:moveTo>
                  <a:pt x="121158" y="343662"/>
                </a:moveTo>
                <a:lnTo>
                  <a:pt x="120396" y="343577"/>
                </a:lnTo>
                <a:lnTo>
                  <a:pt x="121158" y="343662"/>
                </a:lnTo>
                <a:close/>
              </a:path>
              <a:path w="360045" h="354329">
                <a:moveTo>
                  <a:pt x="184404" y="267304"/>
                </a:moveTo>
                <a:lnTo>
                  <a:pt x="184404" y="258318"/>
                </a:lnTo>
                <a:lnTo>
                  <a:pt x="179832" y="258445"/>
                </a:lnTo>
                <a:lnTo>
                  <a:pt x="176784" y="258953"/>
                </a:lnTo>
                <a:lnTo>
                  <a:pt x="133350" y="259080"/>
                </a:lnTo>
                <a:lnTo>
                  <a:pt x="129540" y="258318"/>
                </a:lnTo>
                <a:lnTo>
                  <a:pt x="125730" y="258318"/>
                </a:lnTo>
                <a:lnTo>
                  <a:pt x="121920" y="256794"/>
                </a:lnTo>
                <a:lnTo>
                  <a:pt x="122682" y="257556"/>
                </a:lnTo>
                <a:lnTo>
                  <a:pt x="122682" y="266238"/>
                </a:lnTo>
                <a:lnTo>
                  <a:pt x="133350" y="268224"/>
                </a:lnTo>
                <a:lnTo>
                  <a:pt x="181356" y="268224"/>
                </a:lnTo>
                <a:lnTo>
                  <a:pt x="184404" y="267304"/>
                </a:lnTo>
                <a:close/>
              </a:path>
              <a:path w="360045" h="354329">
                <a:moveTo>
                  <a:pt x="134112" y="259080"/>
                </a:moveTo>
                <a:lnTo>
                  <a:pt x="133350" y="258953"/>
                </a:lnTo>
                <a:lnTo>
                  <a:pt x="134112" y="259080"/>
                </a:lnTo>
                <a:close/>
              </a:path>
              <a:path w="360045" h="354329">
                <a:moveTo>
                  <a:pt x="359664" y="96774"/>
                </a:moveTo>
                <a:lnTo>
                  <a:pt x="262128" y="0"/>
                </a:lnTo>
                <a:lnTo>
                  <a:pt x="164592" y="96774"/>
                </a:lnTo>
                <a:lnTo>
                  <a:pt x="176022" y="96774"/>
                </a:lnTo>
                <a:lnTo>
                  <a:pt x="176022" y="87630"/>
                </a:lnTo>
                <a:lnTo>
                  <a:pt x="187452" y="87630"/>
                </a:lnTo>
                <a:lnTo>
                  <a:pt x="259080" y="16002"/>
                </a:lnTo>
                <a:lnTo>
                  <a:pt x="259080" y="9906"/>
                </a:lnTo>
                <a:lnTo>
                  <a:pt x="265176" y="9906"/>
                </a:lnTo>
                <a:lnTo>
                  <a:pt x="265176" y="16002"/>
                </a:lnTo>
                <a:lnTo>
                  <a:pt x="336804" y="87630"/>
                </a:lnTo>
                <a:lnTo>
                  <a:pt x="347472" y="87630"/>
                </a:lnTo>
                <a:lnTo>
                  <a:pt x="347472" y="96774"/>
                </a:lnTo>
                <a:lnTo>
                  <a:pt x="359664" y="96774"/>
                </a:lnTo>
                <a:close/>
              </a:path>
              <a:path w="360045" h="354329">
                <a:moveTo>
                  <a:pt x="187452" y="87630"/>
                </a:moveTo>
                <a:lnTo>
                  <a:pt x="176022" y="87630"/>
                </a:lnTo>
                <a:lnTo>
                  <a:pt x="179832" y="95250"/>
                </a:lnTo>
                <a:lnTo>
                  <a:pt x="187452" y="87630"/>
                </a:lnTo>
                <a:close/>
              </a:path>
              <a:path w="360045" h="354329">
                <a:moveTo>
                  <a:pt x="224028" y="225552"/>
                </a:moveTo>
                <a:lnTo>
                  <a:pt x="224028" y="87630"/>
                </a:lnTo>
                <a:lnTo>
                  <a:pt x="187452" y="87630"/>
                </a:lnTo>
                <a:lnTo>
                  <a:pt x="179832" y="95250"/>
                </a:lnTo>
                <a:lnTo>
                  <a:pt x="176022" y="87630"/>
                </a:lnTo>
                <a:lnTo>
                  <a:pt x="176022" y="96774"/>
                </a:lnTo>
                <a:lnTo>
                  <a:pt x="214122" y="96774"/>
                </a:lnTo>
                <a:lnTo>
                  <a:pt x="214122" y="92202"/>
                </a:lnTo>
                <a:lnTo>
                  <a:pt x="219456" y="96774"/>
                </a:lnTo>
                <a:lnTo>
                  <a:pt x="219456" y="240175"/>
                </a:lnTo>
                <a:lnTo>
                  <a:pt x="224028" y="225552"/>
                </a:lnTo>
                <a:close/>
              </a:path>
              <a:path w="360045" h="354329">
                <a:moveTo>
                  <a:pt x="188214" y="256794"/>
                </a:moveTo>
                <a:lnTo>
                  <a:pt x="183642" y="258318"/>
                </a:lnTo>
                <a:lnTo>
                  <a:pt x="184404" y="258318"/>
                </a:lnTo>
                <a:lnTo>
                  <a:pt x="184404" y="267304"/>
                </a:lnTo>
                <a:lnTo>
                  <a:pt x="187452" y="266384"/>
                </a:lnTo>
                <a:lnTo>
                  <a:pt x="187452" y="257556"/>
                </a:lnTo>
                <a:lnTo>
                  <a:pt x="188214" y="256794"/>
                </a:lnTo>
                <a:close/>
              </a:path>
              <a:path w="360045" h="354329">
                <a:moveTo>
                  <a:pt x="195072" y="264085"/>
                </a:moveTo>
                <a:lnTo>
                  <a:pt x="195072" y="254508"/>
                </a:lnTo>
                <a:lnTo>
                  <a:pt x="187452" y="257556"/>
                </a:lnTo>
                <a:lnTo>
                  <a:pt x="187452" y="266384"/>
                </a:lnTo>
                <a:lnTo>
                  <a:pt x="195072" y="264085"/>
                </a:lnTo>
                <a:close/>
              </a:path>
              <a:path w="360045" h="354329">
                <a:moveTo>
                  <a:pt x="198120" y="263036"/>
                </a:moveTo>
                <a:lnTo>
                  <a:pt x="198120" y="252222"/>
                </a:lnTo>
                <a:lnTo>
                  <a:pt x="194310" y="254508"/>
                </a:lnTo>
                <a:lnTo>
                  <a:pt x="195072" y="254508"/>
                </a:lnTo>
                <a:lnTo>
                  <a:pt x="195072" y="264085"/>
                </a:lnTo>
                <a:lnTo>
                  <a:pt x="197799" y="263262"/>
                </a:lnTo>
                <a:lnTo>
                  <a:pt x="198120" y="263036"/>
                </a:lnTo>
                <a:close/>
              </a:path>
              <a:path w="360045" h="354329">
                <a:moveTo>
                  <a:pt x="201168" y="249936"/>
                </a:moveTo>
                <a:lnTo>
                  <a:pt x="197358" y="252222"/>
                </a:lnTo>
                <a:lnTo>
                  <a:pt x="198120" y="252222"/>
                </a:lnTo>
                <a:lnTo>
                  <a:pt x="198120" y="263036"/>
                </a:lnTo>
                <a:lnTo>
                  <a:pt x="200406" y="261423"/>
                </a:lnTo>
                <a:lnTo>
                  <a:pt x="200406" y="250698"/>
                </a:lnTo>
                <a:lnTo>
                  <a:pt x="201168" y="249936"/>
                </a:lnTo>
                <a:close/>
              </a:path>
              <a:path w="360045" h="354329">
                <a:moveTo>
                  <a:pt x="210312" y="254387"/>
                </a:moveTo>
                <a:lnTo>
                  <a:pt x="210312" y="238506"/>
                </a:lnTo>
                <a:lnTo>
                  <a:pt x="208026" y="242316"/>
                </a:lnTo>
                <a:lnTo>
                  <a:pt x="208026" y="241554"/>
                </a:lnTo>
                <a:lnTo>
                  <a:pt x="205740" y="245364"/>
                </a:lnTo>
                <a:lnTo>
                  <a:pt x="205740" y="244602"/>
                </a:lnTo>
                <a:lnTo>
                  <a:pt x="203454" y="247650"/>
                </a:lnTo>
                <a:lnTo>
                  <a:pt x="200406" y="250698"/>
                </a:lnTo>
                <a:lnTo>
                  <a:pt x="200406" y="261423"/>
                </a:lnTo>
                <a:lnTo>
                  <a:pt x="210245" y="254484"/>
                </a:lnTo>
                <a:close/>
              </a:path>
              <a:path w="360045" h="354329">
                <a:moveTo>
                  <a:pt x="211836" y="252176"/>
                </a:moveTo>
                <a:lnTo>
                  <a:pt x="211836" y="235458"/>
                </a:lnTo>
                <a:lnTo>
                  <a:pt x="209550" y="239268"/>
                </a:lnTo>
                <a:lnTo>
                  <a:pt x="210312" y="238506"/>
                </a:lnTo>
                <a:lnTo>
                  <a:pt x="210312" y="254387"/>
                </a:lnTo>
                <a:lnTo>
                  <a:pt x="211836" y="252176"/>
                </a:lnTo>
                <a:close/>
              </a:path>
              <a:path w="360045" h="354329">
                <a:moveTo>
                  <a:pt x="219456" y="240175"/>
                </a:moveTo>
                <a:lnTo>
                  <a:pt x="219456" y="96774"/>
                </a:lnTo>
                <a:lnTo>
                  <a:pt x="214122" y="96774"/>
                </a:lnTo>
                <a:lnTo>
                  <a:pt x="214122" y="228600"/>
                </a:lnTo>
                <a:lnTo>
                  <a:pt x="212598" y="232410"/>
                </a:lnTo>
                <a:lnTo>
                  <a:pt x="212598" y="231648"/>
                </a:lnTo>
                <a:lnTo>
                  <a:pt x="211074" y="235458"/>
                </a:lnTo>
                <a:lnTo>
                  <a:pt x="211836" y="235458"/>
                </a:lnTo>
                <a:lnTo>
                  <a:pt x="211836" y="252176"/>
                </a:lnTo>
                <a:lnTo>
                  <a:pt x="218914" y="241908"/>
                </a:lnTo>
                <a:lnTo>
                  <a:pt x="219456" y="240175"/>
                </a:lnTo>
                <a:close/>
              </a:path>
              <a:path w="360045" h="354329">
                <a:moveTo>
                  <a:pt x="214122" y="228600"/>
                </a:moveTo>
                <a:lnTo>
                  <a:pt x="214122" y="224790"/>
                </a:lnTo>
                <a:lnTo>
                  <a:pt x="213360" y="228600"/>
                </a:lnTo>
                <a:lnTo>
                  <a:pt x="214122" y="228600"/>
                </a:lnTo>
                <a:close/>
              </a:path>
              <a:path w="360045" h="354329">
                <a:moveTo>
                  <a:pt x="219456" y="96774"/>
                </a:moveTo>
                <a:lnTo>
                  <a:pt x="214122" y="92202"/>
                </a:lnTo>
                <a:lnTo>
                  <a:pt x="214122" y="96774"/>
                </a:lnTo>
                <a:lnTo>
                  <a:pt x="219456" y="96774"/>
                </a:lnTo>
                <a:close/>
              </a:path>
              <a:path w="360045" h="354329">
                <a:moveTo>
                  <a:pt x="224790" y="334518"/>
                </a:moveTo>
                <a:lnTo>
                  <a:pt x="218694" y="336804"/>
                </a:lnTo>
                <a:lnTo>
                  <a:pt x="219456" y="336804"/>
                </a:lnTo>
                <a:lnTo>
                  <a:pt x="219456" y="345300"/>
                </a:lnTo>
                <a:lnTo>
                  <a:pt x="224028" y="344267"/>
                </a:lnTo>
                <a:lnTo>
                  <a:pt x="224028" y="335280"/>
                </a:lnTo>
                <a:lnTo>
                  <a:pt x="224790" y="334518"/>
                </a:lnTo>
                <a:close/>
              </a:path>
              <a:path w="360045" h="354329">
                <a:moveTo>
                  <a:pt x="246126" y="323088"/>
                </a:moveTo>
                <a:lnTo>
                  <a:pt x="235458" y="329946"/>
                </a:lnTo>
                <a:lnTo>
                  <a:pt x="235458" y="329184"/>
                </a:lnTo>
                <a:lnTo>
                  <a:pt x="224028" y="335280"/>
                </a:lnTo>
                <a:lnTo>
                  <a:pt x="224028" y="344267"/>
                </a:lnTo>
                <a:lnTo>
                  <a:pt x="230674" y="342764"/>
                </a:lnTo>
                <a:lnTo>
                  <a:pt x="245364" y="332632"/>
                </a:lnTo>
                <a:lnTo>
                  <a:pt x="245364" y="323850"/>
                </a:lnTo>
                <a:lnTo>
                  <a:pt x="246126" y="323088"/>
                </a:lnTo>
                <a:close/>
              </a:path>
              <a:path w="360045" h="354329">
                <a:moveTo>
                  <a:pt x="264414" y="319493"/>
                </a:moveTo>
                <a:lnTo>
                  <a:pt x="264414" y="307848"/>
                </a:lnTo>
                <a:lnTo>
                  <a:pt x="263652" y="308610"/>
                </a:lnTo>
                <a:lnTo>
                  <a:pt x="255270" y="316230"/>
                </a:lnTo>
                <a:lnTo>
                  <a:pt x="245364" y="323850"/>
                </a:lnTo>
                <a:lnTo>
                  <a:pt x="245364" y="332632"/>
                </a:lnTo>
                <a:lnTo>
                  <a:pt x="264414" y="319493"/>
                </a:lnTo>
                <a:close/>
              </a:path>
              <a:path w="360045" h="354329">
                <a:moveTo>
                  <a:pt x="265176" y="9906"/>
                </a:moveTo>
                <a:lnTo>
                  <a:pt x="259080" y="9906"/>
                </a:lnTo>
                <a:lnTo>
                  <a:pt x="262128" y="12954"/>
                </a:lnTo>
                <a:lnTo>
                  <a:pt x="265176" y="9906"/>
                </a:lnTo>
                <a:close/>
              </a:path>
              <a:path w="360045" h="354329">
                <a:moveTo>
                  <a:pt x="262128" y="12954"/>
                </a:moveTo>
                <a:lnTo>
                  <a:pt x="259080" y="9906"/>
                </a:lnTo>
                <a:lnTo>
                  <a:pt x="259080" y="16002"/>
                </a:lnTo>
                <a:lnTo>
                  <a:pt x="262128" y="12954"/>
                </a:lnTo>
                <a:close/>
              </a:path>
              <a:path w="360045" h="354329">
                <a:moveTo>
                  <a:pt x="265176" y="16002"/>
                </a:moveTo>
                <a:lnTo>
                  <a:pt x="265176" y="9906"/>
                </a:lnTo>
                <a:lnTo>
                  <a:pt x="262128" y="12954"/>
                </a:lnTo>
                <a:lnTo>
                  <a:pt x="265176" y="16002"/>
                </a:lnTo>
                <a:close/>
              </a:path>
              <a:path w="360045" h="354329">
                <a:moveTo>
                  <a:pt x="264016" y="308212"/>
                </a:moveTo>
                <a:lnTo>
                  <a:pt x="263652" y="308546"/>
                </a:lnTo>
                <a:lnTo>
                  <a:pt x="264016" y="308212"/>
                </a:lnTo>
                <a:close/>
              </a:path>
              <a:path w="360045" h="354329">
                <a:moveTo>
                  <a:pt x="264414" y="307848"/>
                </a:moveTo>
                <a:lnTo>
                  <a:pt x="264016" y="308212"/>
                </a:lnTo>
                <a:lnTo>
                  <a:pt x="263652" y="308610"/>
                </a:lnTo>
                <a:lnTo>
                  <a:pt x="264414" y="307848"/>
                </a:lnTo>
                <a:close/>
              </a:path>
              <a:path w="360045" h="354329">
                <a:moveTo>
                  <a:pt x="347472" y="96774"/>
                </a:moveTo>
                <a:lnTo>
                  <a:pt x="347472" y="87630"/>
                </a:lnTo>
                <a:lnTo>
                  <a:pt x="344424" y="95250"/>
                </a:lnTo>
                <a:lnTo>
                  <a:pt x="336804" y="87630"/>
                </a:lnTo>
                <a:lnTo>
                  <a:pt x="300228" y="87630"/>
                </a:lnTo>
                <a:lnTo>
                  <a:pt x="300228" y="227076"/>
                </a:lnTo>
                <a:lnTo>
                  <a:pt x="299466" y="233934"/>
                </a:lnTo>
                <a:lnTo>
                  <a:pt x="299466" y="233172"/>
                </a:lnTo>
                <a:lnTo>
                  <a:pt x="298704" y="240030"/>
                </a:lnTo>
                <a:lnTo>
                  <a:pt x="298704" y="239268"/>
                </a:lnTo>
                <a:lnTo>
                  <a:pt x="297942" y="246126"/>
                </a:lnTo>
                <a:lnTo>
                  <a:pt x="297942" y="245364"/>
                </a:lnTo>
                <a:lnTo>
                  <a:pt x="296418" y="252222"/>
                </a:lnTo>
                <a:lnTo>
                  <a:pt x="296418" y="251460"/>
                </a:lnTo>
                <a:lnTo>
                  <a:pt x="294894" y="257556"/>
                </a:lnTo>
                <a:lnTo>
                  <a:pt x="292608" y="263652"/>
                </a:lnTo>
                <a:lnTo>
                  <a:pt x="292608" y="262890"/>
                </a:lnTo>
                <a:lnTo>
                  <a:pt x="290322" y="268986"/>
                </a:lnTo>
                <a:lnTo>
                  <a:pt x="284988" y="279654"/>
                </a:lnTo>
                <a:lnTo>
                  <a:pt x="278892" y="290322"/>
                </a:lnTo>
                <a:lnTo>
                  <a:pt x="278892" y="289560"/>
                </a:lnTo>
                <a:lnTo>
                  <a:pt x="272034" y="299466"/>
                </a:lnTo>
                <a:lnTo>
                  <a:pt x="264016" y="308212"/>
                </a:lnTo>
                <a:lnTo>
                  <a:pt x="264414" y="307848"/>
                </a:lnTo>
                <a:lnTo>
                  <a:pt x="264414" y="319493"/>
                </a:lnTo>
                <a:lnTo>
                  <a:pt x="270505" y="315291"/>
                </a:lnTo>
                <a:lnTo>
                  <a:pt x="298146" y="275524"/>
                </a:lnTo>
                <a:lnTo>
                  <a:pt x="304800" y="247259"/>
                </a:lnTo>
                <a:lnTo>
                  <a:pt x="304800" y="96774"/>
                </a:lnTo>
                <a:lnTo>
                  <a:pt x="309372" y="92202"/>
                </a:lnTo>
                <a:lnTo>
                  <a:pt x="309372" y="96774"/>
                </a:lnTo>
                <a:lnTo>
                  <a:pt x="347472" y="96774"/>
                </a:lnTo>
                <a:close/>
              </a:path>
              <a:path w="360045" h="354329">
                <a:moveTo>
                  <a:pt x="309372" y="96774"/>
                </a:moveTo>
                <a:lnTo>
                  <a:pt x="309372" y="92202"/>
                </a:lnTo>
                <a:lnTo>
                  <a:pt x="304800" y="96774"/>
                </a:lnTo>
                <a:lnTo>
                  <a:pt x="309372" y="96774"/>
                </a:lnTo>
                <a:close/>
              </a:path>
              <a:path w="360045" h="354329">
                <a:moveTo>
                  <a:pt x="309372" y="227838"/>
                </a:moveTo>
                <a:lnTo>
                  <a:pt x="309372" y="96774"/>
                </a:lnTo>
                <a:lnTo>
                  <a:pt x="304800" y="96774"/>
                </a:lnTo>
                <a:lnTo>
                  <a:pt x="304800" y="247259"/>
                </a:lnTo>
                <a:lnTo>
                  <a:pt x="309372" y="227838"/>
                </a:lnTo>
                <a:close/>
              </a:path>
              <a:path w="360045" h="354329">
                <a:moveTo>
                  <a:pt x="347472" y="87630"/>
                </a:moveTo>
                <a:lnTo>
                  <a:pt x="336804" y="87630"/>
                </a:lnTo>
                <a:lnTo>
                  <a:pt x="344424" y="95250"/>
                </a:lnTo>
                <a:lnTo>
                  <a:pt x="347472" y="87630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99867" y="6440423"/>
            <a:ext cx="467359" cy="467359"/>
          </a:xfrm>
          <a:custGeom>
            <a:avLst/>
            <a:gdLst/>
            <a:ahLst/>
            <a:cxnLst/>
            <a:rect l="l" t="t" r="r" b="b"/>
            <a:pathLst>
              <a:path w="467359" h="467359">
                <a:moveTo>
                  <a:pt x="467105" y="467106"/>
                </a:moveTo>
                <a:lnTo>
                  <a:pt x="467105" y="0"/>
                </a:lnTo>
                <a:lnTo>
                  <a:pt x="0" y="0"/>
                </a:lnTo>
                <a:lnTo>
                  <a:pt x="0" y="467106"/>
                </a:lnTo>
                <a:lnTo>
                  <a:pt x="4559" y="467106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467106"/>
                </a:lnTo>
                <a:lnTo>
                  <a:pt x="467105" y="467106"/>
                </a:lnTo>
                <a:close/>
              </a:path>
              <a:path w="467359" h="4673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467359">
                <a:moveTo>
                  <a:pt x="9906" y="4572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457200"/>
                </a:lnTo>
                <a:lnTo>
                  <a:pt x="9906" y="457200"/>
                </a:lnTo>
                <a:close/>
              </a:path>
              <a:path w="467359" h="467359">
                <a:moveTo>
                  <a:pt x="461759" y="457200"/>
                </a:moveTo>
                <a:lnTo>
                  <a:pt x="4559" y="457200"/>
                </a:lnTo>
                <a:lnTo>
                  <a:pt x="9906" y="461772"/>
                </a:lnTo>
                <a:lnTo>
                  <a:pt x="9906" y="467106"/>
                </a:lnTo>
                <a:lnTo>
                  <a:pt x="457200" y="467106"/>
                </a:lnTo>
                <a:lnTo>
                  <a:pt x="457200" y="461772"/>
                </a:lnTo>
                <a:lnTo>
                  <a:pt x="461759" y="457200"/>
                </a:lnTo>
                <a:close/>
              </a:path>
              <a:path w="467359" h="467359">
                <a:moveTo>
                  <a:pt x="9906" y="467106"/>
                </a:moveTo>
                <a:lnTo>
                  <a:pt x="9906" y="461772"/>
                </a:lnTo>
                <a:lnTo>
                  <a:pt x="4559" y="457200"/>
                </a:lnTo>
                <a:lnTo>
                  <a:pt x="4559" y="467106"/>
                </a:lnTo>
                <a:lnTo>
                  <a:pt x="9906" y="467106"/>
                </a:lnTo>
                <a:close/>
              </a:path>
              <a:path w="467359" h="467359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467359">
                <a:moveTo>
                  <a:pt x="461759" y="4572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457200"/>
                </a:lnTo>
                <a:lnTo>
                  <a:pt x="461759" y="457200"/>
                </a:lnTo>
                <a:close/>
              </a:path>
              <a:path w="467359" h="467359">
                <a:moveTo>
                  <a:pt x="461759" y="467106"/>
                </a:moveTo>
                <a:lnTo>
                  <a:pt x="461759" y="457200"/>
                </a:lnTo>
                <a:lnTo>
                  <a:pt x="457200" y="461772"/>
                </a:lnTo>
                <a:lnTo>
                  <a:pt x="457200" y="467106"/>
                </a:lnTo>
                <a:lnTo>
                  <a:pt x="461759" y="467106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573" y="535177"/>
            <a:ext cx="588899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95" b="1">
                <a:solidFill>
                  <a:srgbClr val="00009A"/>
                </a:solidFill>
                <a:latin typeface="Microsoft JhengHei"/>
                <a:cs typeface="Microsoft JhengHei"/>
              </a:rPr>
              <a:t>考虑移动元素的平均情况</a:t>
            </a:r>
            <a:r>
              <a:rPr dirty="0" sz="4000" spc="30" b="1">
                <a:solidFill>
                  <a:srgbClr val="00009A"/>
                </a:solidFill>
                <a:latin typeface="Microsoft JhengHei"/>
                <a:cs typeface="Microsoft JhengHei"/>
              </a:rPr>
              <a:t>:</a:t>
            </a:r>
            <a:endParaRPr sz="40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383" y="3024572"/>
            <a:ext cx="448309" cy="3486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00" spc="140" i="1">
                <a:solidFill>
                  <a:srgbClr val="9A0000"/>
                </a:solidFill>
                <a:latin typeface="Times New Roman"/>
                <a:cs typeface="Times New Roman"/>
              </a:rPr>
              <a:t>n</a:t>
            </a:r>
            <a:r>
              <a:rPr dirty="0" sz="2100" spc="-75">
                <a:solidFill>
                  <a:srgbClr val="9A0000"/>
                </a:solidFill>
                <a:latin typeface="Symbol"/>
                <a:cs typeface="Symbol"/>
              </a:rPr>
              <a:t></a:t>
            </a:r>
            <a:r>
              <a:rPr dirty="0" sz="2100">
                <a:solidFill>
                  <a:srgbClr val="9A0000"/>
                </a:solidFill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1833" y="5525664"/>
            <a:ext cx="174625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696595" algn="l"/>
                <a:tab pos="1216025" algn="l"/>
              </a:tabLst>
            </a:pPr>
            <a:r>
              <a:rPr dirty="0" baseline="-45524" sz="5400" spc="-7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dirty="0" u="sng" baseline="-11574" sz="5400" spc="-7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baseline="-11574" sz="5400" spc="-7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dirty="0" sz="2100" spc="20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100" spc="2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dirty="0" sz="2100" spc="2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2727" y="6208422"/>
            <a:ext cx="207645" cy="3486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00" spc="10" i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0781" y="5901330"/>
            <a:ext cx="3999229" cy="927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535"/>
              </a:lnSpc>
              <a:spcBef>
                <a:spcPts val="125"/>
              </a:spcBef>
              <a:tabLst>
                <a:tab pos="1918335" algn="l"/>
              </a:tabLst>
            </a:pPr>
            <a:r>
              <a:rPr dirty="0" sz="3600" spc="-5" i="1">
                <a:solidFill>
                  <a:srgbClr val="FF0000"/>
                </a:solidFill>
                <a:latin typeface="Times New Roman"/>
                <a:cs typeface="Times New Roman"/>
              </a:rPr>
              <a:t>E	</a:t>
            </a:r>
            <a:r>
              <a:rPr dirty="0" baseline="-3858" sz="5400" spc="217">
                <a:solidFill>
                  <a:srgbClr val="FF0000"/>
                </a:solidFill>
                <a:latin typeface="Symbol"/>
                <a:cs typeface="Symbol"/>
              </a:rPr>
              <a:t></a:t>
            </a:r>
            <a:r>
              <a:rPr dirty="0" sz="3600" spc="145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3600" spc="145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3600" spc="-2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dirty="0" sz="3600" spc="-3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 i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3600" spc="-16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dirty="0" sz="3600" spc="-5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 spc="-105">
                <a:solidFill>
                  <a:srgbClr val="FF0000"/>
                </a:solidFill>
                <a:latin typeface="Times New Roman"/>
                <a:cs typeface="Times New Roman"/>
              </a:rPr>
              <a:t>1)</a:t>
            </a:r>
            <a:endParaRPr sz="3600">
              <a:latin typeface="Times New Roman"/>
              <a:cs typeface="Times New Roman"/>
            </a:endParaRPr>
          </a:p>
          <a:p>
            <a:pPr marL="998219">
              <a:lnSpc>
                <a:spcPts val="3535"/>
              </a:lnSpc>
            </a:pPr>
            <a:r>
              <a:rPr dirty="0" sz="3600" spc="-5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3600" spc="-18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dirty="0" sz="3600" spc="-5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3600" spc="-4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100" spc="15" i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100" spc="15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dirty="0" sz="2100" spc="1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34967" y="6224841"/>
            <a:ext cx="257810" cy="579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00" spc="2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30851" y="5594657"/>
            <a:ext cx="681355" cy="579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33950" sz="5400" spc="37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dirty="0" baseline="-33950" sz="5400" spc="-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u="sng" sz="3600" spc="25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8073" y="1158063"/>
            <a:ext cx="8249284" cy="4267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090" marR="321310" indent="405765">
              <a:lnSpc>
                <a:spcPct val="117700"/>
              </a:lnSpc>
              <a:spcBef>
                <a:spcPts val="100"/>
              </a:spcBef>
              <a:tabLst>
                <a:tab pos="7513320" algn="l"/>
              </a:tabLst>
            </a:pPr>
            <a:r>
              <a:rPr dirty="0" sz="3200">
                <a:solidFill>
                  <a:srgbClr val="323232"/>
                </a:solidFill>
                <a:latin typeface="NSimSun"/>
                <a:cs typeface="NSimSun"/>
              </a:rPr>
              <a:t>假设在</a:t>
            </a:r>
            <a:r>
              <a:rPr dirty="0" sz="3200" spc="785">
                <a:solidFill>
                  <a:srgbClr val="323232"/>
                </a:solidFill>
                <a:latin typeface="NSimSun"/>
                <a:cs typeface="NSimSun"/>
              </a:rPr>
              <a:t>第</a:t>
            </a:r>
            <a:r>
              <a:rPr dirty="0" sz="3200" spc="-5">
                <a:solidFill>
                  <a:srgbClr val="6500CC"/>
                </a:solidFill>
                <a:latin typeface="Times New Roman"/>
                <a:cs typeface="Times New Roman"/>
              </a:rPr>
              <a:t>i</a:t>
            </a:r>
            <a:r>
              <a:rPr dirty="0" sz="3200" spc="-5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NSimSun"/>
                <a:cs typeface="NSimSun"/>
              </a:rPr>
              <a:t>个元素之前插入的概率为</a:t>
            </a:r>
            <a:r>
              <a:rPr dirty="0" sz="3200" spc="-320">
                <a:solidFill>
                  <a:srgbClr val="323232"/>
                </a:solidFill>
                <a:latin typeface="NSimSun"/>
                <a:cs typeface="NSimSun"/>
              </a:rPr>
              <a:t> </a:t>
            </a:r>
            <a:r>
              <a:rPr dirty="0" baseline="9893" sz="5475" spc="-52" i="1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dirty="0" baseline="-6613" sz="3150" spc="7" i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6613" sz="3150" i="1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3200" spc="-5">
                <a:solidFill>
                  <a:srgbClr val="323232"/>
                </a:solidFill>
                <a:latin typeface="NSimSun"/>
                <a:cs typeface="NSimSun"/>
              </a:rPr>
              <a:t>， </a:t>
            </a:r>
            <a:r>
              <a:rPr dirty="0" sz="3200">
                <a:solidFill>
                  <a:srgbClr val="323232"/>
                </a:solidFill>
                <a:latin typeface="NSimSun"/>
                <a:cs typeface="NSimSun"/>
              </a:rPr>
              <a:t>则在长度为</a:t>
            </a:r>
            <a:r>
              <a:rPr dirty="0" sz="3200" spc="-5" i="1">
                <a:solidFill>
                  <a:srgbClr val="6500CC"/>
                </a:solidFill>
                <a:latin typeface="Times New Roman"/>
                <a:cs typeface="Times New Roman"/>
              </a:rPr>
              <a:t>n</a:t>
            </a:r>
            <a:r>
              <a:rPr dirty="0" sz="3200" spc="-30" i="1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NSimSun"/>
                <a:cs typeface="NSimSun"/>
              </a:rPr>
              <a:t>的线性表</a:t>
            </a:r>
            <a:r>
              <a:rPr dirty="0" sz="3200" spc="-10">
                <a:solidFill>
                  <a:srgbClr val="323232"/>
                </a:solidFill>
                <a:latin typeface="NSimSun"/>
                <a:cs typeface="NSimSun"/>
              </a:rPr>
              <a:t>中</a:t>
            </a:r>
            <a:r>
              <a:rPr dirty="0" sz="3200" spc="-5" b="1">
                <a:solidFill>
                  <a:srgbClr val="9A0000"/>
                </a:solidFill>
                <a:latin typeface="NSimSun"/>
                <a:cs typeface="NSimSun"/>
              </a:rPr>
              <a:t>插入一个元素所需 移动元素次数的期望值</a:t>
            </a:r>
            <a:r>
              <a:rPr dirty="0" sz="3200" spc="-5">
                <a:solidFill>
                  <a:srgbClr val="323232"/>
                </a:solidFill>
                <a:latin typeface="NSimSun"/>
                <a:cs typeface="NSimSun"/>
              </a:rPr>
              <a:t>为：</a:t>
            </a:r>
            <a:endParaRPr sz="3200">
              <a:latin typeface="NSimSun"/>
              <a:cs typeface="NSimSun"/>
            </a:endParaRPr>
          </a:p>
          <a:p>
            <a:pPr marL="1641475">
              <a:lnSpc>
                <a:spcPts val="4280"/>
              </a:lnSpc>
              <a:spcBef>
                <a:spcPts val="1889"/>
              </a:spcBef>
              <a:tabLst>
                <a:tab pos="2258695" algn="l"/>
              </a:tabLst>
            </a:pPr>
            <a:r>
              <a:rPr dirty="0" sz="3600" spc="10" i="1">
                <a:solidFill>
                  <a:srgbClr val="9A0000"/>
                </a:solidFill>
                <a:latin typeface="Times New Roman"/>
                <a:cs typeface="Times New Roman"/>
              </a:rPr>
              <a:t>E</a:t>
            </a:r>
            <a:r>
              <a:rPr dirty="0" baseline="-23809" sz="3150" spc="15" i="1">
                <a:solidFill>
                  <a:srgbClr val="9A0000"/>
                </a:solidFill>
                <a:latin typeface="Times New Roman"/>
                <a:cs typeface="Times New Roman"/>
              </a:rPr>
              <a:t>is	</a:t>
            </a:r>
            <a:r>
              <a:rPr dirty="0" sz="3600">
                <a:solidFill>
                  <a:srgbClr val="9A0000"/>
                </a:solidFill>
                <a:latin typeface="Symbol"/>
                <a:cs typeface="Symbol"/>
              </a:rPr>
              <a:t></a:t>
            </a:r>
            <a:r>
              <a:rPr dirty="0" sz="3600" spc="285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baseline="-3858" sz="5400">
                <a:solidFill>
                  <a:srgbClr val="9A0000"/>
                </a:solidFill>
                <a:latin typeface="Symbol"/>
                <a:cs typeface="Symbol"/>
              </a:rPr>
              <a:t></a:t>
            </a:r>
            <a:r>
              <a:rPr dirty="0" baseline="-3858" sz="5400" spc="-112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 spc="-20" i="1">
                <a:solidFill>
                  <a:srgbClr val="9A0000"/>
                </a:solidFill>
                <a:latin typeface="Times New Roman"/>
                <a:cs typeface="Times New Roman"/>
              </a:rPr>
              <a:t>p</a:t>
            </a:r>
            <a:r>
              <a:rPr dirty="0" baseline="-23809" sz="3150" spc="-30" i="1">
                <a:solidFill>
                  <a:srgbClr val="9A0000"/>
                </a:solidFill>
                <a:latin typeface="Times New Roman"/>
                <a:cs typeface="Times New Roman"/>
              </a:rPr>
              <a:t>i</a:t>
            </a:r>
            <a:r>
              <a:rPr dirty="0" baseline="-23809" sz="3150" spc="-112" i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 spc="65">
                <a:solidFill>
                  <a:srgbClr val="9A0000"/>
                </a:solidFill>
                <a:latin typeface="Times New Roman"/>
                <a:cs typeface="Times New Roman"/>
              </a:rPr>
              <a:t>(</a:t>
            </a:r>
            <a:r>
              <a:rPr dirty="0" sz="3600" spc="65" i="1">
                <a:solidFill>
                  <a:srgbClr val="9A0000"/>
                </a:solidFill>
                <a:latin typeface="Times New Roman"/>
                <a:cs typeface="Times New Roman"/>
              </a:rPr>
              <a:t>n</a:t>
            </a:r>
            <a:r>
              <a:rPr dirty="0" sz="3600" spc="-180" i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9A0000"/>
                </a:solidFill>
                <a:latin typeface="Symbol"/>
                <a:cs typeface="Symbol"/>
              </a:rPr>
              <a:t></a:t>
            </a:r>
            <a:r>
              <a:rPr dirty="0" sz="3600" spc="-35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 i="1">
                <a:solidFill>
                  <a:srgbClr val="9A0000"/>
                </a:solidFill>
                <a:latin typeface="Times New Roman"/>
                <a:cs typeface="Times New Roman"/>
              </a:rPr>
              <a:t>i</a:t>
            </a:r>
            <a:r>
              <a:rPr dirty="0" sz="3600" spc="-145" i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9A0000"/>
                </a:solidFill>
                <a:latin typeface="Symbol"/>
                <a:cs typeface="Symbol"/>
              </a:rPr>
              <a:t></a:t>
            </a:r>
            <a:r>
              <a:rPr dirty="0" sz="3600" spc="-535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 spc="-105">
                <a:solidFill>
                  <a:srgbClr val="9A0000"/>
                </a:solidFill>
                <a:latin typeface="Times New Roman"/>
                <a:cs typeface="Times New Roman"/>
              </a:rPr>
              <a:t>1)</a:t>
            </a:r>
            <a:endParaRPr sz="3600">
              <a:latin typeface="Times New Roman"/>
              <a:cs typeface="Times New Roman"/>
            </a:endParaRPr>
          </a:p>
          <a:p>
            <a:pPr marL="2646045">
              <a:lnSpc>
                <a:spcPts val="2480"/>
              </a:lnSpc>
            </a:pPr>
            <a:r>
              <a:rPr dirty="0" sz="2100" spc="15" i="1">
                <a:solidFill>
                  <a:srgbClr val="9A0000"/>
                </a:solidFill>
                <a:latin typeface="Times New Roman"/>
                <a:cs typeface="Times New Roman"/>
              </a:rPr>
              <a:t>i</a:t>
            </a:r>
            <a:r>
              <a:rPr dirty="0" sz="2100" spc="15">
                <a:solidFill>
                  <a:srgbClr val="9A0000"/>
                </a:solidFill>
                <a:latin typeface="Symbol"/>
                <a:cs typeface="Symbol"/>
              </a:rPr>
              <a:t></a:t>
            </a:r>
            <a:r>
              <a:rPr dirty="0" sz="2100" spc="15">
                <a:solidFill>
                  <a:srgbClr val="9A0000"/>
                </a:solidFill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L="25400" marR="17780" indent="405765">
              <a:lnSpc>
                <a:spcPct val="120800"/>
              </a:lnSpc>
              <a:spcBef>
                <a:spcPts val="710"/>
              </a:spcBef>
            </a:pPr>
            <a:r>
              <a:rPr dirty="0" sz="3200">
                <a:solidFill>
                  <a:srgbClr val="323232"/>
                </a:solidFill>
                <a:latin typeface="NSimSun"/>
                <a:cs typeface="NSimSun"/>
              </a:rPr>
              <a:t>若</a:t>
            </a:r>
            <a:r>
              <a:rPr dirty="0" sz="3200" spc="-5" b="1">
                <a:solidFill>
                  <a:srgbClr val="323232"/>
                </a:solidFill>
                <a:latin typeface="NSimSun"/>
                <a:cs typeface="NSimSun"/>
              </a:rPr>
              <a:t>假定</a:t>
            </a:r>
            <a:r>
              <a:rPr dirty="0" sz="3200" spc="-5">
                <a:solidFill>
                  <a:srgbClr val="323232"/>
                </a:solidFill>
                <a:latin typeface="NSimSun"/>
                <a:cs typeface="NSimSun"/>
              </a:rPr>
              <a:t>在线性表中任何一个位置上进行</a:t>
            </a:r>
            <a:r>
              <a:rPr dirty="0" sz="3200" spc="-5" b="1">
                <a:solidFill>
                  <a:srgbClr val="9A0000"/>
                </a:solidFill>
                <a:latin typeface="NSimSun"/>
                <a:cs typeface="NSimSun"/>
              </a:rPr>
              <a:t>插入 </a:t>
            </a:r>
            <a:r>
              <a:rPr dirty="0" sz="3200" spc="-5" b="1">
                <a:solidFill>
                  <a:srgbClr val="9A0000"/>
                </a:solidFill>
                <a:latin typeface="NSimSun"/>
                <a:cs typeface="NSimSun"/>
              </a:rPr>
              <a:t>的概率</a:t>
            </a:r>
            <a:r>
              <a:rPr dirty="0" sz="3200">
                <a:solidFill>
                  <a:srgbClr val="323232"/>
                </a:solidFill>
                <a:latin typeface="NSimSun"/>
                <a:cs typeface="NSimSun"/>
              </a:rPr>
              <a:t>都是</a:t>
            </a:r>
            <a:r>
              <a:rPr dirty="0" sz="3200" spc="-5" b="1">
                <a:solidFill>
                  <a:srgbClr val="9A0000"/>
                </a:solidFill>
                <a:latin typeface="NSimSun"/>
                <a:cs typeface="NSimSun"/>
              </a:rPr>
              <a:t>相等</a:t>
            </a:r>
            <a:r>
              <a:rPr dirty="0" sz="3200">
                <a:solidFill>
                  <a:srgbClr val="323232"/>
                </a:solidFill>
                <a:latin typeface="NSimSun"/>
                <a:cs typeface="NSimSun"/>
              </a:rPr>
              <a:t>的，则</a:t>
            </a:r>
            <a:r>
              <a:rPr dirty="0" sz="3200" spc="-5" b="1">
                <a:solidFill>
                  <a:srgbClr val="9A0000"/>
                </a:solidFill>
                <a:latin typeface="NSimSun"/>
                <a:cs typeface="NSimSun"/>
              </a:rPr>
              <a:t>移动元素的期望值</a:t>
            </a:r>
            <a:r>
              <a:rPr dirty="0" sz="3200">
                <a:solidFill>
                  <a:srgbClr val="323232"/>
                </a:solidFill>
                <a:latin typeface="NSimSun"/>
                <a:cs typeface="NSimSun"/>
              </a:rPr>
              <a:t>为</a:t>
            </a:r>
            <a:r>
              <a:rPr dirty="0" sz="3600">
                <a:solidFill>
                  <a:srgbClr val="323232"/>
                </a:solidFill>
                <a:latin typeface="SimSun"/>
                <a:cs typeface="SimSun"/>
              </a:rPr>
              <a:t>：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09227" y="65973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90500"/>
                </a:lnTo>
                <a:lnTo>
                  <a:pt x="333768" y="48005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333755"/>
                </a:lnTo>
                <a:lnTo>
                  <a:pt x="48018" y="190500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357245" y="66454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50"/>
                </a:moveTo>
                <a:lnTo>
                  <a:pt x="285750" y="0"/>
                </a:lnTo>
                <a:lnTo>
                  <a:pt x="0" y="142494"/>
                </a:lnTo>
                <a:lnTo>
                  <a:pt x="285750" y="285750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346577" y="6637781"/>
            <a:ext cx="300990" cy="300990"/>
          </a:xfrm>
          <a:custGeom>
            <a:avLst/>
            <a:gdLst/>
            <a:ahLst/>
            <a:cxnLst/>
            <a:rect l="l" t="t" r="r" b="b"/>
            <a:pathLst>
              <a:path w="300990" h="300990">
                <a:moveTo>
                  <a:pt x="300990" y="300990"/>
                </a:moveTo>
                <a:lnTo>
                  <a:pt x="300990" y="0"/>
                </a:lnTo>
                <a:lnTo>
                  <a:pt x="0" y="150114"/>
                </a:lnTo>
                <a:lnTo>
                  <a:pt x="12954" y="156607"/>
                </a:lnTo>
                <a:lnTo>
                  <a:pt x="12954" y="146304"/>
                </a:lnTo>
                <a:lnTo>
                  <a:pt x="21358" y="150495"/>
                </a:lnTo>
                <a:lnTo>
                  <a:pt x="291846" y="15611"/>
                </a:lnTo>
                <a:lnTo>
                  <a:pt x="291846" y="7620"/>
                </a:lnTo>
                <a:lnTo>
                  <a:pt x="298704" y="12192"/>
                </a:lnTo>
                <a:lnTo>
                  <a:pt x="298704" y="299844"/>
                </a:lnTo>
                <a:lnTo>
                  <a:pt x="300990" y="300990"/>
                </a:lnTo>
                <a:close/>
              </a:path>
              <a:path w="300990" h="300990">
                <a:moveTo>
                  <a:pt x="21358" y="150495"/>
                </a:moveTo>
                <a:lnTo>
                  <a:pt x="12954" y="146304"/>
                </a:lnTo>
                <a:lnTo>
                  <a:pt x="12954" y="154686"/>
                </a:lnTo>
                <a:lnTo>
                  <a:pt x="21358" y="150495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1358" y="150495"/>
                </a:lnTo>
                <a:lnTo>
                  <a:pt x="12954" y="154686"/>
                </a:lnTo>
                <a:lnTo>
                  <a:pt x="12954" y="156607"/>
                </a:lnTo>
                <a:lnTo>
                  <a:pt x="291846" y="296406"/>
                </a:lnTo>
                <a:lnTo>
                  <a:pt x="291846" y="293370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12192"/>
                </a:moveTo>
                <a:lnTo>
                  <a:pt x="291846" y="7620"/>
                </a:lnTo>
                <a:lnTo>
                  <a:pt x="291846" y="15611"/>
                </a:lnTo>
                <a:lnTo>
                  <a:pt x="298704" y="12192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98704" y="12192"/>
                </a:lnTo>
                <a:lnTo>
                  <a:pt x="291846" y="15611"/>
                </a:lnTo>
                <a:lnTo>
                  <a:pt x="291846" y="285378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299844"/>
                </a:moveTo>
                <a:lnTo>
                  <a:pt x="298704" y="288798"/>
                </a:lnTo>
                <a:lnTo>
                  <a:pt x="291846" y="293370"/>
                </a:lnTo>
                <a:lnTo>
                  <a:pt x="291846" y="296406"/>
                </a:lnTo>
                <a:lnTo>
                  <a:pt x="298704" y="299844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304667" y="6592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4667" y="4567428"/>
            <a:ext cx="7553959" cy="619125"/>
          </a:xfrm>
          <a:custGeom>
            <a:avLst/>
            <a:gdLst/>
            <a:ahLst/>
            <a:cxnLst/>
            <a:rect l="l" t="t" r="r" b="b"/>
            <a:pathLst>
              <a:path w="7553959" h="619125">
                <a:moveTo>
                  <a:pt x="7553706" y="618744"/>
                </a:moveTo>
                <a:lnTo>
                  <a:pt x="7553706" y="0"/>
                </a:lnTo>
                <a:lnTo>
                  <a:pt x="0" y="0"/>
                </a:lnTo>
                <a:lnTo>
                  <a:pt x="0" y="618744"/>
                </a:lnTo>
                <a:lnTo>
                  <a:pt x="4571" y="618744"/>
                </a:lnTo>
                <a:lnTo>
                  <a:pt x="4571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7543799" y="9144"/>
                </a:lnTo>
                <a:lnTo>
                  <a:pt x="7543799" y="4572"/>
                </a:lnTo>
                <a:lnTo>
                  <a:pt x="7548359" y="9144"/>
                </a:lnTo>
                <a:lnTo>
                  <a:pt x="7548359" y="618744"/>
                </a:lnTo>
                <a:lnTo>
                  <a:pt x="7553706" y="618744"/>
                </a:lnTo>
                <a:close/>
              </a:path>
              <a:path w="7553959" h="619125">
                <a:moveTo>
                  <a:pt x="9906" y="9144"/>
                </a:moveTo>
                <a:lnTo>
                  <a:pt x="9906" y="4572"/>
                </a:lnTo>
                <a:lnTo>
                  <a:pt x="4571" y="9144"/>
                </a:lnTo>
                <a:lnTo>
                  <a:pt x="9906" y="9144"/>
                </a:lnTo>
                <a:close/>
              </a:path>
              <a:path w="7553959" h="619125">
                <a:moveTo>
                  <a:pt x="9906" y="609600"/>
                </a:moveTo>
                <a:lnTo>
                  <a:pt x="9906" y="9144"/>
                </a:lnTo>
                <a:lnTo>
                  <a:pt x="4571" y="9144"/>
                </a:lnTo>
                <a:lnTo>
                  <a:pt x="4571" y="609600"/>
                </a:lnTo>
                <a:lnTo>
                  <a:pt x="9906" y="609600"/>
                </a:lnTo>
                <a:close/>
              </a:path>
              <a:path w="7553959" h="619125">
                <a:moveTo>
                  <a:pt x="7548359" y="609600"/>
                </a:moveTo>
                <a:lnTo>
                  <a:pt x="4571" y="609600"/>
                </a:lnTo>
                <a:lnTo>
                  <a:pt x="9906" y="614172"/>
                </a:lnTo>
                <a:lnTo>
                  <a:pt x="9906" y="618744"/>
                </a:lnTo>
                <a:lnTo>
                  <a:pt x="7543799" y="618744"/>
                </a:lnTo>
                <a:lnTo>
                  <a:pt x="7543799" y="614172"/>
                </a:lnTo>
                <a:lnTo>
                  <a:pt x="7548359" y="609600"/>
                </a:lnTo>
                <a:close/>
              </a:path>
              <a:path w="7553959" h="619125">
                <a:moveTo>
                  <a:pt x="9906" y="618744"/>
                </a:moveTo>
                <a:lnTo>
                  <a:pt x="9906" y="614172"/>
                </a:lnTo>
                <a:lnTo>
                  <a:pt x="4571" y="609600"/>
                </a:lnTo>
                <a:lnTo>
                  <a:pt x="4571" y="618744"/>
                </a:lnTo>
                <a:lnTo>
                  <a:pt x="9906" y="618744"/>
                </a:lnTo>
                <a:close/>
              </a:path>
              <a:path w="7553959" h="619125">
                <a:moveTo>
                  <a:pt x="7548359" y="9144"/>
                </a:moveTo>
                <a:lnTo>
                  <a:pt x="7543799" y="4572"/>
                </a:lnTo>
                <a:lnTo>
                  <a:pt x="7543799" y="9144"/>
                </a:lnTo>
                <a:lnTo>
                  <a:pt x="7548359" y="9144"/>
                </a:lnTo>
                <a:close/>
              </a:path>
              <a:path w="7553959" h="619125">
                <a:moveTo>
                  <a:pt x="7548359" y="609600"/>
                </a:moveTo>
                <a:lnTo>
                  <a:pt x="7548359" y="9144"/>
                </a:lnTo>
                <a:lnTo>
                  <a:pt x="7543799" y="9144"/>
                </a:lnTo>
                <a:lnTo>
                  <a:pt x="7543799" y="609600"/>
                </a:lnTo>
                <a:lnTo>
                  <a:pt x="7548359" y="609600"/>
                </a:lnTo>
                <a:close/>
              </a:path>
              <a:path w="7553959" h="619125">
                <a:moveTo>
                  <a:pt x="7548359" y="618744"/>
                </a:moveTo>
                <a:lnTo>
                  <a:pt x="7548359" y="609600"/>
                </a:lnTo>
                <a:lnTo>
                  <a:pt x="7543799" y="614172"/>
                </a:lnTo>
                <a:lnTo>
                  <a:pt x="7543799" y="618744"/>
                </a:lnTo>
                <a:lnTo>
                  <a:pt x="7548359" y="618744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75420" y="457200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1220" y="457200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47020" y="457200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5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32820" y="457200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18620" y="457200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04420" y="457200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90220" y="457200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5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47620" y="457200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76020" y="457200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5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84667" y="5983223"/>
            <a:ext cx="7553959" cy="619760"/>
          </a:xfrm>
          <a:custGeom>
            <a:avLst/>
            <a:gdLst/>
            <a:ahLst/>
            <a:cxnLst/>
            <a:rect l="l" t="t" r="r" b="b"/>
            <a:pathLst>
              <a:path w="7553959" h="619759">
                <a:moveTo>
                  <a:pt x="7553706" y="619506"/>
                </a:moveTo>
                <a:lnTo>
                  <a:pt x="7553706" y="0"/>
                </a:lnTo>
                <a:lnTo>
                  <a:pt x="0" y="0"/>
                </a:lnTo>
                <a:lnTo>
                  <a:pt x="0" y="619506"/>
                </a:lnTo>
                <a:lnTo>
                  <a:pt x="4571" y="619506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7543799" y="9905"/>
                </a:lnTo>
                <a:lnTo>
                  <a:pt x="7543799" y="4572"/>
                </a:lnTo>
                <a:lnTo>
                  <a:pt x="7548359" y="9905"/>
                </a:lnTo>
                <a:lnTo>
                  <a:pt x="7548359" y="619506"/>
                </a:lnTo>
                <a:lnTo>
                  <a:pt x="7553706" y="619506"/>
                </a:lnTo>
                <a:close/>
              </a:path>
              <a:path w="7553959" h="619759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7553959" h="619759">
                <a:moveTo>
                  <a:pt x="9906" y="6096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609600"/>
                </a:lnTo>
                <a:lnTo>
                  <a:pt x="9906" y="609600"/>
                </a:lnTo>
                <a:close/>
              </a:path>
              <a:path w="7553959" h="619759">
                <a:moveTo>
                  <a:pt x="7548359" y="609600"/>
                </a:moveTo>
                <a:lnTo>
                  <a:pt x="4571" y="609600"/>
                </a:lnTo>
                <a:lnTo>
                  <a:pt x="9906" y="614172"/>
                </a:lnTo>
                <a:lnTo>
                  <a:pt x="9906" y="619506"/>
                </a:lnTo>
                <a:lnTo>
                  <a:pt x="7543799" y="619506"/>
                </a:lnTo>
                <a:lnTo>
                  <a:pt x="7543799" y="614172"/>
                </a:lnTo>
                <a:lnTo>
                  <a:pt x="7548359" y="609600"/>
                </a:lnTo>
                <a:close/>
              </a:path>
              <a:path w="7553959" h="619759">
                <a:moveTo>
                  <a:pt x="9906" y="619506"/>
                </a:moveTo>
                <a:lnTo>
                  <a:pt x="9906" y="614172"/>
                </a:lnTo>
                <a:lnTo>
                  <a:pt x="4571" y="609600"/>
                </a:lnTo>
                <a:lnTo>
                  <a:pt x="4571" y="619506"/>
                </a:lnTo>
                <a:lnTo>
                  <a:pt x="9906" y="619506"/>
                </a:lnTo>
                <a:close/>
              </a:path>
              <a:path w="7553959" h="619759">
                <a:moveTo>
                  <a:pt x="7548359" y="9905"/>
                </a:moveTo>
                <a:lnTo>
                  <a:pt x="7543799" y="4572"/>
                </a:lnTo>
                <a:lnTo>
                  <a:pt x="7543799" y="9905"/>
                </a:lnTo>
                <a:lnTo>
                  <a:pt x="7548359" y="9905"/>
                </a:lnTo>
                <a:close/>
              </a:path>
              <a:path w="7553959" h="619759">
                <a:moveTo>
                  <a:pt x="7548359" y="609600"/>
                </a:moveTo>
                <a:lnTo>
                  <a:pt x="7548359" y="9905"/>
                </a:lnTo>
                <a:lnTo>
                  <a:pt x="7543799" y="9905"/>
                </a:lnTo>
                <a:lnTo>
                  <a:pt x="7543799" y="609600"/>
                </a:lnTo>
                <a:lnTo>
                  <a:pt x="7548359" y="609600"/>
                </a:lnTo>
                <a:close/>
              </a:path>
              <a:path w="7553959" h="619759">
                <a:moveTo>
                  <a:pt x="7548359" y="619506"/>
                </a:moveTo>
                <a:lnTo>
                  <a:pt x="7548359" y="609600"/>
                </a:lnTo>
                <a:lnTo>
                  <a:pt x="7543799" y="614172"/>
                </a:lnTo>
                <a:lnTo>
                  <a:pt x="7543799" y="619506"/>
                </a:lnTo>
                <a:lnTo>
                  <a:pt x="7548359" y="619506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75420" y="59877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61220" y="59877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47020" y="59877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5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32820" y="59877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18620" y="59877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804420" y="59877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90220" y="59877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5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547620" y="59877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76020" y="59877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5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523356" y="798067"/>
            <a:ext cx="55892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SimSun"/>
                <a:cs typeface="SimSun"/>
              </a:rPr>
              <a:t>例如：</a:t>
            </a:r>
            <a:r>
              <a:rPr dirty="0" sz="3600"/>
              <a:t>ListInsert_Sq(L,</a:t>
            </a:r>
            <a:r>
              <a:rPr dirty="0" sz="3600" spc="-55"/>
              <a:t> </a:t>
            </a:r>
            <a:r>
              <a:rPr dirty="0" sz="3600"/>
              <a:t>5,</a:t>
            </a:r>
            <a:r>
              <a:rPr dirty="0" sz="3600" spc="-50"/>
              <a:t> </a:t>
            </a:r>
            <a:r>
              <a:rPr dirty="0" sz="3600"/>
              <a:t>66)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77973" y="5174996"/>
            <a:ext cx="11468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solidFill>
                  <a:srgbClr val="CC0000"/>
                </a:solidFill>
                <a:latin typeface="Times New Roman"/>
                <a:cs typeface="Times New Roman"/>
              </a:rPr>
              <a:t>L.length-1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64569" y="5172709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06375" y="3854196"/>
            <a:ext cx="85725" cy="685800"/>
          </a:xfrm>
          <a:custGeom>
            <a:avLst/>
            <a:gdLst/>
            <a:ahLst/>
            <a:cxnLst/>
            <a:rect l="l" t="t" r="r" b="b"/>
            <a:pathLst>
              <a:path w="85725" h="685800">
                <a:moveTo>
                  <a:pt x="85331" y="543305"/>
                </a:moveTo>
                <a:lnTo>
                  <a:pt x="0" y="543305"/>
                </a:lnTo>
                <a:lnTo>
                  <a:pt x="28181" y="637411"/>
                </a:lnTo>
                <a:lnTo>
                  <a:pt x="28181" y="557784"/>
                </a:lnTo>
                <a:lnTo>
                  <a:pt x="57137" y="557784"/>
                </a:lnTo>
                <a:lnTo>
                  <a:pt x="57137" y="637481"/>
                </a:lnTo>
                <a:lnTo>
                  <a:pt x="85331" y="543305"/>
                </a:lnTo>
                <a:close/>
              </a:path>
              <a:path w="85725" h="685800">
                <a:moveTo>
                  <a:pt x="57137" y="543305"/>
                </a:moveTo>
                <a:lnTo>
                  <a:pt x="57137" y="0"/>
                </a:lnTo>
                <a:lnTo>
                  <a:pt x="28181" y="0"/>
                </a:lnTo>
                <a:lnTo>
                  <a:pt x="28181" y="543305"/>
                </a:lnTo>
                <a:lnTo>
                  <a:pt x="57137" y="543305"/>
                </a:lnTo>
                <a:close/>
              </a:path>
              <a:path w="85725" h="685800">
                <a:moveTo>
                  <a:pt x="57137" y="637481"/>
                </a:moveTo>
                <a:lnTo>
                  <a:pt x="57137" y="557784"/>
                </a:lnTo>
                <a:lnTo>
                  <a:pt x="28181" y="557784"/>
                </a:lnTo>
                <a:lnTo>
                  <a:pt x="28181" y="637411"/>
                </a:lnTo>
                <a:lnTo>
                  <a:pt x="42672" y="685800"/>
                </a:lnTo>
                <a:lnTo>
                  <a:pt x="57137" y="63748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324479" y="3797836"/>
            <a:ext cx="226060" cy="450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90"/>
              </a:lnSpc>
            </a:pPr>
            <a:r>
              <a:rPr dirty="0" sz="3200" spc="-5" b="1">
                <a:solidFill>
                  <a:srgbClr val="00009A"/>
                </a:solidFill>
                <a:latin typeface="Times New Roman"/>
                <a:cs typeface="Times New Roman"/>
              </a:rPr>
              <a:t>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48769" y="3854196"/>
            <a:ext cx="86360" cy="685800"/>
          </a:xfrm>
          <a:custGeom>
            <a:avLst/>
            <a:gdLst/>
            <a:ahLst/>
            <a:cxnLst/>
            <a:rect l="l" t="t" r="r" b="b"/>
            <a:pathLst>
              <a:path w="86360" h="685800">
                <a:moveTo>
                  <a:pt x="86105" y="543305"/>
                </a:moveTo>
                <a:lnTo>
                  <a:pt x="0" y="543305"/>
                </a:lnTo>
                <a:lnTo>
                  <a:pt x="28955" y="639998"/>
                </a:lnTo>
                <a:lnTo>
                  <a:pt x="28955" y="557784"/>
                </a:lnTo>
                <a:lnTo>
                  <a:pt x="57150" y="557784"/>
                </a:lnTo>
                <a:lnTo>
                  <a:pt x="57150" y="638301"/>
                </a:lnTo>
                <a:lnTo>
                  <a:pt x="86105" y="543305"/>
                </a:lnTo>
                <a:close/>
              </a:path>
              <a:path w="86360" h="685800">
                <a:moveTo>
                  <a:pt x="57150" y="543305"/>
                </a:moveTo>
                <a:lnTo>
                  <a:pt x="57150" y="0"/>
                </a:lnTo>
                <a:lnTo>
                  <a:pt x="28955" y="0"/>
                </a:lnTo>
                <a:lnTo>
                  <a:pt x="28955" y="543305"/>
                </a:lnTo>
                <a:lnTo>
                  <a:pt x="57150" y="543305"/>
                </a:lnTo>
                <a:close/>
              </a:path>
              <a:path w="86360" h="685800">
                <a:moveTo>
                  <a:pt x="57150" y="638301"/>
                </a:moveTo>
                <a:lnTo>
                  <a:pt x="57150" y="557784"/>
                </a:lnTo>
                <a:lnTo>
                  <a:pt x="28955" y="557784"/>
                </a:lnTo>
                <a:lnTo>
                  <a:pt x="28955" y="639998"/>
                </a:lnTo>
                <a:lnTo>
                  <a:pt x="42672" y="685800"/>
                </a:lnTo>
                <a:lnTo>
                  <a:pt x="57150" y="63830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666873" y="3797836"/>
            <a:ext cx="226060" cy="450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90"/>
              </a:lnSpc>
            </a:pPr>
            <a:r>
              <a:rPr dirty="0" sz="3200" spc="-5" b="1">
                <a:solidFill>
                  <a:srgbClr val="00009A"/>
                </a:solidFill>
                <a:latin typeface="Times New Roman"/>
                <a:cs typeface="Times New Roman"/>
              </a:rPr>
              <a:t>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10975" y="3835146"/>
            <a:ext cx="85725" cy="685800"/>
          </a:xfrm>
          <a:custGeom>
            <a:avLst/>
            <a:gdLst/>
            <a:ahLst/>
            <a:cxnLst/>
            <a:rect l="l" t="t" r="r" b="b"/>
            <a:pathLst>
              <a:path w="85725" h="685800">
                <a:moveTo>
                  <a:pt x="85344" y="543305"/>
                </a:moveTo>
                <a:lnTo>
                  <a:pt x="0" y="543305"/>
                </a:lnTo>
                <a:lnTo>
                  <a:pt x="28194" y="637453"/>
                </a:lnTo>
                <a:lnTo>
                  <a:pt x="28194" y="557784"/>
                </a:lnTo>
                <a:lnTo>
                  <a:pt x="57150" y="557784"/>
                </a:lnTo>
                <a:lnTo>
                  <a:pt x="57150" y="637453"/>
                </a:lnTo>
                <a:lnTo>
                  <a:pt x="85344" y="543305"/>
                </a:lnTo>
                <a:close/>
              </a:path>
              <a:path w="85725" h="685800">
                <a:moveTo>
                  <a:pt x="57150" y="543305"/>
                </a:moveTo>
                <a:lnTo>
                  <a:pt x="57150" y="0"/>
                </a:lnTo>
                <a:lnTo>
                  <a:pt x="28194" y="0"/>
                </a:lnTo>
                <a:lnTo>
                  <a:pt x="28194" y="543305"/>
                </a:lnTo>
                <a:lnTo>
                  <a:pt x="57150" y="543305"/>
                </a:lnTo>
                <a:close/>
              </a:path>
              <a:path w="85725" h="685800">
                <a:moveTo>
                  <a:pt x="57150" y="637453"/>
                </a:moveTo>
                <a:lnTo>
                  <a:pt x="57150" y="557784"/>
                </a:lnTo>
                <a:lnTo>
                  <a:pt x="28194" y="557784"/>
                </a:lnTo>
                <a:lnTo>
                  <a:pt x="28194" y="637453"/>
                </a:lnTo>
                <a:lnTo>
                  <a:pt x="42672" y="685800"/>
                </a:lnTo>
                <a:lnTo>
                  <a:pt x="57150" y="63745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029079" y="3778786"/>
            <a:ext cx="226060" cy="450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90"/>
              </a:lnSpc>
            </a:pPr>
            <a:r>
              <a:rPr dirty="0" sz="3200" spc="-5" b="1">
                <a:solidFill>
                  <a:srgbClr val="00009A"/>
                </a:solidFill>
                <a:latin typeface="Times New Roman"/>
                <a:cs typeface="Times New Roman"/>
              </a:rPr>
              <a:t>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91697" y="3777996"/>
            <a:ext cx="114300" cy="762000"/>
          </a:xfrm>
          <a:custGeom>
            <a:avLst/>
            <a:gdLst/>
            <a:ahLst/>
            <a:cxnLst/>
            <a:rect l="l" t="t" r="r" b="b"/>
            <a:pathLst>
              <a:path w="114300" h="762000">
                <a:moveTo>
                  <a:pt x="114300" y="571500"/>
                </a:moveTo>
                <a:lnTo>
                  <a:pt x="0" y="571500"/>
                </a:lnTo>
                <a:lnTo>
                  <a:pt x="38100" y="698500"/>
                </a:lnTo>
                <a:lnTo>
                  <a:pt x="38100" y="590550"/>
                </a:lnTo>
                <a:lnTo>
                  <a:pt x="76200" y="590550"/>
                </a:lnTo>
                <a:lnTo>
                  <a:pt x="76200" y="698500"/>
                </a:lnTo>
                <a:lnTo>
                  <a:pt x="114300" y="571500"/>
                </a:lnTo>
                <a:close/>
              </a:path>
              <a:path w="114300" h="762000">
                <a:moveTo>
                  <a:pt x="76200" y="571500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571500"/>
                </a:lnTo>
                <a:lnTo>
                  <a:pt x="76200" y="571500"/>
                </a:lnTo>
                <a:close/>
              </a:path>
              <a:path w="114300" h="762000">
                <a:moveTo>
                  <a:pt x="76200" y="698500"/>
                </a:moveTo>
                <a:lnTo>
                  <a:pt x="76200" y="590550"/>
                </a:lnTo>
                <a:lnTo>
                  <a:pt x="38100" y="590550"/>
                </a:lnTo>
                <a:lnTo>
                  <a:pt x="38100" y="698500"/>
                </a:lnTo>
                <a:lnTo>
                  <a:pt x="57150" y="762000"/>
                </a:lnTo>
                <a:lnTo>
                  <a:pt x="76200" y="698500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02743" y="3773423"/>
            <a:ext cx="466344" cy="769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96191" y="3773423"/>
            <a:ext cx="466344" cy="769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812169" y="5973571"/>
            <a:ext cx="5283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3665" algn="l"/>
                <a:tab pos="2069464" algn="l"/>
                <a:tab pos="2755265" algn="l"/>
                <a:tab pos="3441065" algn="l"/>
                <a:tab pos="4126865" algn="l"/>
                <a:tab pos="4812665" algn="l"/>
              </a:tabLst>
            </a:pP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21	18	30	75	</a:t>
            </a:r>
            <a:r>
              <a:rPr dirty="0" sz="3600" b="1">
                <a:solidFill>
                  <a:srgbClr val="FF0000"/>
                </a:solidFill>
                <a:latin typeface="Times New Roman"/>
                <a:cs typeface="Times New Roman"/>
              </a:rPr>
              <a:t>66	</a:t>
            </a:r>
            <a:r>
              <a:rPr dirty="0" sz="3600" b="1">
                <a:solidFill>
                  <a:srgbClr val="9A0000"/>
                </a:solidFill>
                <a:latin typeface="Times New Roman"/>
                <a:cs typeface="Times New Roman"/>
              </a:rPr>
              <a:t>42	56	87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872369" y="3835146"/>
            <a:ext cx="86360" cy="685800"/>
          </a:xfrm>
          <a:custGeom>
            <a:avLst/>
            <a:gdLst/>
            <a:ahLst/>
            <a:cxnLst/>
            <a:rect l="l" t="t" r="r" b="b"/>
            <a:pathLst>
              <a:path w="86360" h="685800">
                <a:moveTo>
                  <a:pt x="86105" y="543305"/>
                </a:moveTo>
                <a:lnTo>
                  <a:pt x="0" y="543305"/>
                </a:lnTo>
                <a:lnTo>
                  <a:pt x="28955" y="639998"/>
                </a:lnTo>
                <a:lnTo>
                  <a:pt x="28955" y="557784"/>
                </a:lnTo>
                <a:lnTo>
                  <a:pt x="57150" y="557784"/>
                </a:lnTo>
                <a:lnTo>
                  <a:pt x="57150" y="638301"/>
                </a:lnTo>
                <a:lnTo>
                  <a:pt x="86105" y="543305"/>
                </a:lnTo>
                <a:close/>
              </a:path>
              <a:path w="86360" h="685800">
                <a:moveTo>
                  <a:pt x="57150" y="543305"/>
                </a:moveTo>
                <a:lnTo>
                  <a:pt x="57150" y="0"/>
                </a:lnTo>
                <a:lnTo>
                  <a:pt x="28955" y="0"/>
                </a:lnTo>
                <a:lnTo>
                  <a:pt x="28955" y="543305"/>
                </a:lnTo>
                <a:lnTo>
                  <a:pt x="57150" y="543305"/>
                </a:lnTo>
                <a:close/>
              </a:path>
              <a:path w="86360" h="685800">
                <a:moveTo>
                  <a:pt x="57150" y="638301"/>
                </a:moveTo>
                <a:lnTo>
                  <a:pt x="57150" y="557784"/>
                </a:lnTo>
                <a:lnTo>
                  <a:pt x="28955" y="557784"/>
                </a:lnTo>
                <a:lnTo>
                  <a:pt x="28955" y="639998"/>
                </a:lnTo>
                <a:lnTo>
                  <a:pt x="42672" y="685800"/>
                </a:lnTo>
                <a:lnTo>
                  <a:pt x="57150" y="63830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596777" y="1591020"/>
            <a:ext cx="7442834" cy="354139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060"/>
              </a:spcBef>
              <a:tabLst>
                <a:tab pos="3889375" algn="l"/>
              </a:tabLst>
            </a:pPr>
            <a:r>
              <a:rPr dirty="0" sz="3200" spc="-5">
                <a:solidFill>
                  <a:srgbClr val="004C2B"/>
                </a:solidFill>
                <a:latin typeface="Times New Roman"/>
                <a:cs typeface="Times New Roman"/>
              </a:rPr>
              <a:t>q</a:t>
            </a:r>
            <a:r>
              <a:rPr dirty="0" sz="3200" spc="15">
                <a:solidFill>
                  <a:srgbClr val="004C2B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4C2B"/>
                </a:solidFill>
                <a:latin typeface="Times New Roman"/>
                <a:cs typeface="Times New Roman"/>
              </a:rPr>
              <a:t>=</a:t>
            </a:r>
            <a:r>
              <a:rPr dirty="0" sz="3200" spc="5">
                <a:solidFill>
                  <a:srgbClr val="004C2B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004C2B"/>
                </a:solidFill>
                <a:latin typeface="Times New Roman"/>
                <a:cs typeface="Times New Roman"/>
              </a:rPr>
              <a:t>&amp;</a:t>
            </a:r>
            <a:r>
              <a:rPr dirty="0" sz="3200" spc="-10">
                <a:solidFill>
                  <a:srgbClr val="004C2B"/>
                </a:solidFill>
                <a:latin typeface="Times New Roman"/>
                <a:cs typeface="Times New Roman"/>
              </a:rPr>
              <a:t>(L.elem[i-1]);	</a:t>
            </a:r>
            <a:r>
              <a:rPr dirty="0" sz="3200" spc="-5">
                <a:solidFill>
                  <a:srgbClr val="004C2B"/>
                </a:solidFill>
                <a:latin typeface="Times New Roman"/>
                <a:cs typeface="Times New Roman"/>
              </a:rPr>
              <a:t>//</a:t>
            </a:r>
            <a:r>
              <a:rPr dirty="0" sz="3200" spc="-10">
                <a:solidFill>
                  <a:srgbClr val="004C2B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4C2B"/>
                </a:solidFill>
                <a:latin typeface="Times New Roman"/>
                <a:cs typeface="Times New Roman"/>
              </a:rPr>
              <a:t>q</a:t>
            </a:r>
            <a:r>
              <a:rPr dirty="0" sz="3200" spc="-15">
                <a:solidFill>
                  <a:srgbClr val="004C2B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4C2B"/>
                </a:solidFill>
                <a:latin typeface="SimSun"/>
                <a:cs typeface="SimSun"/>
              </a:rPr>
              <a:t>指示插入位置</a:t>
            </a:r>
            <a:endParaRPr sz="3200">
              <a:latin typeface="SimSun"/>
              <a:cs typeface="SimSun"/>
            </a:endParaRPr>
          </a:p>
          <a:p>
            <a:pPr marL="63500">
              <a:lnSpc>
                <a:spcPct val="100000"/>
              </a:lnSpc>
              <a:spcBef>
                <a:spcPts val="960"/>
              </a:spcBef>
              <a:tabLst>
                <a:tab pos="6769734" algn="l"/>
              </a:tabLst>
            </a:pPr>
            <a:r>
              <a:rPr dirty="0" sz="3200" spc="-5" b="1">
                <a:solidFill>
                  <a:srgbClr val="650033"/>
                </a:solidFill>
                <a:latin typeface="Times New Roman"/>
                <a:cs typeface="Times New Roman"/>
              </a:rPr>
              <a:t>for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(p = </a:t>
            </a:r>
            <a:r>
              <a:rPr dirty="0" sz="3200" spc="-10" b="1">
                <a:solidFill>
                  <a:srgbClr val="650033"/>
                </a:solidFill>
                <a:latin typeface="Times New Roman"/>
                <a:cs typeface="Times New Roman"/>
              </a:rPr>
              <a:t>&amp;</a:t>
            </a:r>
            <a:r>
              <a:rPr dirty="0" sz="3200" spc="-10">
                <a:solidFill>
                  <a:srgbClr val="650033"/>
                </a:solidFill>
                <a:latin typeface="Times New Roman"/>
                <a:cs typeface="Times New Roman"/>
              </a:rPr>
              <a:t>(L.elem[L.length-1]);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p</a:t>
            </a:r>
            <a:r>
              <a:rPr dirty="0" sz="3200" spc="95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&gt;=</a:t>
            </a:r>
            <a:r>
              <a:rPr dirty="0" sz="3200" spc="10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q;	</a:t>
            </a:r>
            <a:r>
              <a:rPr dirty="0" sz="3200" spc="-10">
                <a:solidFill>
                  <a:srgbClr val="650033"/>
                </a:solidFill>
                <a:latin typeface="Times New Roman"/>
                <a:cs typeface="Times New Roman"/>
              </a:rPr>
              <a:t>--p)</a:t>
            </a:r>
            <a:endParaRPr sz="3200">
              <a:latin typeface="Times New Roman"/>
              <a:cs typeface="Times New Roman"/>
            </a:endParaRPr>
          </a:p>
          <a:p>
            <a:pPr marL="571500">
              <a:lnSpc>
                <a:spcPct val="100000"/>
              </a:lnSpc>
              <a:spcBef>
                <a:spcPts val="960"/>
              </a:spcBef>
            </a:pPr>
            <a:r>
              <a:rPr dirty="0" sz="3200" spc="-5" b="1">
                <a:solidFill>
                  <a:srgbClr val="650033"/>
                </a:solidFill>
                <a:latin typeface="Times New Roman"/>
                <a:cs typeface="Times New Roman"/>
              </a:rPr>
              <a:t>*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(p+1) =</a:t>
            </a:r>
            <a:r>
              <a:rPr dirty="0" sz="3200" spc="-15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650033"/>
                </a:solidFill>
                <a:latin typeface="Times New Roman"/>
                <a:cs typeface="Times New Roman"/>
              </a:rPr>
              <a:t>*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p;</a:t>
            </a:r>
            <a:endParaRPr sz="3200">
              <a:latin typeface="Times New Roman"/>
              <a:cs typeface="Times New Roman"/>
            </a:endParaRPr>
          </a:p>
          <a:p>
            <a:pPr marL="2393315">
              <a:lnSpc>
                <a:spcPct val="100000"/>
              </a:lnSpc>
              <a:spcBef>
                <a:spcPts val="1925"/>
              </a:spcBef>
            </a:pPr>
            <a:r>
              <a:rPr dirty="0" baseline="-7812" sz="4800" spc="-7" b="1">
                <a:solidFill>
                  <a:srgbClr val="00009A"/>
                </a:solidFill>
                <a:latin typeface="Times New Roman"/>
                <a:cs typeface="Times New Roman"/>
              </a:rPr>
              <a:t>p</a:t>
            </a:r>
            <a:r>
              <a:rPr dirty="0" baseline="-7812" sz="4800" spc="284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4C2B"/>
                </a:solidFill>
                <a:latin typeface="Times New Roman"/>
                <a:cs typeface="Times New Roman"/>
              </a:rPr>
              <a:t>q</a:t>
            </a:r>
            <a:endParaRPr sz="3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3195"/>
              </a:spcBef>
              <a:tabLst>
                <a:tab pos="929640" algn="l"/>
                <a:tab pos="1615440" algn="l"/>
                <a:tab pos="2301240" algn="l"/>
                <a:tab pos="2987040" algn="l"/>
                <a:tab pos="3672840" algn="l"/>
                <a:tab pos="4358640" algn="l"/>
              </a:tabLst>
            </a:pP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21	18	30	75	42	56	87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10391" y="3773423"/>
            <a:ext cx="466344" cy="769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461627" y="67497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lnTo>
                  <a:pt x="57150" y="457200"/>
                </a:lnTo>
                <a:lnTo>
                  <a:pt x="57150" y="143255"/>
                </a:lnTo>
                <a:lnTo>
                  <a:pt x="143268" y="143255"/>
                </a:lnTo>
                <a:lnTo>
                  <a:pt x="143268" y="272033"/>
                </a:lnTo>
                <a:lnTo>
                  <a:pt x="146614" y="288667"/>
                </a:lnTo>
                <a:lnTo>
                  <a:pt x="155746" y="302228"/>
                </a:lnTo>
                <a:lnTo>
                  <a:pt x="169307" y="311360"/>
                </a:lnTo>
                <a:lnTo>
                  <a:pt x="185940" y="314705"/>
                </a:lnTo>
                <a:lnTo>
                  <a:pt x="228600" y="314705"/>
                </a:lnTo>
                <a:lnTo>
                  <a:pt x="228600" y="143255"/>
                </a:lnTo>
                <a:lnTo>
                  <a:pt x="314718" y="57150"/>
                </a:lnTo>
                <a:lnTo>
                  <a:pt x="400050" y="143255"/>
                </a:lnTo>
                <a:lnTo>
                  <a:pt x="400050" y="457200"/>
                </a:lnTo>
                <a:lnTo>
                  <a:pt x="457200" y="457200"/>
                </a:lnTo>
                <a:close/>
              </a:path>
              <a:path w="457200" h="457200">
                <a:moveTo>
                  <a:pt x="400050" y="457200"/>
                </a:moveTo>
                <a:lnTo>
                  <a:pt x="400050" y="143255"/>
                </a:lnTo>
                <a:lnTo>
                  <a:pt x="357390" y="143255"/>
                </a:lnTo>
                <a:lnTo>
                  <a:pt x="357390" y="272033"/>
                </a:lnTo>
                <a:lnTo>
                  <a:pt x="347341" y="321933"/>
                </a:lnTo>
                <a:lnTo>
                  <a:pt x="319860" y="362616"/>
                </a:lnTo>
                <a:lnTo>
                  <a:pt x="278946" y="390013"/>
                </a:lnTo>
                <a:lnTo>
                  <a:pt x="228600" y="400050"/>
                </a:lnTo>
                <a:lnTo>
                  <a:pt x="185940" y="400050"/>
                </a:lnTo>
                <a:lnTo>
                  <a:pt x="135920" y="390013"/>
                </a:lnTo>
                <a:lnTo>
                  <a:pt x="94970" y="362616"/>
                </a:lnTo>
                <a:lnTo>
                  <a:pt x="67308" y="321933"/>
                </a:lnTo>
                <a:lnTo>
                  <a:pt x="57150" y="272033"/>
                </a:lnTo>
                <a:lnTo>
                  <a:pt x="57150" y="457200"/>
                </a:lnTo>
                <a:lnTo>
                  <a:pt x="400050" y="457200"/>
                </a:lnTo>
                <a:close/>
              </a:path>
              <a:path w="457200" h="457200">
                <a:moveTo>
                  <a:pt x="272046" y="272033"/>
                </a:moveTo>
                <a:lnTo>
                  <a:pt x="272046" y="143255"/>
                </a:lnTo>
                <a:lnTo>
                  <a:pt x="228600" y="143255"/>
                </a:lnTo>
                <a:lnTo>
                  <a:pt x="228600" y="314705"/>
                </a:lnTo>
                <a:lnTo>
                  <a:pt x="245680" y="311360"/>
                </a:lnTo>
                <a:lnTo>
                  <a:pt x="259472" y="302228"/>
                </a:lnTo>
                <a:lnTo>
                  <a:pt x="268688" y="288667"/>
                </a:lnTo>
                <a:lnTo>
                  <a:pt x="272046" y="272033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518777" y="680694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214884" y="334239"/>
                </a:moveTo>
                <a:lnTo>
                  <a:pt x="214884" y="214883"/>
                </a:lnTo>
                <a:lnTo>
                  <a:pt x="211526" y="231517"/>
                </a:lnTo>
                <a:lnTo>
                  <a:pt x="202311" y="245078"/>
                </a:lnTo>
                <a:lnTo>
                  <a:pt x="188523" y="254210"/>
                </a:lnTo>
                <a:lnTo>
                  <a:pt x="171450" y="257555"/>
                </a:lnTo>
                <a:lnTo>
                  <a:pt x="128778" y="257555"/>
                </a:lnTo>
                <a:lnTo>
                  <a:pt x="112144" y="254210"/>
                </a:lnTo>
                <a:lnTo>
                  <a:pt x="98583" y="245078"/>
                </a:lnTo>
                <a:lnTo>
                  <a:pt x="89451" y="231517"/>
                </a:lnTo>
                <a:lnTo>
                  <a:pt x="86106" y="214883"/>
                </a:lnTo>
                <a:lnTo>
                  <a:pt x="86106" y="86105"/>
                </a:lnTo>
                <a:lnTo>
                  <a:pt x="0" y="86105"/>
                </a:lnTo>
                <a:lnTo>
                  <a:pt x="0" y="214883"/>
                </a:lnTo>
                <a:lnTo>
                  <a:pt x="10156" y="264783"/>
                </a:lnTo>
                <a:lnTo>
                  <a:pt x="37814" y="305466"/>
                </a:lnTo>
                <a:lnTo>
                  <a:pt x="78759" y="332863"/>
                </a:lnTo>
                <a:lnTo>
                  <a:pt x="128778" y="342899"/>
                </a:lnTo>
                <a:lnTo>
                  <a:pt x="171450" y="342899"/>
                </a:lnTo>
                <a:lnTo>
                  <a:pt x="214884" y="334239"/>
                </a:lnTo>
                <a:close/>
              </a:path>
              <a:path w="342900" h="342900">
                <a:moveTo>
                  <a:pt x="342900" y="86105"/>
                </a:moveTo>
                <a:lnTo>
                  <a:pt x="257556" y="0"/>
                </a:lnTo>
                <a:lnTo>
                  <a:pt x="171450" y="86105"/>
                </a:lnTo>
                <a:lnTo>
                  <a:pt x="214884" y="86105"/>
                </a:lnTo>
                <a:lnTo>
                  <a:pt x="214884" y="334239"/>
                </a:lnTo>
                <a:lnTo>
                  <a:pt x="221789" y="332863"/>
                </a:lnTo>
                <a:lnTo>
                  <a:pt x="262699" y="305466"/>
                </a:lnTo>
                <a:lnTo>
                  <a:pt x="290179" y="264783"/>
                </a:lnTo>
                <a:lnTo>
                  <a:pt x="300228" y="214883"/>
                </a:lnTo>
                <a:lnTo>
                  <a:pt x="300228" y="86105"/>
                </a:lnTo>
                <a:lnTo>
                  <a:pt x="342900" y="86105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514217" y="6800850"/>
            <a:ext cx="360045" cy="354330"/>
          </a:xfrm>
          <a:custGeom>
            <a:avLst/>
            <a:gdLst/>
            <a:ahLst/>
            <a:cxnLst/>
            <a:rect l="l" t="t" r="r" b="b"/>
            <a:pathLst>
              <a:path w="360045" h="354329">
                <a:moveTo>
                  <a:pt x="97536" y="232410"/>
                </a:moveTo>
                <a:lnTo>
                  <a:pt x="96012" y="228600"/>
                </a:lnTo>
                <a:lnTo>
                  <a:pt x="95250" y="224790"/>
                </a:lnTo>
                <a:lnTo>
                  <a:pt x="95250" y="87630"/>
                </a:lnTo>
                <a:lnTo>
                  <a:pt x="0" y="87630"/>
                </a:lnTo>
                <a:lnTo>
                  <a:pt x="0" y="227838"/>
                </a:lnTo>
                <a:lnTo>
                  <a:pt x="4572" y="245420"/>
                </a:lnTo>
                <a:lnTo>
                  <a:pt x="4572" y="96774"/>
                </a:lnTo>
                <a:lnTo>
                  <a:pt x="9906" y="92202"/>
                </a:lnTo>
                <a:lnTo>
                  <a:pt x="9906" y="96774"/>
                </a:lnTo>
                <a:lnTo>
                  <a:pt x="86106" y="96774"/>
                </a:lnTo>
                <a:lnTo>
                  <a:pt x="86106" y="92202"/>
                </a:lnTo>
                <a:lnTo>
                  <a:pt x="90678" y="96774"/>
                </a:lnTo>
                <a:lnTo>
                  <a:pt x="90678" y="241374"/>
                </a:lnTo>
                <a:lnTo>
                  <a:pt x="91092" y="242810"/>
                </a:lnTo>
                <a:lnTo>
                  <a:pt x="96774" y="250276"/>
                </a:lnTo>
                <a:lnTo>
                  <a:pt x="96774" y="231648"/>
                </a:lnTo>
                <a:lnTo>
                  <a:pt x="97536" y="232410"/>
                </a:lnTo>
                <a:close/>
              </a:path>
              <a:path w="360045" h="354329">
                <a:moveTo>
                  <a:pt x="9906" y="96774"/>
                </a:moveTo>
                <a:lnTo>
                  <a:pt x="9906" y="92202"/>
                </a:lnTo>
                <a:lnTo>
                  <a:pt x="4572" y="96774"/>
                </a:lnTo>
                <a:lnTo>
                  <a:pt x="9906" y="96774"/>
                </a:lnTo>
                <a:close/>
              </a:path>
              <a:path w="360045" h="354329">
                <a:moveTo>
                  <a:pt x="19812" y="268986"/>
                </a:moveTo>
                <a:lnTo>
                  <a:pt x="17526" y="262890"/>
                </a:lnTo>
                <a:lnTo>
                  <a:pt x="17526" y="263652"/>
                </a:lnTo>
                <a:lnTo>
                  <a:pt x="15240" y="257556"/>
                </a:lnTo>
                <a:lnTo>
                  <a:pt x="13716" y="251460"/>
                </a:lnTo>
                <a:lnTo>
                  <a:pt x="13716" y="252222"/>
                </a:lnTo>
                <a:lnTo>
                  <a:pt x="12192" y="245364"/>
                </a:lnTo>
                <a:lnTo>
                  <a:pt x="12192" y="246126"/>
                </a:lnTo>
                <a:lnTo>
                  <a:pt x="11430" y="239268"/>
                </a:lnTo>
                <a:lnTo>
                  <a:pt x="11430" y="240030"/>
                </a:lnTo>
                <a:lnTo>
                  <a:pt x="10668" y="233172"/>
                </a:lnTo>
                <a:lnTo>
                  <a:pt x="9906" y="227076"/>
                </a:lnTo>
                <a:lnTo>
                  <a:pt x="9906" y="96774"/>
                </a:lnTo>
                <a:lnTo>
                  <a:pt x="4572" y="96774"/>
                </a:lnTo>
                <a:lnTo>
                  <a:pt x="4572" y="245420"/>
                </a:lnTo>
                <a:lnTo>
                  <a:pt x="13068" y="278097"/>
                </a:lnTo>
                <a:lnTo>
                  <a:pt x="19050" y="286428"/>
                </a:lnTo>
                <a:lnTo>
                  <a:pt x="19050" y="268986"/>
                </a:lnTo>
                <a:lnTo>
                  <a:pt x="19812" y="268986"/>
                </a:lnTo>
                <a:close/>
              </a:path>
              <a:path w="360045" h="354329">
                <a:moveTo>
                  <a:pt x="31242" y="290322"/>
                </a:moveTo>
                <a:lnTo>
                  <a:pt x="24384" y="279654"/>
                </a:lnTo>
                <a:lnTo>
                  <a:pt x="19050" y="268986"/>
                </a:lnTo>
                <a:lnTo>
                  <a:pt x="19050" y="286428"/>
                </a:lnTo>
                <a:lnTo>
                  <a:pt x="30480" y="302350"/>
                </a:lnTo>
                <a:lnTo>
                  <a:pt x="30480" y="289560"/>
                </a:lnTo>
                <a:lnTo>
                  <a:pt x="31242" y="290322"/>
                </a:lnTo>
                <a:close/>
              </a:path>
              <a:path w="360045" h="354329">
                <a:moveTo>
                  <a:pt x="46482" y="320943"/>
                </a:moveTo>
                <a:lnTo>
                  <a:pt x="46482" y="308610"/>
                </a:lnTo>
                <a:lnTo>
                  <a:pt x="45720" y="307848"/>
                </a:lnTo>
                <a:lnTo>
                  <a:pt x="38100" y="299466"/>
                </a:lnTo>
                <a:lnTo>
                  <a:pt x="30480" y="289560"/>
                </a:lnTo>
                <a:lnTo>
                  <a:pt x="30480" y="302350"/>
                </a:lnTo>
                <a:lnTo>
                  <a:pt x="41562" y="317787"/>
                </a:lnTo>
                <a:lnTo>
                  <a:pt x="46482" y="320943"/>
                </a:lnTo>
                <a:close/>
              </a:path>
              <a:path w="360045" h="354329">
                <a:moveTo>
                  <a:pt x="46117" y="308212"/>
                </a:moveTo>
                <a:lnTo>
                  <a:pt x="45720" y="307778"/>
                </a:lnTo>
                <a:lnTo>
                  <a:pt x="46117" y="308212"/>
                </a:lnTo>
                <a:close/>
              </a:path>
              <a:path w="360045" h="354329">
                <a:moveTo>
                  <a:pt x="46482" y="308610"/>
                </a:moveTo>
                <a:lnTo>
                  <a:pt x="46117" y="308212"/>
                </a:lnTo>
                <a:lnTo>
                  <a:pt x="45720" y="307848"/>
                </a:lnTo>
                <a:lnTo>
                  <a:pt x="46482" y="308610"/>
                </a:lnTo>
                <a:close/>
              </a:path>
              <a:path w="360045" h="354329">
                <a:moveTo>
                  <a:pt x="64770" y="332677"/>
                </a:moveTo>
                <a:lnTo>
                  <a:pt x="64770" y="323850"/>
                </a:lnTo>
                <a:lnTo>
                  <a:pt x="54864" y="316230"/>
                </a:lnTo>
                <a:lnTo>
                  <a:pt x="46117" y="308212"/>
                </a:lnTo>
                <a:lnTo>
                  <a:pt x="46482" y="308610"/>
                </a:lnTo>
                <a:lnTo>
                  <a:pt x="46482" y="320943"/>
                </a:lnTo>
                <a:lnTo>
                  <a:pt x="64770" y="332677"/>
                </a:lnTo>
                <a:close/>
              </a:path>
              <a:path w="360045" h="354329">
                <a:moveTo>
                  <a:pt x="74676" y="339033"/>
                </a:moveTo>
                <a:lnTo>
                  <a:pt x="74676" y="329946"/>
                </a:lnTo>
                <a:lnTo>
                  <a:pt x="64008" y="323088"/>
                </a:lnTo>
                <a:lnTo>
                  <a:pt x="64770" y="323850"/>
                </a:lnTo>
                <a:lnTo>
                  <a:pt x="64770" y="332677"/>
                </a:lnTo>
                <a:lnTo>
                  <a:pt x="74676" y="339033"/>
                </a:lnTo>
                <a:close/>
              </a:path>
              <a:path w="360045" h="354329">
                <a:moveTo>
                  <a:pt x="102870" y="340614"/>
                </a:moveTo>
                <a:lnTo>
                  <a:pt x="96774" y="339090"/>
                </a:lnTo>
                <a:lnTo>
                  <a:pt x="90678" y="336804"/>
                </a:lnTo>
                <a:lnTo>
                  <a:pt x="85344" y="334518"/>
                </a:lnTo>
                <a:lnTo>
                  <a:pt x="85344" y="335280"/>
                </a:lnTo>
                <a:lnTo>
                  <a:pt x="73914" y="329184"/>
                </a:lnTo>
                <a:lnTo>
                  <a:pt x="74676" y="329946"/>
                </a:lnTo>
                <a:lnTo>
                  <a:pt x="74676" y="339033"/>
                </a:lnTo>
                <a:lnTo>
                  <a:pt x="82612" y="344125"/>
                </a:lnTo>
                <a:lnTo>
                  <a:pt x="102108" y="348046"/>
                </a:lnTo>
                <a:lnTo>
                  <a:pt x="102108" y="340614"/>
                </a:lnTo>
                <a:lnTo>
                  <a:pt x="102870" y="340614"/>
                </a:lnTo>
                <a:close/>
              </a:path>
              <a:path w="360045" h="354329">
                <a:moveTo>
                  <a:pt x="90678" y="96774"/>
                </a:moveTo>
                <a:lnTo>
                  <a:pt x="86106" y="92202"/>
                </a:lnTo>
                <a:lnTo>
                  <a:pt x="86106" y="96774"/>
                </a:lnTo>
                <a:lnTo>
                  <a:pt x="90678" y="96774"/>
                </a:lnTo>
                <a:close/>
              </a:path>
              <a:path w="360045" h="354329">
                <a:moveTo>
                  <a:pt x="90678" y="241374"/>
                </a:moveTo>
                <a:lnTo>
                  <a:pt x="90678" y="96774"/>
                </a:lnTo>
                <a:lnTo>
                  <a:pt x="86106" y="96774"/>
                </a:lnTo>
                <a:lnTo>
                  <a:pt x="86106" y="225552"/>
                </a:lnTo>
                <a:lnTo>
                  <a:pt x="90678" y="241374"/>
                </a:lnTo>
                <a:close/>
              </a:path>
              <a:path w="360045" h="354329">
                <a:moveTo>
                  <a:pt x="96012" y="224790"/>
                </a:moveTo>
                <a:lnTo>
                  <a:pt x="95250" y="220218"/>
                </a:lnTo>
                <a:lnTo>
                  <a:pt x="95250" y="224790"/>
                </a:lnTo>
                <a:lnTo>
                  <a:pt x="96012" y="224790"/>
                </a:lnTo>
                <a:close/>
              </a:path>
              <a:path w="360045" h="354329">
                <a:moveTo>
                  <a:pt x="104394" y="245364"/>
                </a:moveTo>
                <a:lnTo>
                  <a:pt x="102108" y="241554"/>
                </a:lnTo>
                <a:lnTo>
                  <a:pt x="102108" y="242316"/>
                </a:lnTo>
                <a:lnTo>
                  <a:pt x="99822" y="238506"/>
                </a:lnTo>
                <a:lnTo>
                  <a:pt x="99822" y="239268"/>
                </a:lnTo>
                <a:lnTo>
                  <a:pt x="96774" y="231648"/>
                </a:lnTo>
                <a:lnTo>
                  <a:pt x="96774" y="250276"/>
                </a:lnTo>
                <a:lnTo>
                  <a:pt x="101284" y="256203"/>
                </a:lnTo>
                <a:lnTo>
                  <a:pt x="103632" y="257626"/>
                </a:lnTo>
                <a:lnTo>
                  <a:pt x="103632" y="244602"/>
                </a:lnTo>
                <a:lnTo>
                  <a:pt x="104394" y="245364"/>
                </a:lnTo>
                <a:close/>
              </a:path>
              <a:path w="360045" h="354329">
                <a:moveTo>
                  <a:pt x="108966" y="342138"/>
                </a:moveTo>
                <a:lnTo>
                  <a:pt x="102108" y="340614"/>
                </a:lnTo>
                <a:lnTo>
                  <a:pt x="102108" y="348046"/>
                </a:lnTo>
                <a:lnTo>
                  <a:pt x="108204" y="349272"/>
                </a:lnTo>
                <a:lnTo>
                  <a:pt x="108204" y="342138"/>
                </a:lnTo>
                <a:lnTo>
                  <a:pt x="108966" y="342138"/>
                </a:lnTo>
                <a:close/>
              </a:path>
              <a:path w="360045" h="354329">
                <a:moveTo>
                  <a:pt x="109728" y="261321"/>
                </a:moveTo>
                <a:lnTo>
                  <a:pt x="109728" y="250698"/>
                </a:lnTo>
                <a:lnTo>
                  <a:pt x="103632" y="244602"/>
                </a:lnTo>
                <a:lnTo>
                  <a:pt x="103632" y="257626"/>
                </a:lnTo>
                <a:lnTo>
                  <a:pt x="109728" y="261321"/>
                </a:lnTo>
                <a:close/>
              </a:path>
              <a:path w="360045" h="354329">
                <a:moveTo>
                  <a:pt x="219456" y="345300"/>
                </a:moveTo>
                <a:lnTo>
                  <a:pt x="219456" y="336804"/>
                </a:lnTo>
                <a:lnTo>
                  <a:pt x="213360" y="339090"/>
                </a:lnTo>
                <a:lnTo>
                  <a:pt x="192162" y="343363"/>
                </a:lnTo>
                <a:lnTo>
                  <a:pt x="170688" y="344700"/>
                </a:lnTo>
                <a:lnTo>
                  <a:pt x="127254" y="344424"/>
                </a:lnTo>
                <a:lnTo>
                  <a:pt x="120396" y="343662"/>
                </a:lnTo>
                <a:lnTo>
                  <a:pt x="114300" y="342900"/>
                </a:lnTo>
                <a:lnTo>
                  <a:pt x="108204" y="342138"/>
                </a:lnTo>
                <a:lnTo>
                  <a:pt x="108204" y="349272"/>
                </a:lnTo>
                <a:lnTo>
                  <a:pt x="133350" y="354330"/>
                </a:lnTo>
                <a:lnTo>
                  <a:pt x="176784" y="354330"/>
                </a:lnTo>
                <a:lnTo>
                  <a:pt x="182880" y="353568"/>
                </a:lnTo>
                <a:lnTo>
                  <a:pt x="219456" y="345300"/>
                </a:lnTo>
                <a:close/>
              </a:path>
              <a:path w="360045" h="354329">
                <a:moveTo>
                  <a:pt x="112776" y="252222"/>
                </a:moveTo>
                <a:lnTo>
                  <a:pt x="108966" y="249936"/>
                </a:lnTo>
                <a:lnTo>
                  <a:pt x="109728" y="250698"/>
                </a:lnTo>
                <a:lnTo>
                  <a:pt x="109728" y="261321"/>
                </a:lnTo>
                <a:lnTo>
                  <a:pt x="112014" y="262706"/>
                </a:lnTo>
                <a:lnTo>
                  <a:pt x="112014" y="252222"/>
                </a:lnTo>
                <a:lnTo>
                  <a:pt x="112776" y="252222"/>
                </a:lnTo>
                <a:close/>
              </a:path>
              <a:path w="360045" h="354329">
                <a:moveTo>
                  <a:pt x="115824" y="254508"/>
                </a:moveTo>
                <a:lnTo>
                  <a:pt x="112014" y="252222"/>
                </a:lnTo>
                <a:lnTo>
                  <a:pt x="112014" y="262706"/>
                </a:lnTo>
                <a:lnTo>
                  <a:pt x="115062" y="264554"/>
                </a:lnTo>
                <a:lnTo>
                  <a:pt x="115062" y="254508"/>
                </a:lnTo>
                <a:lnTo>
                  <a:pt x="115824" y="254508"/>
                </a:lnTo>
                <a:close/>
              </a:path>
              <a:path w="360045" h="354329">
                <a:moveTo>
                  <a:pt x="115062" y="342900"/>
                </a:moveTo>
                <a:lnTo>
                  <a:pt x="114300" y="342815"/>
                </a:lnTo>
                <a:lnTo>
                  <a:pt x="115062" y="342900"/>
                </a:lnTo>
                <a:close/>
              </a:path>
              <a:path w="360045" h="354329">
                <a:moveTo>
                  <a:pt x="122682" y="266238"/>
                </a:moveTo>
                <a:lnTo>
                  <a:pt x="122682" y="257556"/>
                </a:lnTo>
                <a:lnTo>
                  <a:pt x="115062" y="254508"/>
                </a:lnTo>
                <a:lnTo>
                  <a:pt x="115062" y="264554"/>
                </a:lnTo>
                <a:lnTo>
                  <a:pt x="115697" y="264939"/>
                </a:lnTo>
                <a:lnTo>
                  <a:pt x="122682" y="266238"/>
                </a:lnTo>
                <a:close/>
              </a:path>
              <a:path w="360045" h="354329">
                <a:moveTo>
                  <a:pt x="121158" y="343662"/>
                </a:moveTo>
                <a:lnTo>
                  <a:pt x="120396" y="343577"/>
                </a:lnTo>
                <a:lnTo>
                  <a:pt x="121158" y="343662"/>
                </a:lnTo>
                <a:close/>
              </a:path>
              <a:path w="360045" h="354329">
                <a:moveTo>
                  <a:pt x="184404" y="267304"/>
                </a:moveTo>
                <a:lnTo>
                  <a:pt x="184404" y="258318"/>
                </a:lnTo>
                <a:lnTo>
                  <a:pt x="179832" y="258445"/>
                </a:lnTo>
                <a:lnTo>
                  <a:pt x="176784" y="258953"/>
                </a:lnTo>
                <a:lnTo>
                  <a:pt x="133350" y="259080"/>
                </a:lnTo>
                <a:lnTo>
                  <a:pt x="129540" y="258318"/>
                </a:lnTo>
                <a:lnTo>
                  <a:pt x="125730" y="258318"/>
                </a:lnTo>
                <a:lnTo>
                  <a:pt x="121920" y="256794"/>
                </a:lnTo>
                <a:lnTo>
                  <a:pt x="122682" y="257556"/>
                </a:lnTo>
                <a:lnTo>
                  <a:pt x="122682" y="266238"/>
                </a:lnTo>
                <a:lnTo>
                  <a:pt x="133350" y="268224"/>
                </a:lnTo>
                <a:lnTo>
                  <a:pt x="181356" y="268224"/>
                </a:lnTo>
                <a:lnTo>
                  <a:pt x="184404" y="267304"/>
                </a:lnTo>
                <a:close/>
              </a:path>
              <a:path w="360045" h="354329">
                <a:moveTo>
                  <a:pt x="134112" y="259080"/>
                </a:moveTo>
                <a:lnTo>
                  <a:pt x="133350" y="258953"/>
                </a:lnTo>
                <a:lnTo>
                  <a:pt x="134112" y="259080"/>
                </a:lnTo>
                <a:close/>
              </a:path>
              <a:path w="360045" h="354329">
                <a:moveTo>
                  <a:pt x="359664" y="96774"/>
                </a:moveTo>
                <a:lnTo>
                  <a:pt x="262128" y="0"/>
                </a:lnTo>
                <a:lnTo>
                  <a:pt x="164592" y="96774"/>
                </a:lnTo>
                <a:lnTo>
                  <a:pt x="176022" y="96774"/>
                </a:lnTo>
                <a:lnTo>
                  <a:pt x="176022" y="87630"/>
                </a:lnTo>
                <a:lnTo>
                  <a:pt x="187452" y="87630"/>
                </a:lnTo>
                <a:lnTo>
                  <a:pt x="259080" y="16002"/>
                </a:lnTo>
                <a:lnTo>
                  <a:pt x="259080" y="9906"/>
                </a:lnTo>
                <a:lnTo>
                  <a:pt x="265176" y="9906"/>
                </a:lnTo>
                <a:lnTo>
                  <a:pt x="265176" y="16002"/>
                </a:lnTo>
                <a:lnTo>
                  <a:pt x="336804" y="87630"/>
                </a:lnTo>
                <a:lnTo>
                  <a:pt x="347472" y="87630"/>
                </a:lnTo>
                <a:lnTo>
                  <a:pt x="347472" y="96774"/>
                </a:lnTo>
                <a:lnTo>
                  <a:pt x="359664" y="96774"/>
                </a:lnTo>
                <a:close/>
              </a:path>
              <a:path w="360045" h="354329">
                <a:moveTo>
                  <a:pt x="187452" y="87630"/>
                </a:moveTo>
                <a:lnTo>
                  <a:pt x="176022" y="87630"/>
                </a:lnTo>
                <a:lnTo>
                  <a:pt x="179832" y="95250"/>
                </a:lnTo>
                <a:lnTo>
                  <a:pt x="187452" y="87630"/>
                </a:lnTo>
                <a:close/>
              </a:path>
              <a:path w="360045" h="354329">
                <a:moveTo>
                  <a:pt x="224028" y="225552"/>
                </a:moveTo>
                <a:lnTo>
                  <a:pt x="224028" y="87630"/>
                </a:lnTo>
                <a:lnTo>
                  <a:pt x="187452" y="87630"/>
                </a:lnTo>
                <a:lnTo>
                  <a:pt x="179832" y="95250"/>
                </a:lnTo>
                <a:lnTo>
                  <a:pt x="176022" y="87630"/>
                </a:lnTo>
                <a:lnTo>
                  <a:pt x="176022" y="96774"/>
                </a:lnTo>
                <a:lnTo>
                  <a:pt x="214122" y="96774"/>
                </a:lnTo>
                <a:lnTo>
                  <a:pt x="214122" y="92202"/>
                </a:lnTo>
                <a:lnTo>
                  <a:pt x="219456" y="96774"/>
                </a:lnTo>
                <a:lnTo>
                  <a:pt x="219456" y="240175"/>
                </a:lnTo>
                <a:lnTo>
                  <a:pt x="224028" y="225552"/>
                </a:lnTo>
                <a:close/>
              </a:path>
              <a:path w="360045" h="354329">
                <a:moveTo>
                  <a:pt x="188214" y="256794"/>
                </a:moveTo>
                <a:lnTo>
                  <a:pt x="183642" y="258318"/>
                </a:lnTo>
                <a:lnTo>
                  <a:pt x="184404" y="258318"/>
                </a:lnTo>
                <a:lnTo>
                  <a:pt x="184404" y="267304"/>
                </a:lnTo>
                <a:lnTo>
                  <a:pt x="187452" y="266384"/>
                </a:lnTo>
                <a:lnTo>
                  <a:pt x="187452" y="257556"/>
                </a:lnTo>
                <a:lnTo>
                  <a:pt x="188214" y="256794"/>
                </a:lnTo>
                <a:close/>
              </a:path>
              <a:path w="360045" h="354329">
                <a:moveTo>
                  <a:pt x="195072" y="264085"/>
                </a:moveTo>
                <a:lnTo>
                  <a:pt x="195072" y="254508"/>
                </a:lnTo>
                <a:lnTo>
                  <a:pt x="187452" y="257556"/>
                </a:lnTo>
                <a:lnTo>
                  <a:pt x="187452" y="266384"/>
                </a:lnTo>
                <a:lnTo>
                  <a:pt x="195072" y="264085"/>
                </a:lnTo>
                <a:close/>
              </a:path>
              <a:path w="360045" h="354329">
                <a:moveTo>
                  <a:pt x="198120" y="263036"/>
                </a:moveTo>
                <a:lnTo>
                  <a:pt x="198120" y="252222"/>
                </a:lnTo>
                <a:lnTo>
                  <a:pt x="194310" y="254508"/>
                </a:lnTo>
                <a:lnTo>
                  <a:pt x="195072" y="254508"/>
                </a:lnTo>
                <a:lnTo>
                  <a:pt x="195072" y="264085"/>
                </a:lnTo>
                <a:lnTo>
                  <a:pt x="197799" y="263262"/>
                </a:lnTo>
                <a:lnTo>
                  <a:pt x="198120" y="263036"/>
                </a:lnTo>
                <a:close/>
              </a:path>
              <a:path w="360045" h="354329">
                <a:moveTo>
                  <a:pt x="201168" y="249936"/>
                </a:moveTo>
                <a:lnTo>
                  <a:pt x="197358" y="252222"/>
                </a:lnTo>
                <a:lnTo>
                  <a:pt x="198120" y="252222"/>
                </a:lnTo>
                <a:lnTo>
                  <a:pt x="198120" y="263036"/>
                </a:lnTo>
                <a:lnTo>
                  <a:pt x="200406" y="261423"/>
                </a:lnTo>
                <a:lnTo>
                  <a:pt x="200406" y="250698"/>
                </a:lnTo>
                <a:lnTo>
                  <a:pt x="201168" y="249936"/>
                </a:lnTo>
                <a:close/>
              </a:path>
              <a:path w="360045" h="354329">
                <a:moveTo>
                  <a:pt x="210312" y="254387"/>
                </a:moveTo>
                <a:lnTo>
                  <a:pt x="210312" y="238506"/>
                </a:lnTo>
                <a:lnTo>
                  <a:pt x="208026" y="242316"/>
                </a:lnTo>
                <a:lnTo>
                  <a:pt x="208026" y="241554"/>
                </a:lnTo>
                <a:lnTo>
                  <a:pt x="205740" y="245364"/>
                </a:lnTo>
                <a:lnTo>
                  <a:pt x="205740" y="244602"/>
                </a:lnTo>
                <a:lnTo>
                  <a:pt x="203454" y="247650"/>
                </a:lnTo>
                <a:lnTo>
                  <a:pt x="200406" y="250698"/>
                </a:lnTo>
                <a:lnTo>
                  <a:pt x="200406" y="261423"/>
                </a:lnTo>
                <a:lnTo>
                  <a:pt x="210245" y="254484"/>
                </a:lnTo>
                <a:close/>
              </a:path>
              <a:path w="360045" h="354329">
                <a:moveTo>
                  <a:pt x="211836" y="252176"/>
                </a:moveTo>
                <a:lnTo>
                  <a:pt x="211836" y="235458"/>
                </a:lnTo>
                <a:lnTo>
                  <a:pt x="209550" y="239268"/>
                </a:lnTo>
                <a:lnTo>
                  <a:pt x="210312" y="238506"/>
                </a:lnTo>
                <a:lnTo>
                  <a:pt x="210312" y="254387"/>
                </a:lnTo>
                <a:lnTo>
                  <a:pt x="211836" y="252176"/>
                </a:lnTo>
                <a:close/>
              </a:path>
              <a:path w="360045" h="354329">
                <a:moveTo>
                  <a:pt x="219456" y="240175"/>
                </a:moveTo>
                <a:lnTo>
                  <a:pt x="219456" y="96774"/>
                </a:lnTo>
                <a:lnTo>
                  <a:pt x="214122" y="96774"/>
                </a:lnTo>
                <a:lnTo>
                  <a:pt x="214122" y="228600"/>
                </a:lnTo>
                <a:lnTo>
                  <a:pt x="212598" y="232410"/>
                </a:lnTo>
                <a:lnTo>
                  <a:pt x="212598" y="231648"/>
                </a:lnTo>
                <a:lnTo>
                  <a:pt x="211074" y="235458"/>
                </a:lnTo>
                <a:lnTo>
                  <a:pt x="211836" y="235458"/>
                </a:lnTo>
                <a:lnTo>
                  <a:pt x="211836" y="252176"/>
                </a:lnTo>
                <a:lnTo>
                  <a:pt x="218914" y="241908"/>
                </a:lnTo>
                <a:lnTo>
                  <a:pt x="219456" y="240175"/>
                </a:lnTo>
                <a:close/>
              </a:path>
              <a:path w="360045" h="354329">
                <a:moveTo>
                  <a:pt x="214122" y="228600"/>
                </a:moveTo>
                <a:lnTo>
                  <a:pt x="214122" y="224790"/>
                </a:lnTo>
                <a:lnTo>
                  <a:pt x="213360" y="228600"/>
                </a:lnTo>
                <a:lnTo>
                  <a:pt x="214122" y="228600"/>
                </a:lnTo>
                <a:close/>
              </a:path>
              <a:path w="360045" h="354329">
                <a:moveTo>
                  <a:pt x="219456" y="96774"/>
                </a:moveTo>
                <a:lnTo>
                  <a:pt x="214122" y="92202"/>
                </a:lnTo>
                <a:lnTo>
                  <a:pt x="214122" y="96774"/>
                </a:lnTo>
                <a:lnTo>
                  <a:pt x="219456" y="96774"/>
                </a:lnTo>
                <a:close/>
              </a:path>
              <a:path w="360045" h="354329">
                <a:moveTo>
                  <a:pt x="224790" y="334518"/>
                </a:moveTo>
                <a:lnTo>
                  <a:pt x="218694" y="336804"/>
                </a:lnTo>
                <a:lnTo>
                  <a:pt x="219456" y="336804"/>
                </a:lnTo>
                <a:lnTo>
                  <a:pt x="219456" y="345300"/>
                </a:lnTo>
                <a:lnTo>
                  <a:pt x="224028" y="344267"/>
                </a:lnTo>
                <a:lnTo>
                  <a:pt x="224028" y="335280"/>
                </a:lnTo>
                <a:lnTo>
                  <a:pt x="224790" y="334518"/>
                </a:lnTo>
                <a:close/>
              </a:path>
              <a:path w="360045" h="354329">
                <a:moveTo>
                  <a:pt x="246126" y="323088"/>
                </a:moveTo>
                <a:lnTo>
                  <a:pt x="235458" y="329946"/>
                </a:lnTo>
                <a:lnTo>
                  <a:pt x="235458" y="329184"/>
                </a:lnTo>
                <a:lnTo>
                  <a:pt x="224028" y="335280"/>
                </a:lnTo>
                <a:lnTo>
                  <a:pt x="224028" y="344267"/>
                </a:lnTo>
                <a:lnTo>
                  <a:pt x="230674" y="342764"/>
                </a:lnTo>
                <a:lnTo>
                  <a:pt x="245364" y="332632"/>
                </a:lnTo>
                <a:lnTo>
                  <a:pt x="245364" y="323850"/>
                </a:lnTo>
                <a:lnTo>
                  <a:pt x="246126" y="323088"/>
                </a:lnTo>
                <a:close/>
              </a:path>
              <a:path w="360045" h="354329">
                <a:moveTo>
                  <a:pt x="264414" y="319493"/>
                </a:moveTo>
                <a:lnTo>
                  <a:pt x="264414" y="307848"/>
                </a:lnTo>
                <a:lnTo>
                  <a:pt x="263652" y="308610"/>
                </a:lnTo>
                <a:lnTo>
                  <a:pt x="255270" y="316230"/>
                </a:lnTo>
                <a:lnTo>
                  <a:pt x="245364" y="323850"/>
                </a:lnTo>
                <a:lnTo>
                  <a:pt x="245364" y="332632"/>
                </a:lnTo>
                <a:lnTo>
                  <a:pt x="264414" y="319493"/>
                </a:lnTo>
                <a:close/>
              </a:path>
              <a:path w="360045" h="354329">
                <a:moveTo>
                  <a:pt x="265176" y="9906"/>
                </a:moveTo>
                <a:lnTo>
                  <a:pt x="259080" y="9906"/>
                </a:lnTo>
                <a:lnTo>
                  <a:pt x="262128" y="12954"/>
                </a:lnTo>
                <a:lnTo>
                  <a:pt x="265176" y="9906"/>
                </a:lnTo>
                <a:close/>
              </a:path>
              <a:path w="360045" h="354329">
                <a:moveTo>
                  <a:pt x="262128" y="12954"/>
                </a:moveTo>
                <a:lnTo>
                  <a:pt x="259080" y="9906"/>
                </a:lnTo>
                <a:lnTo>
                  <a:pt x="259080" y="16002"/>
                </a:lnTo>
                <a:lnTo>
                  <a:pt x="262128" y="12954"/>
                </a:lnTo>
                <a:close/>
              </a:path>
              <a:path w="360045" h="354329">
                <a:moveTo>
                  <a:pt x="265176" y="16002"/>
                </a:moveTo>
                <a:lnTo>
                  <a:pt x="265176" y="9906"/>
                </a:lnTo>
                <a:lnTo>
                  <a:pt x="262128" y="12954"/>
                </a:lnTo>
                <a:lnTo>
                  <a:pt x="265176" y="16002"/>
                </a:lnTo>
                <a:close/>
              </a:path>
              <a:path w="360045" h="354329">
                <a:moveTo>
                  <a:pt x="264016" y="308212"/>
                </a:moveTo>
                <a:lnTo>
                  <a:pt x="263652" y="308546"/>
                </a:lnTo>
                <a:lnTo>
                  <a:pt x="264016" y="308212"/>
                </a:lnTo>
                <a:close/>
              </a:path>
              <a:path w="360045" h="354329">
                <a:moveTo>
                  <a:pt x="264414" y="307848"/>
                </a:moveTo>
                <a:lnTo>
                  <a:pt x="264016" y="308212"/>
                </a:lnTo>
                <a:lnTo>
                  <a:pt x="263652" y="308610"/>
                </a:lnTo>
                <a:lnTo>
                  <a:pt x="264414" y="307848"/>
                </a:lnTo>
                <a:close/>
              </a:path>
              <a:path w="360045" h="354329">
                <a:moveTo>
                  <a:pt x="347472" y="96774"/>
                </a:moveTo>
                <a:lnTo>
                  <a:pt x="347472" y="87630"/>
                </a:lnTo>
                <a:lnTo>
                  <a:pt x="344424" y="95250"/>
                </a:lnTo>
                <a:lnTo>
                  <a:pt x="336804" y="87630"/>
                </a:lnTo>
                <a:lnTo>
                  <a:pt x="300228" y="87630"/>
                </a:lnTo>
                <a:lnTo>
                  <a:pt x="300228" y="227076"/>
                </a:lnTo>
                <a:lnTo>
                  <a:pt x="299466" y="233934"/>
                </a:lnTo>
                <a:lnTo>
                  <a:pt x="299466" y="233172"/>
                </a:lnTo>
                <a:lnTo>
                  <a:pt x="298704" y="240030"/>
                </a:lnTo>
                <a:lnTo>
                  <a:pt x="298704" y="239268"/>
                </a:lnTo>
                <a:lnTo>
                  <a:pt x="297942" y="246126"/>
                </a:lnTo>
                <a:lnTo>
                  <a:pt x="297942" y="245364"/>
                </a:lnTo>
                <a:lnTo>
                  <a:pt x="296418" y="252222"/>
                </a:lnTo>
                <a:lnTo>
                  <a:pt x="296418" y="251460"/>
                </a:lnTo>
                <a:lnTo>
                  <a:pt x="294894" y="257556"/>
                </a:lnTo>
                <a:lnTo>
                  <a:pt x="292608" y="263652"/>
                </a:lnTo>
                <a:lnTo>
                  <a:pt x="292608" y="262890"/>
                </a:lnTo>
                <a:lnTo>
                  <a:pt x="290322" y="268986"/>
                </a:lnTo>
                <a:lnTo>
                  <a:pt x="284988" y="279654"/>
                </a:lnTo>
                <a:lnTo>
                  <a:pt x="278892" y="290322"/>
                </a:lnTo>
                <a:lnTo>
                  <a:pt x="278892" y="289560"/>
                </a:lnTo>
                <a:lnTo>
                  <a:pt x="272034" y="299466"/>
                </a:lnTo>
                <a:lnTo>
                  <a:pt x="264016" y="308212"/>
                </a:lnTo>
                <a:lnTo>
                  <a:pt x="264414" y="307848"/>
                </a:lnTo>
                <a:lnTo>
                  <a:pt x="264414" y="319493"/>
                </a:lnTo>
                <a:lnTo>
                  <a:pt x="270505" y="315291"/>
                </a:lnTo>
                <a:lnTo>
                  <a:pt x="298146" y="275524"/>
                </a:lnTo>
                <a:lnTo>
                  <a:pt x="304800" y="247259"/>
                </a:lnTo>
                <a:lnTo>
                  <a:pt x="304800" y="96774"/>
                </a:lnTo>
                <a:lnTo>
                  <a:pt x="309372" y="92202"/>
                </a:lnTo>
                <a:lnTo>
                  <a:pt x="309372" y="96774"/>
                </a:lnTo>
                <a:lnTo>
                  <a:pt x="347472" y="96774"/>
                </a:lnTo>
                <a:close/>
              </a:path>
              <a:path w="360045" h="354329">
                <a:moveTo>
                  <a:pt x="309372" y="96774"/>
                </a:moveTo>
                <a:lnTo>
                  <a:pt x="309372" y="92202"/>
                </a:lnTo>
                <a:lnTo>
                  <a:pt x="304800" y="96774"/>
                </a:lnTo>
                <a:lnTo>
                  <a:pt x="309372" y="96774"/>
                </a:lnTo>
                <a:close/>
              </a:path>
              <a:path w="360045" h="354329">
                <a:moveTo>
                  <a:pt x="309372" y="227838"/>
                </a:moveTo>
                <a:lnTo>
                  <a:pt x="309372" y="96774"/>
                </a:lnTo>
                <a:lnTo>
                  <a:pt x="304800" y="96774"/>
                </a:lnTo>
                <a:lnTo>
                  <a:pt x="304800" y="247259"/>
                </a:lnTo>
                <a:lnTo>
                  <a:pt x="309372" y="227838"/>
                </a:lnTo>
                <a:close/>
              </a:path>
              <a:path w="360045" h="354329">
                <a:moveTo>
                  <a:pt x="347472" y="87630"/>
                </a:moveTo>
                <a:lnTo>
                  <a:pt x="336804" y="87630"/>
                </a:lnTo>
                <a:lnTo>
                  <a:pt x="344424" y="95250"/>
                </a:lnTo>
                <a:lnTo>
                  <a:pt x="347472" y="87630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457067" y="6745223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461772"/>
                </a:moveTo>
                <a:lnTo>
                  <a:pt x="461772" y="0"/>
                </a:lnTo>
                <a:lnTo>
                  <a:pt x="0" y="0"/>
                </a:lnTo>
                <a:lnTo>
                  <a:pt x="0" y="461772"/>
                </a:lnTo>
                <a:lnTo>
                  <a:pt x="4559" y="461772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461772"/>
                </a:lnTo>
                <a:close/>
              </a:path>
              <a:path w="462279" h="46227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2279" h="462279">
                <a:moveTo>
                  <a:pt x="9906" y="4572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457200"/>
                </a:lnTo>
                <a:lnTo>
                  <a:pt x="9906" y="457200"/>
                </a:lnTo>
                <a:close/>
              </a:path>
              <a:path w="462279" h="462279">
                <a:moveTo>
                  <a:pt x="461759" y="457200"/>
                </a:moveTo>
                <a:lnTo>
                  <a:pt x="4559" y="457200"/>
                </a:lnTo>
                <a:lnTo>
                  <a:pt x="9906" y="461772"/>
                </a:lnTo>
                <a:lnTo>
                  <a:pt x="457200" y="461772"/>
                </a:lnTo>
                <a:lnTo>
                  <a:pt x="461759" y="457200"/>
                </a:lnTo>
                <a:close/>
              </a:path>
              <a:path w="462279" h="462279">
                <a:moveTo>
                  <a:pt x="9906" y="461772"/>
                </a:moveTo>
                <a:lnTo>
                  <a:pt x="4559" y="457200"/>
                </a:lnTo>
                <a:lnTo>
                  <a:pt x="4559" y="461772"/>
                </a:lnTo>
                <a:lnTo>
                  <a:pt x="9906" y="461772"/>
                </a:lnTo>
                <a:close/>
              </a:path>
              <a:path w="462279" h="462279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2279" h="462279">
                <a:moveTo>
                  <a:pt x="461759" y="4572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457200"/>
                </a:lnTo>
                <a:lnTo>
                  <a:pt x="461759" y="457200"/>
                </a:lnTo>
                <a:close/>
              </a:path>
              <a:path w="462279" h="462279">
                <a:moveTo>
                  <a:pt x="461759" y="461772"/>
                </a:moveTo>
                <a:lnTo>
                  <a:pt x="461759" y="457200"/>
                </a:lnTo>
                <a:lnTo>
                  <a:pt x="457200" y="461772"/>
                </a:lnTo>
                <a:lnTo>
                  <a:pt x="461759" y="461772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573" y="1114298"/>
            <a:ext cx="281813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323232"/>
                </a:solidFill>
                <a:latin typeface="NSimSun"/>
                <a:cs typeface="NSimSun"/>
              </a:rPr>
              <a:t>线性表操作</a:t>
            </a:r>
            <a:endParaRPr sz="440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573" y="2053102"/>
            <a:ext cx="8576310" cy="3508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69365">
              <a:lnSpc>
                <a:spcPct val="100000"/>
              </a:lnSpc>
              <a:spcBef>
                <a:spcPts val="95"/>
              </a:spcBef>
            </a:pPr>
            <a:r>
              <a:rPr dirty="0" sz="4400" spc="-5" b="1">
                <a:solidFill>
                  <a:srgbClr val="00339A"/>
                </a:solidFill>
                <a:latin typeface="Times New Roman"/>
                <a:cs typeface="Times New Roman"/>
              </a:rPr>
              <a:t>ListDelete(&amp;L,</a:t>
            </a:r>
            <a:r>
              <a:rPr dirty="0" sz="4400" spc="-10" b="1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339A"/>
                </a:solidFill>
                <a:latin typeface="Times New Roman"/>
                <a:cs typeface="Times New Roman"/>
              </a:rPr>
              <a:t>i, &amp;e)</a:t>
            </a:r>
            <a:r>
              <a:rPr dirty="0" sz="4400">
                <a:solidFill>
                  <a:srgbClr val="323232"/>
                </a:solidFill>
                <a:latin typeface="NSimSun"/>
                <a:cs typeface="NSimSun"/>
              </a:rPr>
              <a:t>的实现</a:t>
            </a:r>
            <a:r>
              <a:rPr dirty="0" sz="4400" spc="-5">
                <a:solidFill>
                  <a:srgbClr val="323232"/>
                </a:solidFill>
                <a:latin typeface="SimSun"/>
                <a:cs typeface="SimSun"/>
              </a:rPr>
              <a:t>：</a:t>
            </a:r>
            <a:endParaRPr sz="4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275"/>
              </a:spcBef>
            </a:pPr>
            <a:r>
              <a:rPr dirty="0" sz="4400" spc="-5">
                <a:solidFill>
                  <a:srgbClr val="FF0000"/>
                </a:solidFill>
                <a:latin typeface="NSimSun"/>
                <a:cs typeface="NSimSun"/>
              </a:rPr>
              <a:t>首先分析：</a:t>
            </a:r>
            <a:endParaRPr sz="4400">
              <a:latin typeface="NSimSun"/>
              <a:cs typeface="NSimSun"/>
            </a:endParaRPr>
          </a:p>
          <a:p>
            <a:pPr marL="621665">
              <a:lnSpc>
                <a:spcPct val="100000"/>
              </a:lnSpc>
              <a:spcBef>
                <a:spcPts val="1789"/>
              </a:spcBef>
            </a:pPr>
            <a:r>
              <a:rPr dirty="0" sz="4000">
                <a:solidFill>
                  <a:srgbClr val="323232"/>
                </a:solidFill>
                <a:latin typeface="NSimSun"/>
                <a:cs typeface="NSimSun"/>
              </a:rPr>
              <a:t>删除元素时，</a:t>
            </a:r>
            <a:endParaRPr sz="4000">
              <a:latin typeface="NSimSun"/>
              <a:cs typeface="NSimSun"/>
            </a:endParaRPr>
          </a:p>
          <a:p>
            <a:pPr marL="621665">
              <a:lnSpc>
                <a:spcPct val="100000"/>
              </a:lnSpc>
              <a:spcBef>
                <a:spcPts val="1200"/>
              </a:spcBef>
            </a:pPr>
            <a:r>
              <a:rPr dirty="0" sz="4000">
                <a:solidFill>
                  <a:srgbClr val="323232"/>
                </a:solidFill>
                <a:latin typeface="NSimSun"/>
                <a:cs typeface="NSimSun"/>
              </a:rPr>
              <a:t>线性表的逻辑结构发生什么变化？</a:t>
            </a:r>
            <a:endParaRPr sz="4000">
              <a:latin typeface="NSimSun"/>
              <a:cs typeface="NSimSu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649" y="677951"/>
            <a:ext cx="8185784" cy="1550035"/>
          </a:xfrm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0"/>
              </a:spcBef>
            </a:pPr>
            <a:r>
              <a:rPr dirty="0" sz="4000" spc="-5">
                <a:solidFill>
                  <a:srgbClr val="323232"/>
                </a:solidFill>
              </a:rPr>
              <a:t>(a</a:t>
            </a:r>
            <a:r>
              <a:rPr dirty="0" baseline="-20964" sz="3975" spc="-7">
                <a:solidFill>
                  <a:srgbClr val="323232"/>
                </a:solidFill>
              </a:rPr>
              <a:t>1</a:t>
            </a:r>
            <a:r>
              <a:rPr dirty="0" sz="4000" spc="-5">
                <a:solidFill>
                  <a:srgbClr val="323232"/>
                </a:solidFill>
              </a:rPr>
              <a:t>,</a:t>
            </a:r>
            <a:r>
              <a:rPr dirty="0" sz="4000">
                <a:solidFill>
                  <a:srgbClr val="323232"/>
                </a:solidFill>
              </a:rPr>
              <a:t> …,</a:t>
            </a:r>
            <a:r>
              <a:rPr dirty="0" sz="4000" spc="-10">
                <a:solidFill>
                  <a:srgbClr val="323232"/>
                </a:solidFill>
              </a:rPr>
              <a:t> </a:t>
            </a: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0964" sz="3975" b="1">
                <a:solidFill>
                  <a:srgbClr val="323232"/>
                </a:solidFill>
                <a:latin typeface="Times New Roman"/>
                <a:cs typeface="Times New Roman"/>
              </a:rPr>
              <a:t>i-1</a:t>
            </a: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,</a:t>
            </a:r>
            <a:r>
              <a:rPr dirty="0" sz="4000" spc="-5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0964" sz="3975" b="1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,</a:t>
            </a:r>
            <a:r>
              <a:rPr dirty="0" sz="4000" spc="-10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0964" sz="3975" b="1">
                <a:solidFill>
                  <a:srgbClr val="323232"/>
                </a:solidFill>
                <a:latin typeface="Times New Roman"/>
                <a:cs typeface="Times New Roman"/>
              </a:rPr>
              <a:t>i+1</a:t>
            </a:r>
            <a:r>
              <a:rPr dirty="0" sz="4000">
                <a:solidFill>
                  <a:srgbClr val="323232"/>
                </a:solidFill>
              </a:rPr>
              <a:t>,</a:t>
            </a:r>
            <a:r>
              <a:rPr dirty="0" sz="4000" spc="-5">
                <a:solidFill>
                  <a:srgbClr val="323232"/>
                </a:solidFill>
              </a:rPr>
              <a:t> </a:t>
            </a:r>
            <a:r>
              <a:rPr dirty="0" sz="4000">
                <a:solidFill>
                  <a:srgbClr val="323232"/>
                </a:solidFill>
              </a:rPr>
              <a:t>…,</a:t>
            </a:r>
            <a:r>
              <a:rPr dirty="0" sz="4000" spc="-5">
                <a:solidFill>
                  <a:srgbClr val="323232"/>
                </a:solidFill>
              </a:rPr>
              <a:t> </a:t>
            </a:r>
            <a:r>
              <a:rPr dirty="0" sz="4000">
                <a:solidFill>
                  <a:srgbClr val="323232"/>
                </a:solidFill>
              </a:rPr>
              <a:t>a</a:t>
            </a:r>
            <a:r>
              <a:rPr dirty="0" baseline="-20964" sz="3975">
                <a:solidFill>
                  <a:srgbClr val="323232"/>
                </a:solidFill>
              </a:rPr>
              <a:t>n</a:t>
            </a:r>
            <a:r>
              <a:rPr dirty="0" sz="4000">
                <a:solidFill>
                  <a:srgbClr val="323232"/>
                </a:solidFill>
              </a:rPr>
              <a:t>)</a:t>
            </a:r>
            <a:r>
              <a:rPr dirty="0" sz="4000" spc="5">
                <a:solidFill>
                  <a:srgbClr val="323232"/>
                </a:solidFill>
              </a:rPr>
              <a:t> </a:t>
            </a:r>
            <a:r>
              <a:rPr dirty="0" sz="4000" spc="5">
                <a:solidFill>
                  <a:srgbClr val="323232"/>
                </a:solidFill>
                <a:latin typeface="NSimSun"/>
                <a:cs typeface="NSimSun"/>
              </a:rPr>
              <a:t>改变为</a:t>
            </a:r>
            <a:endParaRPr sz="4000">
              <a:latin typeface="NSimSun"/>
              <a:cs typeface="NSimSun"/>
            </a:endParaRPr>
          </a:p>
          <a:p>
            <a:pPr marL="3390265">
              <a:lnSpc>
                <a:spcPct val="100000"/>
              </a:lnSpc>
              <a:spcBef>
                <a:spcPts val="1200"/>
              </a:spcBef>
            </a:pPr>
            <a:r>
              <a:rPr dirty="0" sz="4000" spc="-5">
                <a:solidFill>
                  <a:srgbClr val="323232"/>
                </a:solidFill>
              </a:rPr>
              <a:t>(a</a:t>
            </a:r>
            <a:r>
              <a:rPr dirty="0" baseline="-20964" sz="3975" spc="-7">
                <a:solidFill>
                  <a:srgbClr val="323232"/>
                </a:solidFill>
              </a:rPr>
              <a:t>1</a:t>
            </a:r>
            <a:r>
              <a:rPr dirty="0" sz="4000" spc="-5">
                <a:solidFill>
                  <a:srgbClr val="323232"/>
                </a:solidFill>
              </a:rPr>
              <a:t>, </a:t>
            </a:r>
            <a:r>
              <a:rPr dirty="0" sz="4000">
                <a:solidFill>
                  <a:srgbClr val="323232"/>
                </a:solidFill>
              </a:rPr>
              <a:t>…, </a:t>
            </a:r>
            <a:r>
              <a:rPr dirty="0" sz="4000" b="1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dirty="0" baseline="-20964" sz="3975" b="1">
                <a:solidFill>
                  <a:srgbClr val="FF00FF"/>
                </a:solidFill>
                <a:latin typeface="Times New Roman"/>
                <a:cs typeface="Times New Roman"/>
              </a:rPr>
              <a:t>i-1</a:t>
            </a:r>
            <a:r>
              <a:rPr dirty="0" sz="4000" b="1">
                <a:solidFill>
                  <a:srgbClr val="FF00FF"/>
                </a:solidFill>
                <a:latin typeface="Times New Roman"/>
                <a:cs typeface="Times New Roman"/>
              </a:rPr>
              <a:t>, a</a:t>
            </a:r>
            <a:r>
              <a:rPr dirty="0" baseline="-20964" sz="3975" b="1">
                <a:solidFill>
                  <a:srgbClr val="FF00FF"/>
                </a:solidFill>
                <a:latin typeface="Times New Roman"/>
                <a:cs typeface="Times New Roman"/>
              </a:rPr>
              <a:t>i+1</a:t>
            </a:r>
            <a:r>
              <a:rPr dirty="0" sz="4000">
                <a:solidFill>
                  <a:srgbClr val="323232"/>
                </a:solidFill>
              </a:rPr>
              <a:t>, …,</a:t>
            </a:r>
            <a:r>
              <a:rPr dirty="0" sz="4000" spc="-60">
                <a:solidFill>
                  <a:srgbClr val="323232"/>
                </a:solidFill>
              </a:rPr>
              <a:t> </a:t>
            </a:r>
            <a:r>
              <a:rPr dirty="0" sz="4000">
                <a:solidFill>
                  <a:srgbClr val="323232"/>
                </a:solidFill>
              </a:rPr>
              <a:t>a</a:t>
            </a:r>
            <a:r>
              <a:rPr dirty="0" baseline="-20964" sz="3975">
                <a:solidFill>
                  <a:srgbClr val="323232"/>
                </a:solidFill>
              </a:rPr>
              <a:t>n</a:t>
            </a:r>
            <a:r>
              <a:rPr dirty="0" sz="4000">
                <a:solidFill>
                  <a:srgbClr val="323232"/>
                </a:solidFill>
              </a:rPr>
              <a:t>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2597" y="2800604"/>
            <a:ext cx="403034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&lt;a</a:t>
            </a:r>
            <a:r>
              <a:rPr dirty="0" baseline="-20964" sz="3975" b="1">
                <a:solidFill>
                  <a:srgbClr val="323232"/>
                </a:solidFill>
                <a:latin typeface="Times New Roman"/>
                <a:cs typeface="Times New Roman"/>
              </a:rPr>
              <a:t>i-1</a:t>
            </a: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, </a:t>
            </a:r>
            <a:r>
              <a:rPr dirty="0" sz="4000" spc="-5" b="1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0964" sz="3975" spc="-7" b="1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dirty="0" sz="4000" spc="-5" b="1">
                <a:solidFill>
                  <a:srgbClr val="323232"/>
                </a:solidFill>
                <a:latin typeface="Times New Roman"/>
                <a:cs typeface="Times New Roman"/>
              </a:rPr>
              <a:t>&gt;, </a:t>
            </a: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&lt;a</a:t>
            </a:r>
            <a:r>
              <a:rPr dirty="0" baseline="-20964" sz="3975" b="1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,</a:t>
            </a:r>
            <a:r>
              <a:rPr dirty="0" sz="4000" spc="-95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0964" sz="3975" b="1">
                <a:solidFill>
                  <a:srgbClr val="323232"/>
                </a:solidFill>
                <a:latin typeface="Times New Roman"/>
                <a:cs typeface="Times New Roman"/>
              </a:rPr>
              <a:t>i+1</a:t>
            </a: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&gt;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1639" y="3015995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914400" y="228599"/>
                </a:moveTo>
                <a:lnTo>
                  <a:pt x="914400" y="76199"/>
                </a:lnTo>
                <a:lnTo>
                  <a:pt x="0" y="76200"/>
                </a:lnTo>
                <a:lnTo>
                  <a:pt x="152400" y="152400"/>
                </a:lnTo>
                <a:lnTo>
                  <a:pt x="152400" y="228600"/>
                </a:lnTo>
                <a:lnTo>
                  <a:pt x="914400" y="228599"/>
                </a:lnTo>
                <a:close/>
              </a:path>
              <a:path w="1219200" h="304800">
                <a:moveTo>
                  <a:pt x="152400" y="228600"/>
                </a:moveTo>
                <a:lnTo>
                  <a:pt x="152400" y="152400"/>
                </a:lnTo>
                <a:lnTo>
                  <a:pt x="0" y="228600"/>
                </a:lnTo>
                <a:lnTo>
                  <a:pt x="152400" y="228600"/>
                </a:lnTo>
                <a:close/>
              </a:path>
              <a:path w="1219200" h="304800">
                <a:moveTo>
                  <a:pt x="1219200" y="152399"/>
                </a:moveTo>
                <a:lnTo>
                  <a:pt x="914400" y="0"/>
                </a:lnTo>
                <a:lnTo>
                  <a:pt x="914400" y="304799"/>
                </a:lnTo>
                <a:lnTo>
                  <a:pt x="1219200" y="152399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31827" y="3008376"/>
            <a:ext cx="1249680" cy="321310"/>
          </a:xfrm>
          <a:custGeom>
            <a:avLst/>
            <a:gdLst/>
            <a:ahLst/>
            <a:cxnLst/>
            <a:rect l="l" t="t" r="r" b="b"/>
            <a:pathLst>
              <a:path w="1249679" h="321310">
                <a:moveTo>
                  <a:pt x="934212" y="79248"/>
                </a:moveTo>
                <a:lnTo>
                  <a:pt x="0" y="79248"/>
                </a:lnTo>
                <a:lnTo>
                  <a:pt x="19811" y="89154"/>
                </a:lnTo>
                <a:lnTo>
                  <a:pt x="22098" y="80010"/>
                </a:lnTo>
                <a:lnTo>
                  <a:pt x="40299" y="89067"/>
                </a:lnTo>
                <a:lnTo>
                  <a:pt x="929640" y="89154"/>
                </a:lnTo>
                <a:lnTo>
                  <a:pt x="929640" y="83820"/>
                </a:lnTo>
                <a:lnTo>
                  <a:pt x="934212" y="79248"/>
                </a:lnTo>
                <a:close/>
              </a:path>
              <a:path w="1249679" h="321310">
                <a:moveTo>
                  <a:pt x="939546" y="305181"/>
                </a:moveTo>
                <a:lnTo>
                  <a:pt x="939546" y="231648"/>
                </a:lnTo>
                <a:lnTo>
                  <a:pt x="40299" y="231648"/>
                </a:lnTo>
                <a:lnTo>
                  <a:pt x="22098" y="240792"/>
                </a:lnTo>
                <a:lnTo>
                  <a:pt x="19812" y="231648"/>
                </a:lnTo>
                <a:lnTo>
                  <a:pt x="0" y="241554"/>
                </a:lnTo>
                <a:lnTo>
                  <a:pt x="929640" y="241554"/>
                </a:lnTo>
                <a:lnTo>
                  <a:pt x="929640" y="236220"/>
                </a:lnTo>
                <a:lnTo>
                  <a:pt x="934212" y="241554"/>
                </a:lnTo>
                <a:lnTo>
                  <a:pt x="934212" y="307848"/>
                </a:lnTo>
                <a:lnTo>
                  <a:pt x="939546" y="305181"/>
                </a:lnTo>
                <a:close/>
              </a:path>
              <a:path w="1249679" h="321310">
                <a:moveTo>
                  <a:pt x="40473" y="89154"/>
                </a:moveTo>
                <a:lnTo>
                  <a:pt x="22098" y="80010"/>
                </a:lnTo>
                <a:lnTo>
                  <a:pt x="19811" y="89154"/>
                </a:lnTo>
                <a:lnTo>
                  <a:pt x="40473" y="89154"/>
                </a:lnTo>
                <a:close/>
              </a:path>
              <a:path w="1249679" h="321310">
                <a:moveTo>
                  <a:pt x="182880" y="160020"/>
                </a:moveTo>
                <a:lnTo>
                  <a:pt x="40473" y="89154"/>
                </a:lnTo>
                <a:lnTo>
                  <a:pt x="19811" y="89154"/>
                </a:lnTo>
                <a:lnTo>
                  <a:pt x="162306" y="160401"/>
                </a:lnTo>
                <a:lnTo>
                  <a:pt x="170688" y="156210"/>
                </a:lnTo>
                <a:lnTo>
                  <a:pt x="170688" y="166144"/>
                </a:lnTo>
                <a:lnTo>
                  <a:pt x="182880" y="160020"/>
                </a:lnTo>
                <a:close/>
              </a:path>
              <a:path w="1249679" h="321310">
                <a:moveTo>
                  <a:pt x="170688" y="166144"/>
                </a:moveTo>
                <a:lnTo>
                  <a:pt x="170688" y="164592"/>
                </a:lnTo>
                <a:lnTo>
                  <a:pt x="162305" y="160401"/>
                </a:lnTo>
                <a:lnTo>
                  <a:pt x="19812" y="231648"/>
                </a:lnTo>
                <a:lnTo>
                  <a:pt x="40473" y="231560"/>
                </a:lnTo>
                <a:lnTo>
                  <a:pt x="170688" y="166144"/>
                </a:lnTo>
                <a:close/>
              </a:path>
              <a:path w="1249679" h="321310">
                <a:moveTo>
                  <a:pt x="40299" y="231648"/>
                </a:moveTo>
                <a:lnTo>
                  <a:pt x="19812" y="231648"/>
                </a:lnTo>
                <a:lnTo>
                  <a:pt x="22098" y="240792"/>
                </a:lnTo>
                <a:lnTo>
                  <a:pt x="40299" y="231648"/>
                </a:lnTo>
                <a:close/>
              </a:path>
              <a:path w="1249679" h="321310">
                <a:moveTo>
                  <a:pt x="170688" y="164592"/>
                </a:moveTo>
                <a:lnTo>
                  <a:pt x="170688" y="156210"/>
                </a:lnTo>
                <a:lnTo>
                  <a:pt x="162306" y="160401"/>
                </a:lnTo>
                <a:lnTo>
                  <a:pt x="170688" y="164592"/>
                </a:lnTo>
                <a:close/>
              </a:path>
              <a:path w="1249679" h="321310">
                <a:moveTo>
                  <a:pt x="1249680" y="160020"/>
                </a:moveTo>
                <a:lnTo>
                  <a:pt x="929640" y="0"/>
                </a:lnTo>
                <a:lnTo>
                  <a:pt x="929640" y="79248"/>
                </a:lnTo>
                <a:lnTo>
                  <a:pt x="932688" y="79248"/>
                </a:lnTo>
                <a:lnTo>
                  <a:pt x="932688" y="12192"/>
                </a:lnTo>
                <a:lnTo>
                  <a:pt x="939546" y="7620"/>
                </a:lnTo>
                <a:lnTo>
                  <a:pt x="939546" y="15621"/>
                </a:lnTo>
                <a:lnTo>
                  <a:pt x="1229106" y="160401"/>
                </a:lnTo>
                <a:lnTo>
                  <a:pt x="1237488" y="156210"/>
                </a:lnTo>
                <a:lnTo>
                  <a:pt x="1237488" y="166145"/>
                </a:lnTo>
                <a:lnTo>
                  <a:pt x="1249680" y="160020"/>
                </a:lnTo>
                <a:close/>
              </a:path>
              <a:path w="1249679" h="321310">
                <a:moveTo>
                  <a:pt x="934212" y="89154"/>
                </a:moveTo>
                <a:lnTo>
                  <a:pt x="934212" y="79248"/>
                </a:lnTo>
                <a:lnTo>
                  <a:pt x="929640" y="83820"/>
                </a:lnTo>
                <a:lnTo>
                  <a:pt x="929640" y="89154"/>
                </a:lnTo>
                <a:lnTo>
                  <a:pt x="934212" y="89154"/>
                </a:lnTo>
                <a:close/>
              </a:path>
              <a:path w="1249679" h="321310">
                <a:moveTo>
                  <a:pt x="934212" y="241554"/>
                </a:moveTo>
                <a:lnTo>
                  <a:pt x="929640" y="236220"/>
                </a:lnTo>
                <a:lnTo>
                  <a:pt x="929640" y="241554"/>
                </a:lnTo>
                <a:lnTo>
                  <a:pt x="934212" y="241554"/>
                </a:lnTo>
                <a:close/>
              </a:path>
              <a:path w="1249679" h="321310">
                <a:moveTo>
                  <a:pt x="934212" y="307848"/>
                </a:moveTo>
                <a:lnTo>
                  <a:pt x="934212" y="241554"/>
                </a:lnTo>
                <a:lnTo>
                  <a:pt x="929640" y="241554"/>
                </a:lnTo>
                <a:lnTo>
                  <a:pt x="929640" y="320802"/>
                </a:lnTo>
                <a:lnTo>
                  <a:pt x="932688" y="319270"/>
                </a:lnTo>
                <a:lnTo>
                  <a:pt x="932688" y="308610"/>
                </a:lnTo>
                <a:lnTo>
                  <a:pt x="934212" y="307848"/>
                </a:lnTo>
                <a:close/>
              </a:path>
              <a:path w="1249679" h="321310">
                <a:moveTo>
                  <a:pt x="939546" y="15621"/>
                </a:moveTo>
                <a:lnTo>
                  <a:pt x="939546" y="7620"/>
                </a:lnTo>
                <a:lnTo>
                  <a:pt x="932688" y="12192"/>
                </a:lnTo>
                <a:lnTo>
                  <a:pt x="939546" y="15621"/>
                </a:lnTo>
                <a:close/>
              </a:path>
              <a:path w="1249679" h="321310">
                <a:moveTo>
                  <a:pt x="939546" y="89154"/>
                </a:moveTo>
                <a:lnTo>
                  <a:pt x="939546" y="15621"/>
                </a:lnTo>
                <a:lnTo>
                  <a:pt x="932688" y="12192"/>
                </a:lnTo>
                <a:lnTo>
                  <a:pt x="932688" y="79248"/>
                </a:lnTo>
                <a:lnTo>
                  <a:pt x="934212" y="79248"/>
                </a:lnTo>
                <a:lnTo>
                  <a:pt x="934212" y="89154"/>
                </a:lnTo>
                <a:lnTo>
                  <a:pt x="939546" y="89154"/>
                </a:lnTo>
                <a:close/>
              </a:path>
              <a:path w="1249679" h="321310">
                <a:moveTo>
                  <a:pt x="1237488" y="166145"/>
                </a:moveTo>
                <a:lnTo>
                  <a:pt x="1237488" y="164592"/>
                </a:lnTo>
                <a:lnTo>
                  <a:pt x="1229106" y="160401"/>
                </a:lnTo>
                <a:lnTo>
                  <a:pt x="932688" y="308610"/>
                </a:lnTo>
                <a:lnTo>
                  <a:pt x="939546" y="312420"/>
                </a:lnTo>
                <a:lnTo>
                  <a:pt x="939546" y="315825"/>
                </a:lnTo>
                <a:lnTo>
                  <a:pt x="1237488" y="166145"/>
                </a:lnTo>
                <a:close/>
              </a:path>
              <a:path w="1249679" h="321310">
                <a:moveTo>
                  <a:pt x="939546" y="315825"/>
                </a:moveTo>
                <a:lnTo>
                  <a:pt x="939546" y="312420"/>
                </a:lnTo>
                <a:lnTo>
                  <a:pt x="932688" y="308610"/>
                </a:lnTo>
                <a:lnTo>
                  <a:pt x="932688" y="319270"/>
                </a:lnTo>
                <a:lnTo>
                  <a:pt x="939546" y="315825"/>
                </a:lnTo>
                <a:close/>
              </a:path>
              <a:path w="1249679" h="321310">
                <a:moveTo>
                  <a:pt x="1237488" y="164592"/>
                </a:moveTo>
                <a:lnTo>
                  <a:pt x="1237488" y="156210"/>
                </a:lnTo>
                <a:lnTo>
                  <a:pt x="1229106" y="160401"/>
                </a:lnTo>
                <a:lnTo>
                  <a:pt x="1237488" y="16459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28973" y="2930143"/>
            <a:ext cx="224980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6000" b="1">
                <a:solidFill>
                  <a:srgbClr val="323232"/>
                </a:solidFill>
                <a:latin typeface="Times New Roman"/>
                <a:cs typeface="Times New Roman"/>
              </a:rPr>
              <a:t>&lt;a</a:t>
            </a:r>
            <a:r>
              <a:rPr dirty="0" sz="2650" b="1">
                <a:solidFill>
                  <a:srgbClr val="323232"/>
                </a:solidFill>
                <a:latin typeface="Times New Roman"/>
                <a:cs typeface="Times New Roman"/>
              </a:rPr>
              <a:t>i-1</a:t>
            </a:r>
            <a:r>
              <a:rPr dirty="0" baseline="13888" sz="6000" b="1">
                <a:solidFill>
                  <a:srgbClr val="323232"/>
                </a:solidFill>
                <a:latin typeface="Times New Roman"/>
                <a:cs typeface="Times New Roman"/>
              </a:rPr>
              <a:t>,</a:t>
            </a:r>
            <a:r>
              <a:rPr dirty="0" baseline="13888" sz="6000" spc="-112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baseline="13888" sz="6000" b="1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sz="2650" b="1">
                <a:solidFill>
                  <a:srgbClr val="323232"/>
                </a:solidFill>
                <a:latin typeface="Times New Roman"/>
                <a:cs typeface="Times New Roman"/>
              </a:rPr>
              <a:t>i+1</a:t>
            </a:r>
            <a:r>
              <a:rPr dirty="0" baseline="13888" sz="6000" b="1">
                <a:solidFill>
                  <a:srgbClr val="323232"/>
                </a:solidFill>
                <a:latin typeface="Times New Roman"/>
                <a:cs typeface="Times New Roman"/>
              </a:rPr>
              <a:t>&gt;</a:t>
            </a:r>
            <a:endParaRPr baseline="13888" sz="6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99227" y="4752594"/>
            <a:ext cx="1001394" cy="626110"/>
          </a:xfrm>
          <a:custGeom>
            <a:avLst/>
            <a:gdLst/>
            <a:ahLst/>
            <a:cxnLst/>
            <a:rect l="l" t="t" r="r" b="b"/>
            <a:pathLst>
              <a:path w="1001395" h="626110">
                <a:moveTo>
                  <a:pt x="152494" y="509776"/>
                </a:moveTo>
                <a:lnTo>
                  <a:pt x="132588" y="477774"/>
                </a:lnTo>
                <a:lnTo>
                  <a:pt x="0" y="625602"/>
                </a:lnTo>
                <a:lnTo>
                  <a:pt x="136398" y="589480"/>
                </a:lnTo>
                <a:lnTo>
                  <a:pt x="136398" y="519684"/>
                </a:lnTo>
                <a:lnTo>
                  <a:pt x="152494" y="509776"/>
                </a:lnTo>
                <a:close/>
              </a:path>
              <a:path w="1001395" h="626110">
                <a:moveTo>
                  <a:pt x="172723" y="542294"/>
                </a:moveTo>
                <a:lnTo>
                  <a:pt x="152494" y="509776"/>
                </a:lnTo>
                <a:lnTo>
                  <a:pt x="136398" y="519684"/>
                </a:lnTo>
                <a:lnTo>
                  <a:pt x="156210" y="552450"/>
                </a:lnTo>
                <a:lnTo>
                  <a:pt x="172723" y="542294"/>
                </a:lnTo>
                <a:close/>
              </a:path>
              <a:path w="1001395" h="626110">
                <a:moveTo>
                  <a:pt x="192786" y="574548"/>
                </a:moveTo>
                <a:lnTo>
                  <a:pt x="172723" y="542294"/>
                </a:lnTo>
                <a:lnTo>
                  <a:pt x="156210" y="552450"/>
                </a:lnTo>
                <a:lnTo>
                  <a:pt x="136398" y="519684"/>
                </a:lnTo>
                <a:lnTo>
                  <a:pt x="136398" y="589480"/>
                </a:lnTo>
                <a:lnTo>
                  <a:pt x="192786" y="574548"/>
                </a:lnTo>
                <a:close/>
              </a:path>
              <a:path w="1001395" h="626110">
                <a:moveTo>
                  <a:pt x="1001268" y="32765"/>
                </a:moveTo>
                <a:lnTo>
                  <a:pt x="980694" y="0"/>
                </a:lnTo>
                <a:lnTo>
                  <a:pt x="152494" y="509776"/>
                </a:lnTo>
                <a:lnTo>
                  <a:pt x="172723" y="542294"/>
                </a:lnTo>
                <a:lnTo>
                  <a:pt x="1001268" y="3276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99639" y="4751832"/>
            <a:ext cx="1152525" cy="626745"/>
          </a:xfrm>
          <a:custGeom>
            <a:avLst/>
            <a:gdLst/>
            <a:ahLst/>
            <a:cxnLst/>
            <a:rect l="l" t="t" r="r" b="b"/>
            <a:pathLst>
              <a:path w="1152525" h="626745">
                <a:moveTo>
                  <a:pt x="159536" y="520492"/>
                </a:moveTo>
                <a:lnTo>
                  <a:pt x="141732" y="486918"/>
                </a:lnTo>
                <a:lnTo>
                  <a:pt x="0" y="626364"/>
                </a:lnTo>
                <a:lnTo>
                  <a:pt x="142494" y="597976"/>
                </a:lnTo>
                <a:lnTo>
                  <a:pt x="142494" y="529590"/>
                </a:lnTo>
                <a:lnTo>
                  <a:pt x="159536" y="520492"/>
                </a:lnTo>
                <a:close/>
              </a:path>
              <a:path w="1152525" h="626745">
                <a:moveTo>
                  <a:pt x="177431" y="554236"/>
                </a:moveTo>
                <a:lnTo>
                  <a:pt x="159536" y="520492"/>
                </a:lnTo>
                <a:lnTo>
                  <a:pt x="142494" y="529590"/>
                </a:lnTo>
                <a:lnTo>
                  <a:pt x="160782" y="563118"/>
                </a:lnTo>
                <a:lnTo>
                  <a:pt x="177431" y="554236"/>
                </a:lnTo>
                <a:close/>
              </a:path>
              <a:path w="1152525" h="626745">
                <a:moveTo>
                  <a:pt x="195072" y="587502"/>
                </a:moveTo>
                <a:lnTo>
                  <a:pt x="177431" y="554236"/>
                </a:lnTo>
                <a:lnTo>
                  <a:pt x="160782" y="563118"/>
                </a:lnTo>
                <a:lnTo>
                  <a:pt x="142494" y="529590"/>
                </a:lnTo>
                <a:lnTo>
                  <a:pt x="142494" y="597976"/>
                </a:lnTo>
                <a:lnTo>
                  <a:pt x="195072" y="587502"/>
                </a:lnTo>
                <a:close/>
              </a:path>
              <a:path w="1152525" h="626745">
                <a:moveTo>
                  <a:pt x="1152144" y="34290"/>
                </a:moveTo>
                <a:lnTo>
                  <a:pt x="1134618" y="0"/>
                </a:lnTo>
                <a:lnTo>
                  <a:pt x="159536" y="520492"/>
                </a:lnTo>
                <a:lnTo>
                  <a:pt x="177431" y="554236"/>
                </a:lnTo>
                <a:lnTo>
                  <a:pt x="1152144" y="3429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044573" y="6314946"/>
            <a:ext cx="307530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9A00FF"/>
                </a:solidFill>
                <a:latin typeface="SimSun"/>
                <a:cs typeface="SimSun"/>
              </a:rPr>
              <a:t>表的长度减少</a:t>
            </a:r>
            <a:endParaRPr sz="40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66227" y="6216396"/>
            <a:ext cx="152400" cy="762000"/>
          </a:xfrm>
          <a:custGeom>
            <a:avLst/>
            <a:gdLst/>
            <a:ahLst/>
            <a:cxnLst/>
            <a:rect l="l" t="t" r="r" b="b"/>
            <a:pathLst>
              <a:path w="152400" h="762000">
                <a:moveTo>
                  <a:pt x="152400" y="190500"/>
                </a:moveTo>
                <a:lnTo>
                  <a:pt x="76199" y="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762000"/>
                </a:lnTo>
                <a:lnTo>
                  <a:pt x="114300" y="762000"/>
                </a:lnTo>
                <a:lnTo>
                  <a:pt x="114300" y="190500"/>
                </a:lnTo>
                <a:lnTo>
                  <a:pt x="152400" y="190500"/>
                </a:lnTo>
                <a:close/>
              </a:path>
            </a:pathLst>
          </a:custGeom>
          <a:solidFill>
            <a:srgbClr val="99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59381" y="6204203"/>
            <a:ext cx="167005" cy="779780"/>
          </a:xfrm>
          <a:custGeom>
            <a:avLst/>
            <a:gdLst/>
            <a:ahLst/>
            <a:cxnLst/>
            <a:rect l="l" t="t" r="r" b="b"/>
            <a:pathLst>
              <a:path w="167004" h="779779">
                <a:moveTo>
                  <a:pt x="166878" y="208025"/>
                </a:moveTo>
                <a:lnTo>
                  <a:pt x="83057" y="0"/>
                </a:lnTo>
                <a:lnTo>
                  <a:pt x="0" y="208025"/>
                </a:lnTo>
                <a:lnTo>
                  <a:pt x="6858" y="208025"/>
                </a:lnTo>
                <a:lnTo>
                  <a:pt x="6858" y="198119"/>
                </a:lnTo>
                <a:lnTo>
                  <a:pt x="14173" y="198119"/>
                </a:lnTo>
                <a:lnTo>
                  <a:pt x="79247" y="35432"/>
                </a:lnTo>
                <a:lnTo>
                  <a:pt x="79247" y="14477"/>
                </a:lnTo>
                <a:lnTo>
                  <a:pt x="87630" y="14477"/>
                </a:lnTo>
                <a:lnTo>
                  <a:pt x="87630" y="35432"/>
                </a:lnTo>
                <a:lnTo>
                  <a:pt x="152704" y="198119"/>
                </a:lnTo>
                <a:lnTo>
                  <a:pt x="159258" y="198119"/>
                </a:lnTo>
                <a:lnTo>
                  <a:pt x="159258" y="208025"/>
                </a:lnTo>
                <a:lnTo>
                  <a:pt x="166878" y="208025"/>
                </a:lnTo>
                <a:close/>
              </a:path>
              <a:path w="167004" h="779779">
                <a:moveTo>
                  <a:pt x="14173" y="198119"/>
                </a:moveTo>
                <a:lnTo>
                  <a:pt x="6858" y="198119"/>
                </a:lnTo>
                <a:lnTo>
                  <a:pt x="11430" y="204977"/>
                </a:lnTo>
                <a:lnTo>
                  <a:pt x="14173" y="198119"/>
                </a:lnTo>
                <a:close/>
              </a:path>
              <a:path w="167004" h="779779">
                <a:moveTo>
                  <a:pt x="50292" y="769619"/>
                </a:moveTo>
                <a:lnTo>
                  <a:pt x="50292" y="198119"/>
                </a:lnTo>
                <a:lnTo>
                  <a:pt x="14173" y="198119"/>
                </a:lnTo>
                <a:lnTo>
                  <a:pt x="11430" y="204977"/>
                </a:lnTo>
                <a:lnTo>
                  <a:pt x="6858" y="198119"/>
                </a:lnTo>
                <a:lnTo>
                  <a:pt x="6858" y="208025"/>
                </a:lnTo>
                <a:lnTo>
                  <a:pt x="40386" y="208025"/>
                </a:lnTo>
                <a:lnTo>
                  <a:pt x="40386" y="202691"/>
                </a:lnTo>
                <a:lnTo>
                  <a:pt x="44958" y="208025"/>
                </a:lnTo>
                <a:lnTo>
                  <a:pt x="44958" y="769619"/>
                </a:lnTo>
                <a:lnTo>
                  <a:pt x="50292" y="769619"/>
                </a:lnTo>
                <a:close/>
              </a:path>
              <a:path w="167004" h="779779">
                <a:moveTo>
                  <a:pt x="44958" y="208025"/>
                </a:moveTo>
                <a:lnTo>
                  <a:pt x="40386" y="202691"/>
                </a:lnTo>
                <a:lnTo>
                  <a:pt x="40386" y="208025"/>
                </a:lnTo>
                <a:lnTo>
                  <a:pt x="44958" y="208025"/>
                </a:lnTo>
                <a:close/>
              </a:path>
              <a:path w="167004" h="779779">
                <a:moveTo>
                  <a:pt x="50292" y="779526"/>
                </a:moveTo>
                <a:lnTo>
                  <a:pt x="50292" y="774191"/>
                </a:lnTo>
                <a:lnTo>
                  <a:pt x="44958" y="769619"/>
                </a:lnTo>
                <a:lnTo>
                  <a:pt x="44958" y="208025"/>
                </a:lnTo>
                <a:lnTo>
                  <a:pt x="40386" y="208025"/>
                </a:lnTo>
                <a:lnTo>
                  <a:pt x="40386" y="779526"/>
                </a:lnTo>
                <a:lnTo>
                  <a:pt x="50292" y="779526"/>
                </a:lnTo>
                <a:close/>
              </a:path>
              <a:path w="167004" h="779779">
                <a:moveTo>
                  <a:pt x="121158" y="769619"/>
                </a:moveTo>
                <a:lnTo>
                  <a:pt x="44958" y="769619"/>
                </a:lnTo>
                <a:lnTo>
                  <a:pt x="50292" y="774191"/>
                </a:lnTo>
                <a:lnTo>
                  <a:pt x="50292" y="779526"/>
                </a:lnTo>
                <a:lnTo>
                  <a:pt x="116586" y="779526"/>
                </a:lnTo>
                <a:lnTo>
                  <a:pt x="116586" y="774191"/>
                </a:lnTo>
                <a:lnTo>
                  <a:pt x="121158" y="769619"/>
                </a:lnTo>
                <a:close/>
              </a:path>
              <a:path w="167004" h="779779">
                <a:moveTo>
                  <a:pt x="87630" y="14477"/>
                </a:moveTo>
                <a:lnTo>
                  <a:pt x="79247" y="14477"/>
                </a:lnTo>
                <a:lnTo>
                  <a:pt x="83438" y="24955"/>
                </a:lnTo>
                <a:lnTo>
                  <a:pt x="87630" y="14477"/>
                </a:lnTo>
                <a:close/>
              </a:path>
              <a:path w="167004" h="779779">
                <a:moveTo>
                  <a:pt x="83438" y="24955"/>
                </a:moveTo>
                <a:lnTo>
                  <a:pt x="79247" y="14477"/>
                </a:lnTo>
                <a:lnTo>
                  <a:pt x="79247" y="35432"/>
                </a:lnTo>
                <a:lnTo>
                  <a:pt x="83438" y="24955"/>
                </a:lnTo>
                <a:close/>
              </a:path>
              <a:path w="167004" h="779779">
                <a:moveTo>
                  <a:pt x="87630" y="35432"/>
                </a:moveTo>
                <a:lnTo>
                  <a:pt x="87630" y="14477"/>
                </a:lnTo>
                <a:lnTo>
                  <a:pt x="83438" y="24955"/>
                </a:lnTo>
                <a:lnTo>
                  <a:pt x="87630" y="35432"/>
                </a:lnTo>
                <a:close/>
              </a:path>
              <a:path w="167004" h="779779">
                <a:moveTo>
                  <a:pt x="159258" y="208025"/>
                </a:moveTo>
                <a:lnTo>
                  <a:pt x="159258" y="198119"/>
                </a:lnTo>
                <a:lnTo>
                  <a:pt x="155448" y="204977"/>
                </a:lnTo>
                <a:lnTo>
                  <a:pt x="152704" y="198119"/>
                </a:lnTo>
                <a:lnTo>
                  <a:pt x="116586" y="198119"/>
                </a:lnTo>
                <a:lnTo>
                  <a:pt x="116586" y="769619"/>
                </a:lnTo>
                <a:lnTo>
                  <a:pt x="121158" y="769619"/>
                </a:lnTo>
                <a:lnTo>
                  <a:pt x="121157" y="208025"/>
                </a:lnTo>
                <a:lnTo>
                  <a:pt x="126492" y="202691"/>
                </a:lnTo>
                <a:lnTo>
                  <a:pt x="126492" y="208025"/>
                </a:lnTo>
                <a:lnTo>
                  <a:pt x="159258" y="208025"/>
                </a:lnTo>
                <a:close/>
              </a:path>
              <a:path w="167004" h="779779">
                <a:moveTo>
                  <a:pt x="126492" y="779526"/>
                </a:moveTo>
                <a:lnTo>
                  <a:pt x="126492" y="208025"/>
                </a:lnTo>
                <a:lnTo>
                  <a:pt x="121157" y="208025"/>
                </a:lnTo>
                <a:lnTo>
                  <a:pt x="121158" y="769619"/>
                </a:lnTo>
                <a:lnTo>
                  <a:pt x="116586" y="774191"/>
                </a:lnTo>
                <a:lnTo>
                  <a:pt x="116586" y="779526"/>
                </a:lnTo>
                <a:lnTo>
                  <a:pt x="126492" y="779526"/>
                </a:lnTo>
                <a:close/>
              </a:path>
              <a:path w="167004" h="779779">
                <a:moveTo>
                  <a:pt x="126492" y="208025"/>
                </a:moveTo>
                <a:lnTo>
                  <a:pt x="126492" y="202691"/>
                </a:lnTo>
                <a:lnTo>
                  <a:pt x="121157" y="208025"/>
                </a:lnTo>
                <a:lnTo>
                  <a:pt x="126492" y="208025"/>
                </a:lnTo>
                <a:close/>
              </a:path>
              <a:path w="167004" h="779779">
                <a:moveTo>
                  <a:pt x="159258" y="198119"/>
                </a:moveTo>
                <a:lnTo>
                  <a:pt x="152704" y="198119"/>
                </a:lnTo>
                <a:lnTo>
                  <a:pt x="155448" y="204977"/>
                </a:lnTo>
                <a:lnTo>
                  <a:pt x="159258" y="19811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534795" y="4035044"/>
            <a:ext cx="31635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152015" algn="l"/>
              </a:tabLst>
            </a:pPr>
            <a:r>
              <a:rPr dirty="0" baseline="13888" sz="8100" spc="-7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i-1	</a:t>
            </a:r>
            <a:r>
              <a:rPr dirty="0" baseline="13888" sz="8100" b="1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i+1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90749" y="3864355"/>
            <a:ext cx="402526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412365" algn="l"/>
                <a:tab pos="3441065" algn="l"/>
              </a:tabLst>
            </a:pPr>
            <a:r>
              <a:rPr dirty="0" sz="5400" spc="-5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5400" spc="-7">
                <a:solidFill>
                  <a:srgbClr val="323232"/>
                </a:solidFill>
                <a:latin typeface="Times New Roman"/>
                <a:cs typeface="Times New Roman"/>
              </a:rPr>
              <a:t>i	</a:t>
            </a:r>
            <a:r>
              <a:rPr dirty="0" sz="5400" b="1">
                <a:solidFill>
                  <a:srgbClr val="323232"/>
                </a:solidFill>
                <a:latin typeface="Times New Roman"/>
                <a:cs typeface="Times New Roman"/>
              </a:rPr>
              <a:t>…	</a:t>
            </a:r>
            <a:r>
              <a:rPr dirty="0" sz="5400" spc="-5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5400" spc="-7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endParaRPr baseline="-20833" sz="5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80242" y="4006596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90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23242" y="4006596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90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13830" y="4006596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952230" y="4006596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13242" y="4006596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80042" y="4006596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733030" y="4006596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22667" y="4002023"/>
            <a:ext cx="8996680" cy="772160"/>
          </a:xfrm>
          <a:custGeom>
            <a:avLst/>
            <a:gdLst/>
            <a:ahLst/>
            <a:cxnLst/>
            <a:rect l="l" t="t" r="r" b="b"/>
            <a:pathLst>
              <a:path w="8996680" h="772160">
                <a:moveTo>
                  <a:pt x="8996172" y="771905"/>
                </a:moveTo>
                <a:lnTo>
                  <a:pt x="8996172" y="0"/>
                </a:lnTo>
                <a:lnTo>
                  <a:pt x="0" y="0"/>
                </a:lnTo>
                <a:lnTo>
                  <a:pt x="0" y="771906"/>
                </a:lnTo>
                <a:lnTo>
                  <a:pt x="4572" y="771906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8991600" y="9905"/>
                </a:lnTo>
                <a:lnTo>
                  <a:pt x="8991600" y="4572"/>
                </a:lnTo>
                <a:lnTo>
                  <a:pt x="8996159" y="9905"/>
                </a:lnTo>
                <a:lnTo>
                  <a:pt x="8996159" y="771905"/>
                </a:lnTo>
                <a:close/>
              </a:path>
              <a:path w="8996680" h="77216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8996680" h="772160">
                <a:moveTo>
                  <a:pt x="9906" y="762000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762000"/>
                </a:lnTo>
                <a:lnTo>
                  <a:pt x="9906" y="762000"/>
                </a:lnTo>
                <a:close/>
              </a:path>
              <a:path w="8996680" h="772160">
                <a:moveTo>
                  <a:pt x="8996159" y="762000"/>
                </a:moveTo>
                <a:lnTo>
                  <a:pt x="4572" y="762000"/>
                </a:lnTo>
                <a:lnTo>
                  <a:pt x="9906" y="766572"/>
                </a:lnTo>
                <a:lnTo>
                  <a:pt x="9906" y="771906"/>
                </a:lnTo>
                <a:lnTo>
                  <a:pt x="8991600" y="771905"/>
                </a:lnTo>
                <a:lnTo>
                  <a:pt x="8991600" y="766572"/>
                </a:lnTo>
                <a:lnTo>
                  <a:pt x="8996159" y="762000"/>
                </a:lnTo>
                <a:close/>
              </a:path>
              <a:path w="8996680" h="772160">
                <a:moveTo>
                  <a:pt x="9906" y="771906"/>
                </a:moveTo>
                <a:lnTo>
                  <a:pt x="9906" y="766572"/>
                </a:lnTo>
                <a:lnTo>
                  <a:pt x="4572" y="762000"/>
                </a:lnTo>
                <a:lnTo>
                  <a:pt x="4572" y="771906"/>
                </a:lnTo>
                <a:lnTo>
                  <a:pt x="9906" y="771906"/>
                </a:lnTo>
                <a:close/>
              </a:path>
              <a:path w="8996680" h="772160">
                <a:moveTo>
                  <a:pt x="8996159" y="9905"/>
                </a:moveTo>
                <a:lnTo>
                  <a:pt x="8991600" y="4572"/>
                </a:lnTo>
                <a:lnTo>
                  <a:pt x="8991600" y="9905"/>
                </a:lnTo>
                <a:lnTo>
                  <a:pt x="8996159" y="9905"/>
                </a:lnTo>
                <a:close/>
              </a:path>
              <a:path w="8996680" h="772160">
                <a:moveTo>
                  <a:pt x="8996159" y="762000"/>
                </a:moveTo>
                <a:lnTo>
                  <a:pt x="8996159" y="9905"/>
                </a:lnTo>
                <a:lnTo>
                  <a:pt x="8991600" y="9905"/>
                </a:lnTo>
                <a:lnTo>
                  <a:pt x="8991600" y="762000"/>
                </a:lnTo>
                <a:lnTo>
                  <a:pt x="8996159" y="762000"/>
                </a:lnTo>
                <a:close/>
              </a:path>
              <a:path w="8996680" h="772160">
                <a:moveTo>
                  <a:pt x="8996159" y="771905"/>
                </a:moveTo>
                <a:lnTo>
                  <a:pt x="8996159" y="762000"/>
                </a:lnTo>
                <a:lnTo>
                  <a:pt x="8991600" y="766572"/>
                </a:lnTo>
                <a:lnTo>
                  <a:pt x="8991600" y="771905"/>
                </a:lnTo>
                <a:lnTo>
                  <a:pt x="8996159" y="77190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67696" y="3391915"/>
            <a:ext cx="2882900" cy="2616200"/>
          </a:xfrm>
          <a:prstGeom prst="rect">
            <a:avLst/>
          </a:prstGeom>
        </p:spPr>
        <p:txBody>
          <a:bodyPr wrap="square" lIns="0" tIns="485139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819"/>
              </a:spcBef>
              <a:tabLst>
                <a:tab pos="926465" algn="l"/>
                <a:tab pos="2145665" algn="l"/>
              </a:tabLst>
            </a:pPr>
            <a:r>
              <a:rPr dirty="0" sz="5400" spc="-5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5400" spc="-7">
                <a:solidFill>
                  <a:srgbClr val="323232"/>
                </a:solidFill>
                <a:latin typeface="Times New Roman"/>
                <a:cs typeface="Times New Roman"/>
              </a:rPr>
              <a:t>1	</a:t>
            </a:r>
            <a:r>
              <a:rPr dirty="0" sz="5400" spc="-5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5400" spc="-7">
                <a:solidFill>
                  <a:srgbClr val="323232"/>
                </a:solidFill>
                <a:latin typeface="Times New Roman"/>
                <a:cs typeface="Times New Roman"/>
              </a:rPr>
              <a:t>2	</a:t>
            </a:r>
            <a:r>
              <a:rPr dirty="0" sz="5400" b="1">
                <a:solidFill>
                  <a:srgbClr val="323232"/>
                </a:solidFill>
                <a:latin typeface="Times New Roman"/>
                <a:cs typeface="Times New Roman"/>
              </a:rPr>
              <a:t>…</a:t>
            </a:r>
            <a:endParaRPr sz="5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719"/>
              </a:spcBef>
              <a:tabLst>
                <a:tab pos="926465" algn="l"/>
                <a:tab pos="2145665" algn="l"/>
              </a:tabLst>
            </a:pPr>
            <a:r>
              <a:rPr dirty="0" sz="5400" spc="-5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5400" spc="-7">
                <a:solidFill>
                  <a:srgbClr val="323232"/>
                </a:solidFill>
                <a:latin typeface="Times New Roman"/>
                <a:cs typeface="Times New Roman"/>
              </a:rPr>
              <a:t>1	</a:t>
            </a:r>
            <a:r>
              <a:rPr dirty="0" sz="5400" spc="-5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5400" spc="-7">
                <a:solidFill>
                  <a:srgbClr val="323232"/>
                </a:solidFill>
                <a:latin typeface="Times New Roman"/>
                <a:cs typeface="Times New Roman"/>
              </a:rPr>
              <a:t>2	</a:t>
            </a:r>
            <a:r>
              <a:rPr dirty="0" sz="5400" b="1">
                <a:solidFill>
                  <a:srgbClr val="323232"/>
                </a:solidFill>
                <a:latin typeface="Times New Roman"/>
                <a:cs typeface="Times New Roman"/>
              </a:rPr>
              <a:t>…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47495" y="5330444"/>
            <a:ext cx="406463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66165" algn="l"/>
                <a:tab pos="2285365" algn="l"/>
                <a:tab pos="3428365" algn="l"/>
              </a:tabLst>
            </a:pPr>
            <a:r>
              <a:rPr dirty="0" baseline="13888" sz="8100" spc="-7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i-1	</a:t>
            </a:r>
            <a:r>
              <a:rPr dirty="0" baseline="13888" sz="8100" b="1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i+1	</a:t>
            </a:r>
            <a:r>
              <a:rPr dirty="0" baseline="7716" sz="8100" b="1">
                <a:solidFill>
                  <a:srgbClr val="323232"/>
                </a:solidFill>
                <a:latin typeface="Times New Roman"/>
                <a:cs typeface="Times New Roman"/>
              </a:rPr>
              <a:t>…	</a:t>
            </a:r>
            <a:r>
              <a:rPr dirty="0" baseline="7716" sz="8100" spc="-7" b="1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9259" sz="5400" spc="-7" b="1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endParaRPr baseline="-9259" sz="5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80042" y="5378196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80242" y="5378196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13242" y="5378196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23242" y="5378196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733030" y="5378196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590030" y="5378196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2667" y="5373623"/>
            <a:ext cx="7782559" cy="772160"/>
          </a:xfrm>
          <a:custGeom>
            <a:avLst/>
            <a:gdLst/>
            <a:ahLst/>
            <a:cxnLst/>
            <a:rect l="l" t="t" r="r" b="b"/>
            <a:pathLst>
              <a:path w="7782559" h="772160">
                <a:moveTo>
                  <a:pt x="7782306" y="771905"/>
                </a:moveTo>
                <a:lnTo>
                  <a:pt x="7782306" y="0"/>
                </a:lnTo>
                <a:lnTo>
                  <a:pt x="0" y="0"/>
                </a:lnTo>
                <a:lnTo>
                  <a:pt x="0" y="771906"/>
                </a:lnTo>
                <a:lnTo>
                  <a:pt x="4571" y="771906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7772400" y="9905"/>
                </a:lnTo>
                <a:lnTo>
                  <a:pt x="7772400" y="4572"/>
                </a:lnTo>
                <a:lnTo>
                  <a:pt x="7776959" y="9905"/>
                </a:lnTo>
                <a:lnTo>
                  <a:pt x="7776959" y="771905"/>
                </a:lnTo>
                <a:lnTo>
                  <a:pt x="7782306" y="771905"/>
                </a:lnTo>
                <a:close/>
              </a:path>
              <a:path w="7782559" h="77216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7782559" h="772160">
                <a:moveTo>
                  <a:pt x="9906" y="762000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762000"/>
                </a:lnTo>
                <a:lnTo>
                  <a:pt x="9906" y="762000"/>
                </a:lnTo>
                <a:close/>
              </a:path>
              <a:path w="7782559" h="772160">
                <a:moveTo>
                  <a:pt x="7776959" y="762000"/>
                </a:moveTo>
                <a:lnTo>
                  <a:pt x="4572" y="762000"/>
                </a:lnTo>
                <a:lnTo>
                  <a:pt x="9906" y="766572"/>
                </a:lnTo>
                <a:lnTo>
                  <a:pt x="9906" y="771906"/>
                </a:lnTo>
                <a:lnTo>
                  <a:pt x="7772400" y="771905"/>
                </a:lnTo>
                <a:lnTo>
                  <a:pt x="7772400" y="766572"/>
                </a:lnTo>
                <a:lnTo>
                  <a:pt x="7776959" y="762000"/>
                </a:lnTo>
                <a:close/>
              </a:path>
              <a:path w="7782559" h="772160">
                <a:moveTo>
                  <a:pt x="9906" y="771906"/>
                </a:moveTo>
                <a:lnTo>
                  <a:pt x="9906" y="766572"/>
                </a:lnTo>
                <a:lnTo>
                  <a:pt x="4572" y="762000"/>
                </a:lnTo>
                <a:lnTo>
                  <a:pt x="4571" y="771906"/>
                </a:lnTo>
                <a:lnTo>
                  <a:pt x="9906" y="771906"/>
                </a:lnTo>
                <a:close/>
              </a:path>
              <a:path w="7782559" h="772160">
                <a:moveTo>
                  <a:pt x="7776959" y="9905"/>
                </a:moveTo>
                <a:lnTo>
                  <a:pt x="7772400" y="4572"/>
                </a:lnTo>
                <a:lnTo>
                  <a:pt x="7772400" y="9905"/>
                </a:lnTo>
                <a:lnTo>
                  <a:pt x="7776959" y="9905"/>
                </a:lnTo>
                <a:close/>
              </a:path>
              <a:path w="7782559" h="772160">
                <a:moveTo>
                  <a:pt x="7776959" y="762000"/>
                </a:moveTo>
                <a:lnTo>
                  <a:pt x="7776959" y="9905"/>
                </a:lnTo>
                <a:lnTo>
                  <a:pt x="7772400" y="9905"/>
                </a:lnTo>
                <a:lnTo>
                  <a:pt x="7772400" y="762000"/>
                </a:lnTo>
                <a:lnTo>
                  <a:pt x="7776959" y="762000"/>
                </a:lnTo>
                <a:close/>
              </a:path>
              <a:path w="7782559" h="772160">
                <a:moveTo>
                  <a:pt x="7776959" y="771905"/>
                </a:moveTo>
                <a:lnTo>
                  <a:pt x="7776959" y="762000"/>
                </a:lnTo>
                <a:lnTo>
                  <a:pt x="7772400" y="766572"/>
                </a:lnTo>
                <a:lnTo>
                  <a:pt x="7772400" y="771905"/>
                </a:lnTo>
                <a:lnTo>
                  <a:pt x="7776959" y="77190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6814" y="1271702"/>
            <a:ext cx="8194675" cy="3074035"/>
          </a:xfrm>
          <a:prstGeom prst="rect">
            <a:avLst/>
          </a:prstGeom>
        </p:spPr>
        <p:txBody>
          <a:bodyPr wrap="square" lIns="0" tIns="3175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500"/>
              </a:spcBef>
            </a:pPr>
            <a:r>
              <a:rPr dirty="0" sz="8000" spc="-5" b="1">
                <a:solidFill>
                  <a:srgbClr val="9A0000"/>
                </a:solidFill>
                <a:latin typeface="Times New Roman"/>
                <a:cs typeface="Times New Roman"/>
              </a:rPr>
              <a:t>2.1</a:t>
            </a:r>
            <a:endParaRPr sz="8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400"/>
              </a:spcBef>
            </a:pPr>
            <a:r>
              <a:rPr dirty="0" sz="8000" spc="5" b="1">
                <a:solidFill>
                  <a:srgbClr val="9A0000"/>
                </a:solidFill>
                <a:latin typeface="NSimSun"/>
                <a:cs typeface="NSimSun"/>
              </a:rPr>
              <a:t>线性表的类型定义</a:t>
            </a:r>
            <a:endParaRPr sz="8000">
              <a:latin typeface="NSimSun"/>
              <a:cs typeface="NSimSu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973" y="545846"/>
            <a:ext cx="3535679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1">
                <a:solidFill>
                  <a:srgbClr val="323232"/>
                </a:solidFill>
                <a:latin typeface="Times New Roman"/>
                <a:cs typeface="Times New Roman"/>
              </a:rPr>
              <a:t>Status</a:t>
            </a:r>
            <a:r>
              <a:rPr dirty="0" spc="-35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pc="-5">
                <a:solidFill>
                  <a:srgbClr val="323232"/>
                </a:solidFill>
              </a:rPr>
              <a:t>ListDelete_Sq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932" y="6446781"/>
            <a:ext cx="294005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}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-3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ListDelete_Sq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938" y="5365174"/>
            <a:ext cx="4239260" cy="109855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2470785" algn="l"/>
              </a:tabLst>
            </a:pPr>
            <a:r>
              <a:rPr dirty="0" sz="3200" spc="-10">
                <a:solidFill>
                  <a:srgbClr val="9A3365"/>
                </a:solidFill>
                <a:latin typeface="Times New Roman"/>
                <a:cs typeface="Times New Roman"/>
              </a:rPr>
              <a:t>--L.length;	</a:t>
            </a:r>
            <a:r>
              <a:rPr dirty="0" sz="3200" spc="-5">
                <a:solidFill>
                  <a:srgbClr val="9A3365"/>
                </a:solidFill>
                <a:latin typeface="Times New Roman"/>
                <a:cs typeface="Times New Roman"/>
              </a:rPr>
              <a:t>//</a:t>
            </a:r>
            <a:r>
              <a:rPr dirty="0" sz="3200" spc="-70">
                <a:solidFill>
                  <a:srgbClr val="9A3365"/>
                </a:solidFill>
                <a:latin typeface="Times New Roman"/>
                <a:cs typeface="Times New Roman"/>
              </a:rPr>
              <a:t> </a:t>
            </a:r>
            <a:r>
              <a:rPr dirty="0" sz="3200" spc="-80" b="1">
                <a:solidFill>
                  <a:srgbClr val="9A3365"/>
                </a:solidFill>
                <a:latin typeface="Microsoft JhengHei"/>
                <a:cs typeface="Microsoft JhengHei"/>
              </a:rPr>
              <a:t>表长减</a:t>
            </a:r>
            <a:r>
              <a:rPr dirty="0" sz="3200" spc="-45" b="1">
                <a:solidFill>
                  <a:srgbClr val="9A3365"/>
                </a:solidFill>
                <a:latin typeface="Microsoft JhengHei"/>
                <a:cs typeface="Microsoft JhengHei"/>
              </a:rPr>
              <a:t>1</a:t>
            </a:r>
            <a:endParaRPr sz="32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3200" spc="-15" b="1">
                <a:solidFill>
                  <a:srgbClr val="323232"/>
                </a:solidFill>
                <a:latin typeface="Times New Roman"/>
                <a:cs typeface="Times New Roman"/>
              </a:rPr>
              <a:t>return</a:t>
            </a:r>
            <a:r>
              <a:rPr dirty="0" sz="3200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OK;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2575" y="5912610"/>
            <a:ext cx="384937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2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FF0000"/>
                </a:solidFill>
                <a:latin typeface="Microsoft JhengHei"/>
                <a:cs typeface="Microsoft JhengHei"/>
              </a:rPr>
              <a:t>算法时间复杂度</a:t>
            </a:r>
            <a:r>
              <a:rPr dirty="0" sz="3200" spc="400" b="1">
                <a:solidFill>
                  <a:srgbClr val="323232"/>
                </a:solidFill>
                <a:latin typeface="Microsoft JhengHei"/>
                <a:cs typeface="Microsoft JhengHei"/>
              </a:rPr>
              <a:t>为:</a:t>
            </a:r>
            <a:endParaRPr sz="3200">
              <a:latin typeface="Microsoft JhengHei"/>
              <a:cs typeface="Microsoft JhengHei"/>
            </a:endParaRPr>
          </a:p>
          <a:p>
            <a:pPr marL="224790">
              <a:lnSpc>
                <a:spcPts val="4200"/>
              </a:lnSpc>
            </a:pP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O(</a:t>
            </a:r>
            <a:r>
              <a:rPr dirty="0" sz="3600" spc="-100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ListLength(L))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8977" y="2615895"/>
            <a:ext cx="3848100" cy="1635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10235">
              <a:lnSpc>
                <a:spcPct val="110000"/>
              </a:lnSpc>
              <a:spcBef>
                <a:spcPts val="100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p = </a:t>
            </a:r>
            <a:r>
              <a:rPr dirty="0" sz="3200" spc="-10" b="1">
                <a:solidFill>
                  <a:srgbClr val="323232"/>
                </a:solidFill>
                <a:latin typeface="Times New Roman"/>
                <a:cs typeface="Times New Roman"/>
              </a:rPr>
              <a:t>&amp;</a:t>
            </a:r>
            <a:r>
              <a:rPr dirty="0" sz="3200" spc="-10">
                <a:solidFill>
                  <a:srgbClr val="323232"/>
                </a:solidFill>
                <a:latin typeface="Times New Roman"/>
                <a:cs typeface="Times New Roman"/>
              </a:rPr>
              <a:t>(L.elem[i-1]); 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e = *p;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q =</a:t>
            </a:r>
            <a:r>
              <a:rPr dirty="0" sz="3200" spc="-2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L.elem+L.length-1;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44979" y="2605837"/>
            <a:ext cx="4025900" cy="163512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algn="ctr" marR="222885">
              <a:lnSpc>
                <a:spcPct val="100000"/>
              </a:lnSpc>
              <a:spcBef>
                <a:spcPts val="960"/>
              </a:spcBef>
            </a:pP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2800" spc="-5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dirty="0" sz="2800" spc="-4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800" spc="10" b="1">
                <a:solidFill>
                  <a:srgbClr val="323232"/>
                </a:solidFill>
                <a:latin typeface="Microsoft JhengHei"/>
                <a:cs typeface="Microsoft JhengHei"/>
              </a:rPr>
              <a:t>为被删除元素的位置</a:t>
            </a:r>
            <a:endParaRPr sz="2800">
              <a:latin typeface="Microsoft JhengHei"/>
              <a:cs typeface="Microsoft JhengHei"/>
            </a:endParaRPr>
          </a:p>
          <a:p>
            <a:pPr algn="ctr" marL="252095">
              <a:lnSpc>
                <a:spcPct val="100000"/>
              </a:lnSpc>
              <a:spcBef>
                <a:spcPts val="865"/>
              </a:spcBef>
            </a:pP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2800" spc="-5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800" spc="10" b="1">
                <a:solidFill>
                  <a:srgbClr val="323232"/>
                </a:solidFill>
                <a:latin typeface="Microsoft JhengHei"/>
                <a:cs typeface="Microsoft JhengHei"/>
              </a:rPr>
              <a:t>被删除元素的值赋</a:t>
            </a:r>
            <a:r>
              <a:rPr dirty="0" sz="2800" b="1">
                <a:solidFill>
                  <a:srgbClr val="323232"/>
                </a:solidFill>
                <a:latin typeface="Microsoft JhengHei"/>
                <a:cs typeface="Microsoft JhengHei"/>
              </a:rPr>
              <a:t>给</a:t>
            </a:r>
            <a:r>
              <a:rPr dirty="0" sz="2800" spc="-35" b="1">
                <a:solidFill>
                  <a:srgbClr val="323232"/>
                </a:solidFill>
                <a:latin typeface="Microsoft JhengHei"/>
                <a:cs typeface="Microsoft JhengHei"/>
              </a:rPr>
              <a:t> </a:t>
            </a: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algn="ctr" marR="201930">
              <a:lnSpc>
                <a:spcPct val="100000"/>
              </a:lnSpc>
              <a:spcBef>
                <a:spcPts val="865"/>
              </a:spcBef>
            </a:pP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2800" spc="-2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800" spc="10" b="1">
                <a:solidFill>
                  <a:srgbClr val="323232"/>
                </a:solidFill>
                <a:latin typeface="Microsoft JhengHei"/>
                <a:cs typeface="Microsoft JhengHei"/>
              </a:rPr>
              <a:t>表尾元素的位置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6973" y="1053774"/>
            <a:ext cx="7842250" cy="158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158365">
              <a:lnSpc>
                <a:spcPct val="105800"/>
              </a:lnSpc>
              <a:spcBef>
                <a:spcPts val="100"/>
              </a:spcBef>
              <a:tabLst>
                <a:tab pos="4412615" algn="l"/>
              </a:tabLst>
            </a:pPr>
            <a:r>
              <a:rPr dirty="0" sz="3200" spc="-10">
                <a:solidFill>
                  <a:srgbClr val="323232"/>
                </a:solidFill>
                <a:latin typeface="Times New Roman"/>
                <a:cs typeface="Times New Roman"/>
              </a:rPr>
              <a:t>(SqList </a:t>
            </a: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&amp;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L, </a:t>
            </a: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int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i, </a:t>
            </a:r>
            <a:r>
              <a:rPr dirty="0" sz="3200" spc="-30">
                <a:solidFill>
                  <a:srgbClr val="323232"/>
                </a:solidFill>
                <a:latin typeface="Times New Roman"/>
                <a:cs typeface="Times New Roman"/>
              </a:rPr>
              <a:t>ElemType </a:t>
            </a: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&amp;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e) </a:t>
            </a: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{  </a:t>
            </a:r>
            <a:r>
              <a:rPr dirty="0" sz="3200" spc="-5" b="1">
                <a:solidFill>
                  <a:srgbClr val="00009A"/>
                </a:solidFill>
                <a:latin typeface="Times New Roman"/>
                <a:cs typeface="Times New Roman"/>
              </a:rPr>
              <a:t>if 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((i &lt; 1) </a:t>
            </a:r>
            <a:r>
              <a:rPr dirty="0" sz="3200" spc="-5" b="1">
                <a:solidFill>
                  <a:srgbClr val="00009A"/>
                </a:solidFill>
                <a:latin typeface="Times New Roman"/>
                <a:cs typeface="Times New Roman"/>
              </a:rPr>
              <a:t>|| 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(i</a:t>
            </a:r>
            <a:r>
              <a:rPr dirty="0" sz="3200" spc="4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&gt;</a:t>
            </a:r>
            <a:r>
              <a:rPr dirty="0" sz="320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L.length))	</a:t>
            </a:r>
            <a:r>
              <a:rPr dirty="0" sz="3200" spc="-15" b="1">
                <a:solidFill>
                  <a:srgbClr val="00009A"/>
                </a:solidFill>
                <a:latin typeface="Times New Roman"/>
                <a:cs typeface="Times New Roman"/>
              </a:rPr>
              <a:t>return</a:t>
            </a:r>
            <a:r>
              <a:rPr dirty="0" sz="3200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ERROR;</a:t>
            </a:r>
            <a:endParaRPr sz="3200">
              <a:latin typeface="Times New Roman"/>
              <a:cs typeface="Times New Roman"/>
            </a:endParaRPr>
          </a:p>
          <a:p>
            <a:pPr marL="4483100">
              <a:lnSpc>
                <a:spcPct val="100000"/>
              </a:lnSpc>
              <a:spcBef>
                <a:spcPts val="780"/>
              </a:spcBef>
            </a:pPr>
            <a:r>
              <a:rPr dirty="0" sz="2800">
                <a:solidFill>
                  <a:srgbClr val="00009A"/>
                </a:solidFill>
                <a:latin typeface="Times New Roman"/>
                <a:cs typeface="Times New Roman"/>
              </a:rPr>
              <a:t>//</a:t>
            </a:r>
            <a:r>
              <a:rPr dirty="0" sz="2800" spc="-25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2800" spc="10" b="1">
                <a:solidFill>
                  <a:srgbClr val="00009A"/>
                </a:solidFill>
                <a:latin typeface="Microsoft JhengHei"/>
                <a:cs typeface="Microsoft JhengHei"/>
              </a:rPr>
              <a:t>删除位置不合法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6938" y="4292298"/>
            <a:ext cx="7765415" cy="109855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921760" algn="l"/>
              </a:tabLst>
            </a:pPr>
            <a:r>
              <a:rPr dirty="0" sz="3200" spc="-5" b="1">
                <a:solidFill>
                  <a:srgbClr val="9A3365"/>
                </a:solidFill>
                <a:latin typeface="Times New Roman"/>
                <a:cs typeface="Times New Roman"/>
              </a:rPr>
              <a:t>for </a:t>
            </a:r>
            <a:r>
              <a:rPr dirty="0" sz="3200" spc="-5">
                <a:solidFill>
                  <a:srgbClr val="9A3365"/>
                </a:solidFill>
                <a:latin typeface="Times New Roman"/>
                <a:cs typeface="Times New Roman"/>
              </a:rPr>
              <a:t>(++p; p &lt;=</a:t>
            </a:r>
            <a:r>
              <a:rPr dirty="0" sz="3200" spc="25">
                <a:solidFill>
                  <a:srgbClr val="9A3365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3365"/>
                </a:solidFill>
                <a:latin typeface="Times New Roman"/>
                <a:cs typeface="Times New Roman"/>
              </a:rPr>
              <a:t>q;</a:t>
            </a:r>
            <a:r>
              <a:rPr dirty="0" sz="3200">
                <a:solidFill>
                  <a:srgbClr val="9A3365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3365"/>
                </a:solidFill>
                <a:latin typeface="Times New Roman"/>
                <a:cs typeface="Times New Roman"/>
              </a:rPr>
              <a:t>++p)	*(p-1) =</a:t>
            </a:r>
            <a:r>
              <a:rPr dirty="0" sz="3200" spc="-20">
                <a:solidFill>
                  <a:srgbClr val="9A3365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3365"/>
                </a:solidFill>
                <a:latin typeface="Times New Roman"/>
                <a:cs typeface="Times New Roman"/>
              </a:rPr>
              <a:t>*p;</a:t>
            </a:r>
            <a:endParaRPr sz="3200">
              <a:latin typeface="Times New Roman"/>
              <a:cs typeface="Times New Roman"/>
            </a:endParaRPr>
          </a:p>
          <a:p>
            <a:pPr marL="2451100">
              <a:lnSpc>
                <a:spcPct val="100000"/>
              </a:lnSpc>
              <a:spcBef>
                <a:spcPts val="380"/>
              </a:spcBef>
              <a:tabLst>
                <a:tab pos="2880995" algn="l"/>
              </a:tabLst>
            </a:pPr>
            <a:r>
              <a:rPr dirty="0" sz="3200" spc="-5" b="1">
                <a:solidFill>
                  <a:srgbClr val="9A3365"/>
                </a:solidFill>
                <a:latin typeface="Times New Roman"/>
                <a:cs typeface="Times New Roman"/>
              </a:rPr>
              <a:t>//	</a:t>
            </a:r>
            <a:r>
              <a:rPr dirty="0" sz="3200" spc="5" b="1">
                <a:solidFill>
                  <a:srgbClr val="9A3365"/>
                </a:solidFill>
                <a:latin typeface="Microsoft JhengHei"/>
                <a:cs typeface="Microsoft JhengHei"/>
              </a:rPr>
              <a:t>被删除元素之后</a:t>
            </a:r>
            <a:r>
              <a:rPr dirty="0" sz="3200" spc="-165" b="1">
                <a:solidFill>
                  <a:srgbClr val="9A3365"/>
                </a:solidFill>
                <a:latin typeface="Microsoft JhengHei"/>
                <a:cs typeface="Microsoft JhengHei"/>
              </a:rPr>
              <a:t>的</a:t>
            </a:r>
            <a:r>
              <a:rPr dirty="0" baseline="-1736" sz="4800" spc="7" b="1">
                <a:solidFill>
                  <a:srgbClr val="FF0000"/>
                </a:solidFill>
                <a:latin typeface="Microsoft JhengHei"/>
                <a:cs typeface="Microsoft JhengHei"/>
              </a:rPr>
              <a:t>元素左移</a:t>
            </a:r>
            <a:endParaRPr baseline="-1736" sz="4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971" y="535177"/>
            <a:ext cx="588899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95" b="1">
                <a:solidFill>
                  <a:srgbClr val="00009A"/>
                </a:solidFill>
                <a:latin typeface="Microsoft JhengHei"/>
                <a:cs typeface="Microsoft JhengHei"/>
              </a:rPr>
              <a:t>考虑移动元素的平均情况</a:t>
            </a:r>
            <a:r>
              <a:rPr dirty="0" sz="4000" spc="30" b="1">
                <a:solidFill>
                  <a:srgbClr val="00009A"/>
                </a:solidFill>
                <a:latin typeface="Microsoft JhengHei"/>
                <a:cs typeface="Microsoft JhengHei"/>
              </a:rPr>
              <a:t>:</a:t>
            </a:r>
            <a:endParaRPr sz="40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13" y="1158063"/>
            <a:ext cx="7673975" cy="183959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431165">
              <a:lnSpc>
                <a:spcPct val="100000"/>
              </a:lnSpc>
              <a:spcBef>
                <a:spcPts val="875"/>
              </a:spcBef>
            </a:pPr>
            <a:r>
              <a:rPr dirty="0" sz="3200">
                <a:solidFill>
                  <a:srgbClr val="323232"/>
                </a:solidFill>
                <a:latin typeface="NSimSun"/>
                <a:cs typeface="NSimSun"/>
              </a:rPr>
              <a:t>假设删除</a:t>
            </a:r>
            <a:r>
              <a:rPr dirty="0" sz="3200" spc="780">
                <a:solidFill>
                  <a:srgbClr val="323232"/>
                </a:solidFill>
                <a:latin typeface="NSimSun"/>
                <a:cs typeface="NSimSun"/>
              </a:rPr>
              <a:t>第</a:t>
            </a:r>
            <a:r>
              <a:rPr dirty="0" sz="3200" spc="-5">
                <a:solidFill>
                  <a:srgbClr val="6500CC"/>
                </a:solidFill>
                <a:latin typeface="Times New Roman"/>
                <a:cs typeface="Times New Roman"/>
              </a:rPr>
              <a:t>i </a:t>
            </a:r>
            <a:r>
              <a:rPr dirty="0" sz="3200">
                <a:solidFill>
                  <a:srgbClr val="323232"/>
                </a:solidFill>
                <a:latin typeface="NSimSun"/>
                <a:cs typeface="NSimSun"/>
              </a:rPr>
              <a:t>个元素的概率</a:t>
            </a:r>
            <a:r>
              <a:rPr dirty="0" sz="3200" spc="-5">
                <a:solidFill>
                  <a:srgbClr val="323232"/>
                </a:solidFill>
                <a:latin typeface="NSimSun"/>
                <a:cs typeface="NSimSun"/>
              </a:rPr>
              <a:t>为</a:t>
            </a:r>
            <a:r>
              <a:rPr dirty="0" sz="3200" spc="-680">
                <a:solidFill>
                  <a:srgbClr val="323232"/>
                </a:solidFill>
                <a:latin typeface="NSimSun"/>
                <a:cs typeface="NSimSun"/>
              </a:rPr>
              <a:t> </a:t>
            </a:r>
            <a:r>
              <a:rPr dirty="0" baseline="2283" sz="5475" spc="-44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dirty="0" baseline="-19841" sz="3150" spc="-44" i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19841" sz="3150" spc="262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  <a:p>
            <a:pPr marL="25400" marR="17780" indent="-635">
              <a:lnSpc>
                <a:spcPts val="4610"/>
              </a:lnSpc>
              <a:spcBef>
                <a:spcPts val="190"/>
              </a:spcBef>
            </a:pPr>
            <a:r>
              <a:rPr dirty="0" sz="3200">
                <a:solidFill>
                  <a:srgbClr val="323232"/>
                </a:solidFill>
                <a:latin typeface="NSimSun"/>
                <a:cs typeface="NSimSun"/>
              </a:rPr>
              <a:t>则在长度为</a:t>
            </a:r>
            <a:r>
              <a:rPr dirty="0" sz="3200" spc="-5" i="1">
                <a:solidFill>
                  <a:srgbClr val="6500CC"/>
                </a:solidFill>
                <a:latin typeface="Times New Roman"/>
                <a:cs typeface="Times New Roman"/>
              </a:rPr>
              <a:t>n</a:t>
            </a:r>
            <a:r>
              <a:rPr dirty="0" sz="3200" spc="-45" i="1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NSimSun"/>
                <a:cs typeface="NSimSun"/>
              </a:rPr>
              <a:t>的线性表</a:t>
            </a:r>
            <a:r>
              <a:rPr dirty="0" sz="3200" spc="-10">
                <a:solidFill>
                  <a:srgbClr val="323232"/>
                </a:solidFill>
                <a:latin typeface="NSimSun"/>
                <a:cs typeface="NSimSun"/>
              </a:rPr>
              <a:t>中</a:t>
            </a:r>
            <a:r>
              <a:rPr dirty="0" sz="3200" spc="-5">
                <a:solidFill>
                  <a:srgbClr val="00339A"/>
                </a:solidFill>
                <a:latin typeface="NSimSun"/>
                <a:cs typeface="NSimSun"/>
              </a:rPr>
              <a:t>删除一个元素</a:t>
            </a:r>
            <a:r>
              <a:rPr dirty="0" sz="3200">
                <a:solidFill>
                  <a:srgbClr val="323232"/>
                </a:solidFill>
                <a:latin typeface="NSimSun"/>
                <a:cs typeface="NSimSun"/>
              </a:rPr>
              <a:t>所需 </a:t>
            </a:r>
            <a:r>
              <a:rPr dirty="0" sz="3200" spc="-5" b="1">
                <a:solidFill>
                  <a:srgbClr val="CC0000"/>
                </a:solidFill>
                <a:latin typeface="NSimSun"/>
                <a:cs typeface="NSimSun"/>
              </a:rPr>
              <a:t>移动元素次数的期望值</a:t>
            </a:r>
            <a:r>
              <a:rPr dirty="0" sz="3200" spc="-5">
                <a:solidFill>
                  <a:srgbClr val="323232"/>
                </a:solidFill>
                <a:latin typeface="NSimSun"/>
                <a:cs typeface="NSimSun"/>
              </a:rPr>
              <a:t>为：</a:t>
            </a:r>
            <a:endParaRPr sz="3200">
              <a:latin typeface="NSimSun"/>
              <a:cs typeface="N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1925" y="3125918"/>
            <a:ext cx="159385" cy="3486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00" i="1">
                <a:solidFill>
                  <a:srgbClr val="9A0000"/>
                </a:solidFill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8991" y="5857133"/>
            <a:ext cx="35179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>
                <a:solidFill>
                  <a:srgbClr val="9A0000"/>
                </a:solidFill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8145" y="5641491"/>
            <a:ext cx="159385" cy="3486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00" i="1">
                <a:solidFill>
                  <a:srgbClr val="9A0000"/>
                </a:solidFill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20552" y="6132222"/>
            <a:ext cx="252729" cy="3486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00" spc="75" i="1">
                <a:solidFill>
                  <a:srgbClr val="9A0000"/>
                </a:solidFill>
                <a:latin typeface="Times New Roman"/>
                <a:cs typeface="Times New Roman"/>
              </a:rPr>
              <a:t>dl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1756" y="5825130"/>
            <a:ext cx="941705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76910" algn="l"/>
              </a:tabLst>
            </a:pPr>
            <a:r>
              <a:rPr dirty="0" sz="3600" i="1">
                <a:solidFill>
                  <a:srgbClr val="9A0000"/>
                </a:solidFill>
                <a:latin typeface="Times New Roman"/>
                <a:cs typeface="Times New Roman"/>
              </a:rPr>
              <a:t>E</a:t>
            </a:r>
            <a:r>
              <a:rPr dirty="0" sz="3600" i="1">
                <a:solidFill>
                  <a:srgbClr val="9A0000"/>
                </a:solidFill>
                <a:latin typeface="Times New Roman"/>
                <a:cs typeface="Times New Roman"/>
              </a:rPr>
              <a:t>	</a:t>
            </a:r>
            <a:r>
              <a:rPr dirty="0" sz="3600">
                <a:solidFill>
                  <a:srgbClr val="9A0000"/>
                </a:solidFill>
                <a:latin typeface="Symbol"/>
                <a:cs typeface="Symbol"/>
              </a:rPr>
              <a:t>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5807" y="6174140"/>
            <a:ext cx="68580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i="1">
                <a:solidFill>
                  <a:srgbClr val="9A0000"/>
                </a:solidFill>
                <a:latin typeface="Times New Roman"/>
                <a:cs typeface="Times New Roman"/>
              </a:rPr>
              <a:t>n</a:t>
            </a:r>
            <a:r>
              <a:rPr dirty="0" sz="3600" spc="-430" i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2100" spc="15" i="1">
                <a:solidFill>
                  <a:srgbClr val="9A0000"/>
                </a:solidFill>
                <a:latin typeface="Times New Roman"/>
                <a:cs typeface="Times New Roman"/>
              </a:rPr>
              <a:t>i</a:t>
            </a:r>
            <a:r>
              <a:rPr dirty="0" sz="2100" spc="15">
                <a:solidFill>
                  <a:srgbClr val="9A0000"/>
                </a:solidFill>
                <a:latin typeface="Symbol"/>
                <a:cs typeface="Symbol"/>
              </a:rPr>
              <a:t></a:t>
            </a:r>
            <a:r>
              <a:rPr dirty="0" sz="2100" spc="15">
                <a:solidFill>
                  <a:srgbClr val="9A0000"/>
                </a:solidFill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0523" y="6174125"/>
            <a:ext cx="25527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5">
                <a:solidFill>
                  <a:srgbClr val="9A0000"/>
                </a:solidFill>
                <a:latin typeface="Times New Roman"/>
                <a:cs typeface="Times New Roman"/>
              </a:rPr>
              <a:t>2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7807" y="5825130"/>
            <a:ext cx="1598295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32865" algn="l"/>
              </a:tabLst>
            </a:pPr>
            <a:r>
              <a:rPr dirty="0" sz="3600" spc="114">
                <a:solidFill>
                  <a:srgbClr val="9A0000"/>
                </a:solidFill>
                <a:latin typeface="Times New Roman"/>
                <a:cs typeface="Times New Roman"/>
              </a:rPr>
              <a:t>(</a:t>
            </a:r>
            <a:r>
              <a:rPr dirty="0" sz="3600" i="1">
                <a:solidFill>
                  <a:srgbClr val="9A0000"/>
                </a:solidFill>
                <a:latin typeface="Times New Roman"/>
                <a:cs typeface="Times New Roman"/>
              </a:rPr>
              <a:t>n</a:t>
            </a:r>
            <a:r>
              <a:rPr dirty="0" sz="3600" spc="-175" i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9A0000"/>
                </a:solidFill>
                <a:latin typeface="Symbol"/>
                <a:cs typeface="Symbol"/>
              </a:rPr>
              <a:t></a:t>
            </a:r>
            <a:r>
              <a:rPr dirty="0" sz="3600" spc="-35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 spc="185" i="1">
                <a:solidFill>
                  <a:srgbClr val="9A0000"/>
                </a:solidFill>
                <a:latin typeface="Times New Roman"/>
                <a:cs typeface="Times New Roman"/>
              </a:rPr>
              <a:t>i</a:t>
            </a:r>
            <a:r>
              <a:rPr dirty="0" sz="3600">
                <a:solidFill>
                  <a:srgbClr val="9A0000"/>
                </a:solidFill>
                <a:latin typeface="Times New Roman"/>
                <a:cs typeface="Times New Roman"/>
              </a:rPr>
              <a:t>)</a:t>
            </a:r>
            <a:r>
              <a:rPr dirty="0" sz="3600">
                <a:solidFill>
                  <a:srgbClr val="9A0000"/>
                </a:solidFill>
                <a:latin typeface="Times New Roman"/>
                <a:cs typeface="Times New Roman"/>
              </a:rPr>
              <a:t>	</a:t>
            </a:r>
            <a:r>
              <a:rPr dirty="0" sz="3600" spc="5">
                <a:solidFill>
                  <a:srgbClr val="9A0000"/>
                </a:solidFill>
                <a:latin typeface="Symbol"/>
                <a:cs typeface="Symbol"/>
              </a:rPr>
              <a:t>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8876" y="5544696"/>
            <a:ext cx="324231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383155" algn="l"/>
              </a:tabLst>
            </a:pPr>
            <a:r>
              <a:rPr dirty="0" u="sng" sz="3600">
                <a:solidFill>
                  <a:srgbClr val="9A0000"/>
                </a:solidFill>
                <a:uFill>
                  <a:solidFill>
                    <a:srgbClr val="9A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3600">
                <a:solidFill>
                  <a:srgbClr val="9A0000"/>
                </a:solidFill>
                <a:latin typeface="Times New Roman"/>
                <a:cs typeface="Times New Roman"/>
              </a:rPr>
              <a:t>	</a:t>
            </a:r>
            <a:r>
              <a:rPr dirty="0" u="sng" sz="3600" spc="5" i="1">
                <a:solidFill>
                  <a:srgbClr val="9A0000"/>
                </a:solidFill>
                <a:uFill>
                  <a:solidFill>
                    <a:srgbClr val="9A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3600" spc="-229" i="1">
                <a:solidFill>
                  <a:srgbClr val="9A0000"/>
                </a:solidFill>
                <a:uFill>
                  <a:solidFill>
                    <a:srgbClr val="9A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600" spc="5">
                <a:solidFill>
                  <a:srgbClr val="9A0000"/>
                </a:solidFill>
                <a:uFill>
                  <a:solidFill>
                    <a:srgbClr val="9A0000"/>
                  </a:solidFill>
                </a:uFill>
                <a:latin typeface="Symbol"/>
                <a:cs typeface="Symbol"/>
              </a:rPr>
              <a:t></a:t>
            </a:r>
            <a:r>
              <a:rPr dirty="0" sz="3600" spc="-595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u="sng" sz="3600" spc="5">
                <a:solidFill>
                  <a:srgbClr val="9A0000"/>
                </a:solidFill>
                <a:uFill>
                  <a:solidFill>
                    <a:srgbClr val="9A0000"/>
                  </a:solidFill>
                </a:uFill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5571" y="3309411"/>
            <a:ext cx="8211820" cy="2049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974850">
              <a:lnSpc>
                <a:spcPts val="4280"/>
              </a:lnSpc>
              <a:spcBef>
                <a:spcPts val="130"/>
              </a:spcBef>
              <a:tabLst>
                <a:tab pos="2639060" algn="l"/>
              </a:tabLst>
            </a:pPr>
            <a:r>
              <a:rPr dirty="0" sz="3600" spc="50" i="1">
                <a:solidFill>
                  <a:srgbClr val="9A0000"/>
                </a:solidFill>
                <a:latin typeface="Times New Roman"/>
                <a:cs typeface="Times New Roman"/>
              </a:rPr>
              <a:t>E</a:t>
            </a:r>
            <a:r>
              <a:rPr dirty="0" baseline="-23809" sz="3150" spc="75" i="1">
                <a:solidFill>
                  <a:srgbClr val="9A0000"/>
                </a:solidFill>
                <a:latin typeface="Times New Roman"/>
                <a:cs typeface="Times New Roman"/>
              </a:rPr>
              <a:t>dl	</a:t>
            </a:r>
            <a:r>
              <a:rPr dirty="0" sz="3600">
                <a:solidFill>
                  <a:srgbClr val="9A0000"/>
                </a:solidFill>
                <a:latin typeface="Symbol"/>
                <a:cs typeface="Symbol"/>
              </a:rPr>
              <a:t></a:t>
            </a:r>
            <a:r>
              <a:rPr dirty="0" sz="3600" spc="3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baseline="-3858" sz="5400" spc="7">
                <a:solidFill>
                  <a:srgbClr val="9A0000"/>
                </a:solidFill>
                <a:latin typeface="Symbol"/>
                <a:cs typeface="Symbol"/>
              </a:rPr>
              <a:t></a:t>
            </a:r>
            <a:r>
              <a:rPr dirty="0" baseline="-3858" sz="5400" spc="-727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 spc="-40" i="1">
                <a:solidFill>
                  <a:srgbClr val="9A0000"/>
                </a:solidFill>
                <a:latin typeface="Times New Roman"/>
                <a:cs typeface="Times New Roman"/>
              </a:rPr>
              <a:t>q</a:t>
            </a:r>
            <a:r>
              <a:rPr dirty="0" baseline="-23809" sz="3150" spc="-60" i="1">
                <a:solidFill>
                  <a:srgbClr val="9A0000"/>
                </a:solidFill>
                <a:latin typeface="Times New Roman"/>
                <a:cs typeface="Times New Roman"/>
              </a:rPr>
              <a:t>i</a:t>
            </a:r>
            <a:r>
              <a:rPr dirty="0" baseline="-23809" sz="3150" spc="-97" i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 spc="60">
                <a:solidFill>
                  <a:srgbClr val="9A0000"/>
                </a:solidFill>
                <a:latin typeface="Times New Roman"/>
                <a:cs typeface="Times New Roman"/>
              </a:rPr>
              <a:t>(</a:t>
            </a:r>
            <a:r>
              <a:rPr dirty="0" sz="3600" spc="60" i="1">
                <a:solidFill>
                  <a:srgbClr val="9A0000"/>
                </a:solidFill>
                <a:latin typeface="Times New Roman"/>
                <a:cs typeface="Times New Roman"/>
              </a:rPr>
              <a:t>n</a:t>
            </a:r>
            <a:r>
              <a:rPr dirty="0" sz="3600" spc="-175" i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9A0000"/>
                </a:solidFill>
                <a:latin typeface="Symbol"/>
                <a:cs typeface="Symbol"/>
              </a:rPr>
              <a:t></a:t>
            </a:r>
            <a:r>
              <a:rPr dirty="0" sz="3600" spc="-35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 spc="95" i="1">
                <a:solidFill>
                  <a:srgbClr val="9A0000"/>
                </a:solidFill>
                <a:latin typeface="Times New Roman"/>
                <a:cs typeface="Times New Roman"/>
              </a:rPr>
              <a:t>i</a:t>
            </a:r>
            <a:r>
              <a:rPr dirty="0" sz="3600" spc="95">
                <a:solidFill>
                  <a:srgbClr val="9A0000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algn="ctr" marR="1851660">
              <a:lnSpc>
                <a:spcPts val="2480"/>
              </a:lnSpc>
            </a:pPr>
            <a:r>
              <a:rPr dirty="0" sz="2100" spc="20" i="1">
                <a:solidFill>
                  <a:srgbClr val="9A0000"/>
                </a:solidFill>
                <a:latin typeface="Times New Roman"/>
                <a:cs typeface="Times New Roman"/>
              </a:rPr>
              <a:t>i</a:t>
            </a:r>
            <a:r>
              <a:rPr dirty="0" sz="2100" spc="20">
                <a:solidFill>
                  <a:srgbClr val="9A0000"/>
                </a:solidFill>
                <a:latin typeface="Symbol"/>
                <a:cs typeface="Symbol"/>
              </a:rPr>
              <a:t></a:t>
            </a:r>
            <a:r>
              <a:rPr dirty="0" sz="2100" spc="20">
                <a:solidFill>
                  <a:srgbClr val="9A0000"/>
                </a:solidFill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L="38100" marR="30480">
              <a:lnSpc>
                <a:spcPts val="4610"/>
              </a:lnSpc>
              <a:spcBef>
                <a:spcPts val="210"/>
              </a:spcBef>
            </a:pPr>
            <a:r>
              <a:rPr dirty="0" sz="3200" spc="-5">
                <a:solidFill>
                  <a:srgbClr val="323232"/>
                </a:solidFill>
                <a:latin typeface="NSimSun"/>
                <a:cs typeface="NSimSun"/>
              </a:rPr>
              <a:t>若假定在线性表中任何一个位置上进行删除 </a:t>
            </a:r>
            <a:r>
              <a:rPr dirty="0" sz="3200" spc="-5">
                <a:solidFill>
                  <a:srgbClr val="323232"/>
                </a:solidFill>
                <a:latin typeface="NSimSun"/>
                <a:cs typeface="NSimSun"/>
              </a:rPr>
              <a:t>的</a:t>
            </a:r>
            <a:r>
              <a:rPr dirty="0" sz="3200" spc="-5">
                <a:solidFill>
                  <a:srgbClr val="CC0000"/>
                </a:solidFill>
                <a:latin typeface="NSimSun"/>
                <a:cs typeface="NSimSun"/>
              </a:rPr>
              <a:t>概率</a:t>
            </a:r>
            <a:r>
              <a:rPr dirty="0" sz="3200" spc="-5">
                <a:solidFill>
                  <a:srgbClr val="323232"/>
                </a:solidFill>
                <a:latin typeface="NSimSun"/>
                <a:cs typeface="NSimSun"/>
              </a:rPr>
              <a:t>都是</a:t>
            </a:r>
            <a:r>
              <a:rPr dirty="0" sz="3200" spc="-5">
                <a:solidFill>
                  <a:srgbClr val="CC0000"/>
                </a:solidFill>
                <a:latin typeface="NSimSun"/>
                <a:cs typeface="NSimSun"/>
              </a:rPr>
              <a:t>相等</a:t>
            </a:r>
            <a:r>
              <a:rPr dirty="0" sz="3200" spc="-5">
                <a:solidFill>
                  <a:srgbClr val="323232"/>
                </a:solidFill>
                <a:latin typeface="NSimSun"/>
                <a:cs typeface="NSimSun"/>
              </a:rPr>
              <a:t>的，则</a:t>
            </a:r>
            <a:r>
              <a:rPr dirty="0" sz="3200" spc="-5" b="1">
                <a:solidFill>
                  <a:srgbClr val="CC0000"/>
                </a:solidFill>
                <a:latin typeface="NSimSun"/>
                <a:cs typeface="NSimSun"/>
              </a:rPr>
              <a:t>移动元素的期望值</a:t>
            </a:r>
            <a:r>
              <a:rPr dirty="0" sz="3200" spc="-5">
                <a:solidFill>
                  <a:srgbClr val="323232"/>
                </a:solidFill>
                <a:latin typeface="NSimSun"/>
                <a:cs typeface="NSimSun"/>
              </a:rPr>
              <a:t>为</a:t>
            </a:r>
            <a:r>
              <a:rPr dirty="0" sz="3200" spc="-5">
                <a:solidFill>
                  <a:srgbClr val="323232"/>
                </a:solidFill>
                <a:latin typeface="SimSun"/>
                <a:cs typeface="SimSun"/>
              </a:rPr>
              <a:t>：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09227" y="65973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90500"/>
                </a:lnTo>
                <a:lnTo>
                  <a:pt x="333768" y="48005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333755"/>
                </a:lnTo>
                <a:lnTo>
                  <a:pt x="48018" y="190500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357245" y="66454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50"/>
                </a:moveTo>
                <a:lnTo>
                  <a:pt x="285750" y="0"/>
                </a:lnTo>
                <a:lnTo>
                  <a:pt x="0" y="142494"/>
                </a:lnTo>
                <a:lnTo>
                  <a:pt x="285750" y="285750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46577" y="6637781"/>
            <a:ext cx="300990" cy="300990"/>
          </a:xfrm>
          <a:custGeom>
            <a:avLst/>
            <a:gdLst/>
            <a:ahLst/>
            <a:cxnLst/>
            <a:rect l="l" t="t" r="r" b="b"/>
            <a:pathLst>
              <a:path w="300990" h="300990">
                <a:moveTo>
                  <a:pt x="300990" y="300990"/>
                </a:moveTo>
                <a:lnTo>
                  <a:pt x="300990" y="0"/>
                </a:lnTo>
                <a:lnTo>
                  <a:pt x="0" y="150114"/>
                </a:lnTo>
                <a:lnTo>
                  <a:pt x="12954" y="156607"/>
                </a:lnTo>
                <a:lnTo>
                  <a:pt x="12954" y="146304"/>
                </a:lnTo>
                <a:lnTo>
                  <a:pt x="21358" y="150495"/>
                </a:lnTo>
                <a:lnTo>
                  <a:pt x="291846" y="15611"/>
                </a:lnTo>
                <a:lnTo>
                  <a:pt x="291846" y="7620"/>
                </a:lnTo>
                <a:lnTo>
                  <a:pt x="298704" y="12192"/>
                </a:lnTo>
                <a:lnTo>
                  <a:pt x="298704" y="299844"/>
                </a:lnTo>
                <a:lnTo>
                  <a:pt x="300990" y="300990"/>
                </a:lnTo>
                <a:close/>
              </a:path>
              <a:path w="300990" h="300990">
                <a:moveTo>
                  <a:pt x="21358" y="150495"/>
                </a:moveTo>
                <a:lnTo>
                  <a:pt x="12954" y="146304"/>
                </a:lnTo>
                <a:lnTo>
                  <a:pt x="12954" y="154686"/>
                </a:lnTo>
                <a:lnTo>
                  <a:pt x="21358" y="150495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1358" y="150495"/>
                </a:lnTo>
                <a:lnTo>
                  <a:pt x="12954" y="154686"/>
                </a:lnTo>
                <a:lnTo>
                  <a:pt x="12954" y="156607"/>
                </a:lnTo>
                <a:lnTo>
                  <a:pt x="291846" y="296406"/>
                </a:lnTo>
                <a:lnTo>
                  <a:pt x="291846" y="293370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12192"/>
                </a:moveTo>
                <a:lnTo>
                  <a:pt x="291846" y="7620"/>
                </a:lnTo>
                <a:lnTo>
                  <a:pt x="291846" y="15611"/>
                </a:lnTo>
                <a:lnTo>
                  <a:pt x="298704" y="12192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98704" y="12192"/>
                </a:lnTo>
                <a:lnTo>
                  <a:pt x="291846" y="15611"/>
                </a:lnTo>
                <a:lnTo>
                  <a:pt x="291846" y="285378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299844"/>
                </a:moveTo>
                <a:lnTo>
                  <a:pt x="298704" y="288798"/>
                </a:lnTo>
                <a:lnTo>
                  <a:pt x="291846" y="293370"/>
                </a:lnTo>
                <a:lnTo>
                  <a:pt x="291846" y="296406"/>
                </a:lnTo>
                <a:lnTo>
                  <a:pt x="298704" y="299844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304667" y="6592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4667" y="4567428"/>
            <a:ext cx="7553959" cy="619125"/>
          </a:xfrm>
          <a:custGeom>
            <a:avLst/>
            <a:gdLst/>
            <a:ahLst/>
            <a:cxnLst/>
            <a:rect l="l" t="t" r="r" b="b"/>
            <a:pathLst>
              <a:path w="7553959" h="619125">
                <a:moveTo>
                  <a:pt x="7553706" y="618744"/>
                </a:moveTo>
                <a:lnTo>
                  <a:pt x="7553706" y="0"/>
                </a:lnTo>
                <a:lnTo>
                  <a:pt x="0" y="0"/>
                </a:lnTo>
                <a:lnTo>
                  <a:pt x="0" y="618744"/>
                </a:lnTo>
                <a:lnTo>
                  <a:pt x="4571" y="618744"/>
                </a:lnTo>
                <a:lnTo>
                  <a:pt x="4571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7543799" y="9144"/>
                </a:lnTo>
                <a:lnTo>
                  <a:pt x="7543799" y="4572"/>
                </a:lnTo>
                <a:lnTo>
                  <a:pt x="7548359" y="9144"/>
                </a:lnTo>
                <a:lnTo>
                  <a:pt x="7548359" y="618744"/>
                </a:lnTo>
                <a:lnTo>
                  <a:pt x="7553706" y="618744"/>
                </a:lnTo>
                <a:close/>
              </a:path>
              <a:path w="7553959" h="619125">
                <a:moveTo>
                  <a:pt x="9906" y="9144"/>
                </a:moveTo>
                <a:lnTo>
                  <a:pt x="9906" y="4572"/>
                </a:lnTo>
                <a:lnTo>
                  <a:pt x="4571" y="9144"/>
                </a:lnTo>
                <a:lnTo>
                  <a:pt x="9906" y="9144"/>
                </a:lnTo>
                <a:close/>
              </a:path>
              <a:path w="7553959" h="619125">
                <a:moveTo>
                  <a:pt x="9906" y="609600"/>
                </a:moveTo>
                <a:lnTo>
                  <a:pt x="9906" y="9144"/>
                </a:lnTo>
                <a:lnTo>
                  <a:pt x="4571" y="9144"/>
                </a:lnTo>
                <a:lnTo>
                  <a:pt x="4571" y="609600"/>
                </a:lnTo>
                <a:lnTo>
                  <a:pt x="9906" y="609600"/>
                </a:lnTo>
                <a:close/>
              </a:path>
              <a:path w="7553959" h="619125">
                <a:moveTo>
                  <a:pt x="7548359" y="609600"/>
                </a:moveTo>
                <a:lnTo>
                  <a:pt x="4571" y="609600"/>
                </a:lnTo>
                <a:lnTo>
                  <a:pt x="9906" y="614172"/>
                </a:lnTo>
                <a:lnTo>
                  <a:pt x="9906" y="618744"/>
                </a:lnTo>
                <a:lnTo>
                  <a:pt x="7543799" y="618744"/>
                </a:lnTo>
                <a:lnTo>
                  <a:pt x="7543799" y="614172"/>
                </a:lnTo>
                <a:lnTo>
                  <a:pt x="7548359" y="609600"/>
                </a:lnTo>
                <a:close/>
              </a:path>
              <a:path w="7553959" h="619125">
                <a:moveTo>
                  <a:pt x="9906" y="618744"/>
                </a:moveTo>
                <a:lnTo>
                  <a:pt x="9906" y="614172"/>
                </a:lnTo>
                <a:lnTo>
                  <a:pt x="4571" y="609600"/>
                </a:lnTo>
                <a:lnTo>
                  <a:pt x="4571" y="618744"/>
                </a:lnTo>
                <a:lnTo>
                  <a:pt x="9906" y="618744"/>
                </a:lnTo>
                <a:close/>
              </a:path>
              <a:path w="7553959" h="619125">
                <a:moveTo>
                  <a:pt x="7548359" y="9144"/>
                </a:moveTo>
                <a:lnTo>
                  <a:pt x="7543799" y="4572"/>
                </a:lnTo>
                <a:lnTo>
                  <a:pt x="7543799" y="9144"/>
                </a:lnTo>
                <a:lnTo>
                  <a:pt x="7548359" y="9144"/>
                </a:lnTo>
                <a:close/>
              </a:path>
              <a:path w="7553959" h="619125">
                <a:moveTo>
                  <a:pt x="7548359" y="609600"/>
                </a:moveTo>
                <a:lnTo>
                  <a:pt x="7548359" y="9144"/>
                </a:lnTo>
                <a:lnTo>
                  <a:pt x="7543799" y="9144"/>
                </a:lnTo>
                <a:lnTo>
                  <a:pt x="7543799" y="609600"/>
                </a:lnTo>
                <a:lnTo>
                  <a:pt x="7548359" y="609600"/>
                </a:lnTo>
                <a:close/>
              </a:path>
              <a:path w="7553959" h="619125">
                <a:moveTo>
                  <a:pt x="7548359" y="618744"/>
                </a:moveTo>
                <a:lnTo>
                  <a:pt x="7548359" y="609600"/>
                </a:lnTo>
                <a:lnTo>
                  <a:pt x="7543799" y="614172"/>
                </a:lnTo>
                <a:lnTo>
                  <a:pt x="7543799" y="618744"/>
                </a:lnTo>
                <a:lnTo>
                  <a:pt x="7548359" y="618744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75420" y="457200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1220" y="457200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47020" y="457200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5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32820" y="457200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18620" y="457200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04420" y="457200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90220" y="457200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5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47620" y="457200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76020" y="457200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5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84667" y="5983223"/>
            <a:ext cx="7553959" cy="619760"/>
          </a:xfrm>
          <a:custGeom>
            <a:avLst/>
            <a:gdLst/>
            <a:ahLst/>
            <a:cxnLst/>
            <a:rect l="l" t="t" r="r" b="b"/>
            <a:pathLst>
              <a:path w="7553959" h="619759">
                <a:moveTo>
                  <a:pt x="7553706" y="619506"/>
                </a:moveTo>
                <a:lnTo>
                  <a:pt x="7553706" y="0"/>
                </a:lnTo>
                <a:lnTo>
                  <a:pt x="0" y="0"/>
                </a:lnTo>
                <a:lnTo>
                  <a:pt x="0" y="619506"/>
                </a:lnTo>
                <a:lnTo>
                  <a:pt x="4571" y="619506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7543799" y="9905"/>
                </a:lnTo>
                <a:lnTo>
                  <a:pt x="7543799" y="4572"/>
                </a:lnTo>
                <a:lnTo>
                  <a:pt x="7548359" y="9905"/>
                </a:lnTo>
                <a:lnTo>
                  <a:pt x="7548359" y="619506"/>
                </a:lnTo>
                <a:lnTo>
                  <a:pt x="7553706" y="619506"/>
                </a:lnTo>
                <a:close/>
              </a:path>
              <a:path w="7553959" h="619759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7553959" h="619759">
                <a:moveTo>
                  <a:pt x="9906" y="6096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609600"/>
                </a:lnTo>
                <a:lnTo>
                  <a:pt x="9906" y="609600"/>
                </a:lnTo>
                <a:close/>
              </a:path>
              <a:path w="7553959" h="619759">
                <a:moveTo>
                  <a:pt x="7548359" y="609600"/>
                </a:moveTo>
                <a:lnTo>
                  <a:pt x="4571" y="609600"/>
                </a:lnTo>
                <a:lnTo>
                  <a:pt x="9906" y="614172"/>
                </a:lnTo>
                <a:lnTo>
                  <a:pt x="9906" y="619506"/>
                </a:lnTo>
                <a:lnTo>
                  <a:pt x="7543799" y="619506"/>
                </a:lnTo>
                <a:lnTo>
                  <a:pt x="7543799" y="614172"/>
                </a:lnTo>
                <a:lnTo>
                  <a:pt x="7548359" y="609600"/>
                </a:lnTo>
                <a:close/>
              </a:path>
              <a:path w="7553959" h="619759">
                <a:moveTo>
                  <a:pt x="9906" y="619506"/>
                </a:moveTo>
                <a:lnTo>
                  <a:pt x="9906" y="614172"/>
                </a:lnTo>
                <a:lnTo>
                  <a:pt x="4571" y="609600"/>
                </a:lnTo>
                <a:lnTo>
                  <a:pt x="4571" y="619506"/>
                </a:lnTo>
                <a:lnTo>
                  <a:pt x="9906" y="619506"/>
                </a:lnTo>
                <a:close/>
              </a:path>
              <a:path w="7553959" h="619759">
                <a:moveTo>
                  <a:pt x="7548359" y="9905"/>
                </a:moveTo>
                <a:lnTo>
                  <a:pt x="7543799" y="4572"/>
                </a:lnTo>
                <a:lnTo>
                  <a:pt x="7543799" y="9905"/>
                </a:lnTo>
                <a:lnTo>
                  <a:pt x="7548359" y="9905"/>
                </a:lnTo>
                <a:close/>
              </a:path>
              <a:path w="7553959" h="619759">
                <a:moveTo>
                  <a:pt x="7548359" y="609600"/>
                </a:moveTo>
                <a:lnTo>
                  <a:pt x="7548359" y="9905"/>
                </a:lnTo>
                <a:lnTo>
                  <a:pt x="7543799" y="9905"/>
                </a:lnTo>
                <a:lnTo>
                  <a:pt x="7543799" y="609600"/>
                </a:lnTo>
                <a:lnTo>
                  <a:pt x="7548359" y="609600"/>
                </a:lnTo>
                <a:close/>
              </a:path>
              <a:path w="7553959" h="619759">
                <a:moveTo>
                  <a:pt x="7548359" y="619506"/>
                </a:moveTo>
                <a:lnTo>
                  <a:pt x="7548359" y="609600"/>
                </a:lnTo>
                <a:lnTo>
                  <a:pt x="7543799" y="614172"/>
                </a:lnTo>
                <a:lnTo>
                  <a:pt x="7543799" y="619506"/>
                </a:lnTo>
                <a:lnTo>
                  <a:pt x="7548359" y="619506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75420" y="59877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61220" y="59877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47020" y="59877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5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32820" y="59877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18620" y="59877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804420" y="59877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90220" y="59877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5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547620" y="59877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76020" y="59877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5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577973" y="5174996"/>
            <a:ext cx="11468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solidFill>
                  <a:srgbClr val="CC0000"/>
                </a:solidFill>
                <a:latin typeface="Times New Roman"/>
                <a:cs typeface="Times New Roman"/>
              </a:rPr>
              <a:t>L.length-1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64569" y="5172709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29769" y="3854196"/>
            <a:ext cx="86360" cy="685800"/>
          </a:xfrm>
          <a:custGeom>
            <a:avLst/>
            <a:gdLst/>
            <a:ahLst/>
            <a:cxnLst/>
            <a:rect l="l" t="t" r="r" b="b"/>
            <a:pathLst>
              <a:path w="86360" h="685800">
                <a:moveTo>
                  <a:pt x="86105" y="543305"/>
                </a:moveTo>
                <a:lnTo>
                  <a:pt x="0" y="543305"/>
                </a:lnTo>
                <a:lnTo>
                  <a:pt x="28955" y="639998"/>
                </a:lnTo>
                <a:lnTo>
                  <a:pt x="28955" y="557784"/>
                </a:lnTo>
                <a:lnTo>
                  <a:pt x="57150" y="557784"/>
                </a:lnTo>
                <a:lnTo>
                  <a:pt x="57150" y="638301"/>
                </a:lnTo>
                <a:lnTo>
                  <a:pt x="86105" y="543305"/>
                </a:lnTo>
                <a:close/>
              </a:path>
              <a:path w="86360" h="685800">
                <a:moveTo>
                  <a:pt x="57150" y="543305"/>
                </a:moveTo>
                <a:lnTo>
                  <a:pt x="57150" y="0"/>
                </a:lnTo>
                <a:lnTo>
                  <a:pt x="28955" y="0"/>
                </a:lnTo>
                <a:lnTo>
                  <a:pt x="28955" y="543305"/>
                </a:lnTo>
                <a:lnTo>
                  <a:pt x="57150" y="543305"/>
                </a:lnTo>
                <a:close/>
              </a:path>
              <a:path w="86360" h="685800">
                <a:moveTo>
                  <a:pt x="57150" y="638301"/>
                </a:moveTo>
                <a:lnTo>
                  <a:pt x="57150" y="557784"/>
                </a:lnTo>
                <a:lnTo>
                  <a:pt x="28955" y="557784"/>
                </a:lnTo>
                <a:lnTo>
                  <a:pt x="28955" y="639998"/>
                </a:lnTo>
                <a:lnTo>
                  <a:pt x="42672" y="685800"/>
                </a:lnTo>
                <a:lnTo>
                  <a:pt x="57150" y="63830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047873" y="3797836"/>
            <a:ext cx="226060" cy="450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90"/>
              </a:lnSpc>
            </a:pPr>
            <a:r>
              <a:rPr dirty="0" sz="3200" spc="-5" b="1">
                <a:solidFill>
                  <a:srgbClr val="00009A"/>
                </a:solidFill>
                <a:latin typeface="Times New Roman"/>
                <a:cs typeface="Times New Roman"/>
              </a:rPr>
              <a:t>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20169" y="3854196"/>
            <a:ext cx="86360" cy="685800"/>
          </a:xfrm>
          <a:custGeom>
            <a:avLst/>
            <a:gdLst/>
            <a:ahLst/>
            <a:cxnLst/>
            <a:rect l="l" t="t" r="r" b="b"/>
            <a:pathLst>
              <a:path w="86360" h="685800">
                <a:moveTo>
                  <a:pt x="86105" y="543305"/>
                </a:moveTo>
                <a:lnTo>
                  <a:pt x="0" y="543305"/>
                </a:lnTo>
                <a:lnTo>
                  <a:pt x="28955" y="639998"/>
                </a:lnTo>
                <a:lnTo>
                  <a:pt x="28955" y="557784"/>
                </a:lnTo>
                <a:lnTo>
                  <a:pt x="57150" y="557784"/>
                </a:lnTo>
                <a:lnTo>
                  <a:pt x="57150" y="638301"/>
                </a:lnTo>
                <a:lnTo>
                  <a:pt x="86105" y="543305"/>
                </a:lnTo>
                <a:close/>
              </a:path>
              <a:path w="86360" h="685800">
                <a:moveTo>
                  <a:pt x="57150" y="543305"/>
                </a:moveTo>
                <a:lnTo>
                  <a:pt x="57150" y="0"/>
                </a:lnTo>
                <a:lnTo>
                  <a:pt x="28955" y="0"/>
                </a:lnTo>
                <a:lnTo>
                  <a:pt x="28955" y="543305"/>
                </a:lnTo>
                <a:lnTo>
                  <a:pt x="57150" y="543305"/>
                </a:lnTo>
                <a:close/>
              </a:path>
              <a:path w="86360" h="685800">
                <a:moveTo>
                  <a:pt x="57150" y="638301"/>
                </a:moveTo>
                <a:lnTo>
                  <a:pt x="57150" y="557784"/>
                </a:lnTo>
                <a:lnTo>
                  <a:pt x="28955" y="557784"/>
                </a:lnTo>
                <a:lnTo>
                  <a:pt x="28955" y="639998"/>
                </a:lnTo>
                <a:lnTo>
                  <a:pt x="42672" y="685800"/>
                </a:lnTo>
                <a:lnTo>
                  <a:pt x="57150" y="63830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438273" y="3797836"/>
            <a:ext cx="226060" cy="450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90"/>
              </a:lnSpc>
            </a:pPr>
            <a:r>
              <a:rPr dirty="0" sz="3200" spc="-5" b="1">
                <a:solidFill>
                  <a:srgbClr val="00009A"/>
                </a:solidFill>
                <a:latin typeface="Times New Roman"/>
                <a:cs typeface="Times New Roman"/>
              </a:rPr>
              <a:t>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82375" y="3835146"/>
            <a:ext cx="85725" cy="685800"/>
          </a:xfrm>
          <a:custGeom>
            <a:avLst/>
            <a:gdLst/>
            <a:ahLst/>
            <a:cxnLst/>
            <a:rect l="l" t="t" r="r" b="b"/>
            <a:pathLst>
              <a:path w="85725" h="685800">
                <a:moveTo>
                  <a:pt x="85344" y="543305"/>
                </a:moveTo>
                <a:lnTo>
                  <a:pt x="0" y="543305"/>
                </a:lnTo>
                <a:lnTo>
                  <a:pt x="28194" y="637453"/>
                </a:lnTo>
                <a:lnTo>
                  <a:pt x="28194" y="557784"/>
                </a:lnTo>
                <a:lnTo>
                  <a:pt x="57150" y="557784"/>
                </a:lnTo>
                <a:lnTo>
                  <a:pt x="57150" y="637453"/>
                </a:lnTo>
                <a:lnTo>
                  <a:pt x="85344" y="543305"/>
                </a:lnTo>
                <a:close/>
              </a:path>
              <a:path w="85725" h="685800">
                <a:moveTo>
                  <a:pt x="57150" y="543305"/>
                </a:moveTo>
                <a:lnTo>
                  <a:pt x="57150" y="0"/>
                </a:lnTo>
                <a:lnTo>
                  <a:pt x="28194" y="0"/>
                </a:lnTo>
                <a:lnTo>
                  <a:pt x="28194" y="543305"/>
                </a:lnTo>
                <a:lnTo>
                  <a:pt x="57150" y="543305"/>
                </a:lnTo>
                <a:close/>
              </a:path>
              <a:path w="85725" h="685800">
                <a:moveTo>
                  <a:pt x="57150" y="637453"/>
                </a:moveTo>
                <a:lnTo>
                  <a:pt x="57150" y="557784"/>
                </a:lnTo>
                <a:lnTo>
                  <a:pt x="28194" y="557784"/>
                </a:lnTo>
                <a:lnTo>
                  <a:pt x="28194" y="637453"/>
                </a:lnTo>
                <a:lnTo>
                  <a:pt x="42672" y="685800"/>
                </a:lnTo>
                <a:lnTo>
                  <a:pt x="57150" y="63745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800479" y="3778786"/>
            <a:ext cx="226060" cy="450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90"/>
              </a:lnSpc>
            </a:pPr>
            <a:r>
              <a:rPr dirty="0" sz="3200" spc="-5" b="1">
                <a:solidFill>
                  <a:srgbClr val="00009A"/>
                </a:solidFill>
                <a:latin typeface="Times New Roman"/>
                <a:cs typeface="Times New Roman"/>
              </a:rPr>
              <a:t>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96291" y="3777996"/>
            <a:ext cx="114300" cy="762000"/>
          </a:xfrm>
          <a:custGeom>
            <a:avLst/>
            <a:gdLst/>
            <a:ahLst/>
            <a:cxnLst/>
            <a:rect l="l" t="t" r="r" b="b"/>
            <a:pathLst>
              <a:path w="114300" h="762000">
                <a:moveTo>
                  <a:pt x="114300" y="571500"/>
                </a:moveTo>
                <a:lnTo>
                  <a:pt x="0" y="571500"/>
                </a:lnTo>
                <a:lnTo>
                  <a:pt x="38100" y="698500"/>
                </a:lnTo>
                <a:lnTo>
                  <a:pt x="38100" y="590550"/>
                </a:lnTo>
                <a:lnTo>
                  <a:pt x="76200" y="590550"/>
                </a:lnTo>
                <a:lnTo>
                  <a:pt x="76200" y="698500"/>
                </a:lnTo>
                <a:lnTo>
                  <a:pt x="114300" y="571500"/>
                </a:lnTo>
                <a:close/>
              </a:path>
              <a:path w="114300" h="762000">
                <a:moveTo>
                  <a:pt x="76200" y="571500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571500"/>
                </a:lnTo>
                <a:lnTo>
                  <a:pt x="76200" y="571500"/>
                </a:lnTo>
                <a:close/>
              </a:path>
              <a:path w="114300" h="762000">
                <a:moveTo>
                  <a:pt x="76200" y="698500"/>
                </a:moveTo>
                <a:lnTo>
                  <a:pt x="76200" y="590550"/>
                </a:lnTo>
                <a:lnTo>
                  <a:pt x="38100" y="590550"/>
                </a:lnTo>
                <a:lnTo>
                  <a:pt x="38100" y="698500"/>
                </a:lnTo>
                <a:lnTo>
                  <a:pt x="57150" y="762000"/>
                </a:lnTo>
                <a:lnTo>
                  <a:pt x="76200" y="698500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81791" y="3773423"/>
            <a:ext cx="466344" cy="769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188343" y="3773423"/>
            <a:ext cx="466344" cy="769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812169" y="5973571"/>
            <a:ext cx="3911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3665" algn="l"/>
                <a:tab pos="2069464" algn="l"/>
                <a:tab pos="2755265" algn="l"/>
                <a:tab pos="3441065" algn="l"/>
              </a:tabLst>
            </a:pP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21	18	30	75	</a:t>
            </a:r>
            <a:r>
              <a:rPr dirty="0" sz="3600" b="1">
                <a:solidFill>
                  <a:srgbClr val="9A0000"/>
                </a:solidFill>
                <a:latin typeface="Times New Roman"/>
                <a:cs typeface="Times New Roman"/>
              </a:rPr>
              <a:t>56	87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523371" y="798067"/>
            <a:ext cx="54883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SimSun"/>
                <a:cs typeface="SimSun"/>
              </a:rPr>
              <a:t>例如：</a:t>
            </a:r>
            <a:r>
              <a:rPr dirty="0" sz="3600"/>
              <a:t>ListDelete_Sq(L,</a:t>
            </a:r>
            <a:r>
              <a:rPr dirty="0" sz="3600" spc="-50"/>
              <a:t> </a:t>
            </a:r>
            <a:r>
              <a:rPr dirty="0" sz="3600"/>
              <a:t>5,</a:t>
            </a:r>
            <a:r>
              <a:rPr dirty="0" sz="3600" spc="-45"/>
              <a:t> </a:t>
            </a:r>
            <a:r>
              <a:rPr dirty="0" sz="3600"/>
              <a:t>e)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767969" y="3854196"/>
            <a:ext cx="86360" cy="685800"/>
          </a:xfrm>
          <a:custGeom>
            <a:avLst/>
            <a:gdLst/>
            <a:ahLst/>
            <a:cxnLst/>
            <a:rect l="l" t="t" r="r" b="b"/>
            <a:pathLst>
              <a:path w="86359" h="685800">
                <a:moveTo>
                  <a:pt x="86093" y="543305"/>
                </a:moveTo>
                <a:lnTo>
                  <a:pt x="0" y="543305"/>
                </a:lnTo>
                <a:lnTo>
                  <a:pt x="28955" y="639998"/>
                </a:lnTo>
                <a:lnTo>
                  <a:pt x="28955" y="557784"/>
                </a:lnTo>
                <a:lnTo>
                  <a:pt x="57150" y="557784"/>
                </a:lnTo>
                <a:lnTo>
                  <a:pt x="57150" y="638288"/>
                </a:lnTo>
                <a:lnTo>
                  <a:pt x="86093" y="543305"/>
                </a:lnTo>
                <a:close/>
              </a:path>
              <a:path w="86359" h="685800">
                <a:moveTo>
                  <a:pt x="57150" y="543305"/>
                </a:moveTo>
                <a:lnTo>
                  <a:pt x="57150" y="0"/>
                </a:lnTo>
                <a:lnTo>
                  <a:pt x="28955" y="0"/>
                </a:lnTo>
                <a:lnTo>
                  <a:pt x="28955" y="543305"/>
                </a:lnTo>
                <a:lnTo>
                  <a:pt x="57150" y="543305"/>
                </a:lnTo>
                <a:close/>
              </a:path>
              <a:path w="86359" h="685800">
                <a:moveTo>
                  <a:pt x="57150" y="638288"/>
                </a:moveTo>
                <a:lnTo>
                  <a:pt x="57150" y="557784"/>
                </a:lnTo>
                <a:lnTo>
                  <a:pt x="28955" y="557784"/>
                </a:lnTo>
                <a:lnTo>
                  <a:pt x="28955" y="639998"/>
                </a:lnTo>
                <a:lnTo>
                  <a:pt x="42672" y="685800"/>
                </a:lnTo>
                <a:lnTo>
                  <a:pt x="57150" y="6382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815471" y="1619184"/>
            <a:ext cx="5955030" cy="351282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675"/>
              </a:spcBef>
            </a:pPr>
            <a:r>
              <a:rPr dirty="0" sz="3200" spc="-5">
                <a:solidFill>
                  <a:srgbClr val="9A3365"/>
                </a:solidFill>
                <a:latin typeface="Times New Roman"/>
                <a:cs typeface="Times New Roman"/>
              </a:rPr>
              <a:t>p =</a:t>
            </a:r>
            <a:r>
              <a:rPr dirty="0" sz="3200" spc="-10">
                <a:solidFill>
                  <a:srgbClr val="9A3365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3365"/>
                </a:solidFill>
                <a:latin typeface="Times New Roman"/>
                <a:cs typeface="Times New Roman"/>
              </a:rPr>
              <a:t>&amp;(L.elem[i-1]);</a:t>
            </a:r>
            <a:endParaRPr sz="32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dirty="0" sz="3200" spc="-5">
                <a:solidFill>
                  <a:srgbClr val="9A3365"/>
                </a:solidFill>
                <a:latin typeface="Times New Roman"/>
                <a:cs typeface="Times New Roman"/>
              </a:rPr>
              <a:t>q =</a:t>
            </a:r>
            <a:r>
              <a:rPr dirty="0" sz="3200" spc="-10">
                <a:solidFill>
                  <a:srgbClr val="9A3365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3365"/>
                </a:solidFill>
                <a:latin typeface="Times New Roman"/>
                <a:cs typeface="Times New Roman"/>
              </a:rPr>
              <a:t>L.elem+L.length-1;</a:t>
            </a:r>
            <a:endParaRPr sz="32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  <a:tabLst>
                <a:tab pos="3950970" algn="l"/>
              </a:tabLst>
            </a:pPr>
            <a:r>
              <a:rPr dirty="0" sz="3200" spc="-5" b="1">
                <a:solidFill>
                  <a:srgbClr val="9A3365"/>
                </a:solidFill>
                <a:latin typeface="Times New Roman"/>
                <a:cs typeface="Times New Roman"/>
              </a:rPr>
              <a:t>for </a:t>
            </a:r>
            <a:r>
              <a:rPr dirty="0" sz="3200" spc="-5">
                <a:solidFill>
                  <a:srgbClr val="9A3365"/>
                </a:solidFill>
                <a:latin typeface="Times New Roman"/>
                <a:cs typeface="Times New Roman"/>
              </a:rPr>
              <a:t>(++p; p &lt;=</a:t>
            </a:r>
            <a:r>
              <a:rPr dirty="0" sz="3200" spc="25">
                <a:solidFill>
                  <a:srgbClr val="9A3365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3365"/>
                </a:solidFill>
                <a:latin typeface="Times New Roman"/>
                <a:cs typeface="Times New Roman"/>
              </a:rPr>
              <a:t>q;</a:t>
            </a:r>
            <a:r>
              <a:rPr dirty="0" sz="3200">
                <a:solidFill>
                  <a:srgbClr val="9A3365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3365"/>
                </a:solidFill>
                <a:latin typeface="Times New Roman"/>
                <a:cs typeface="Times New Roman"/>
              </a:rPr>
              <a:t>++p)	*(p-1) =</a:t>
            </a:r>
            <a:r>
              <a:rPr dirty="0" sz="3200" spc="-60">
                <a:solidFill>
                  <a:srgbClr val="9A3365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3365"/>
                </a:solidFill>
                <a:latin typeface="Times New Roman"/>
                <a:cs typeface="Times New Roman"/>
              </a:rPr>
              <a:t>*p;</a:t>
            </a:r>
            <a:endParaRPr sz="3200">
              <a:latin typeface="Times New Roman"/>
              <a:cs typeface="Times New Roman"/>
            </a:endParaRPr>
          </a:p>
          <a:p>
            <a:pPr algn="r" marR="650240">
              <a:lnSpc>
                <a:spcPct val="100000"/>
              </a:lnSpc>
              <a:spcBef>
                <a:spcPts val="2260"/>
              </a:spcBef>
              <a:tabLst>
                <a:tab pos="456565" algn="l"/>
              </a:tabLst>
            </a:pPr>
            <a:r>
              <a:rPr dirty="0" sz="3200" spc="-5" b="1">
                <a:solidFill>
                  <a:srgbClr val="004C2B"/>
                </a:solidFill>
                <a:latin typeface="Times New Roman"/>
                <a:cs typeface="Times New Roman"/>
              </a:rPr>
              <a:t>q</a:t>
            </a:r>
            <a:r>
              <a:rPr dirty="0" sz="3200" spc="-5" b="1">
                <a:solidFill>
                  <a:srgbClr val="004C2B"/>
                </a:solidFill>
                <a:latin typeface="Times New Roman"/>
                <a:cs typeface="Times New Roman"/>
              </a:rPr>
              <a:t>	</a:t>
            </a:r>
            <a:r>
              <a:rPr dirty="0" baseline="-20833" sz="4800" spc="-7" b="1">
                <a:solidFill>
                  <a:srgbClr val="00009A"/>
                </a:solidFill>
                <a:latin typeface="Times New Roman"/>
                <a:cs typeface="Times New Roman"/>
              </a:rPr>
              <a:t>p</a:t>
            </a:r>
            <a:endParaRPr baseline="-20833" sz="4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790"/>
              </a:spcBef>
              <a:tabLst>
                <a:tab pos="710565" algn="l"/>
                <a:tab pos="1396365" algn="l"/>
                <a:tab pos="2082164" algn="l"/>
                <a:tab pos="2767965" algn="l"/>
                <a:tab pos="3453765" algn="l"/>
                <a:tab pos="4139565" algn="l"/>
              </a:tabLst>
            </a:pP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21	18	30	75	42	56	87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99467" y="3773423"/>
            <a:ext cx="466344" cy="769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461627" y="67497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lnTo>
                  <a:pt x="57150" y="457200"/>
                </a:lnTo>
                <a:lnTo>
                  <a:pt x="57150" y="143255"/>
                </a:lnTo>
                <a:lnTo>
                  <a:pt x="143268" y="143255"/>
                </a:lnTo>
                <a:lnTo>
                  <a:pt x="143268" y="272033"/>
                </a:lnTo>
                <a:lnTo>
                  <a:pt x="146614" y="288667"/>
                </a:lnTo>
                <a:lnTo>
                  <a:pt x="155746" y="302228"/>
                </a:lnTo>
                <a:lnTo>
                  <a:pt x="169307" y="311360"/>
                </a:lnTo>
                <a:lnTo>
                  <a:pt x="185940" y="314705"/>
                </a:lnTo>
                <a:lnTo>
                  <a:pt x="228600" y="314705"/>
                </a:lnTo>
                <a:lnTo>
                  <a:pt x="228600" y="143255"/>
                </a:lnTo>
                <a:lnTo>
                  <a:pt x="314718" y="57150"/>
                </a:lnTo>
                <a:lnTo>
                  <a:pt x="400050" y="143255"/>
                </a:lnTo>
                <a:lnTo>
                  <a:pt x="400050" y="457200"/>
                </a:lnTo>
                <a:lnTo>
                  <a:pt x="457200" y="457200"/>
                </a:lnTo>
                <a:close/>
              </a:path>
              <a:path w="457200" h="457200">
                <a:moveTo>
                  <a:pt x="400050" y="457200"/>
                </a:moveTo>
                <a:lnTo>
                  <a:pt x="400050" y="143255"/>
                </a:lnTo>
                <a:lnTo>
                  <a:pt x="357390" y="143255"/>
                </a:lnTo>
                <a:lnTo>
                  <a:pt x="357390" y="272033"/>
                </a:lnTo>
                <a:lnTo>
                  <a:pt x="347341" y="321933"/>
                </a:lnTo>
                <a:lnTo>
                  <a:pt x="319860" y="362616"/>
                </a:lnTo>
                <a:lnTo>
                  <a:pt x="278946" y="390013"/>
                </a:lnTo>
                <a:lnTo>
                  <a:pt x="228600" y="400050"/>
                </a:lnTo>
                <a:lnTo>
                  <a:pt x="185940" y="400050"/>
                </a:lnTo>
                <a:lnTo>
                  <a:pt x="135920" y="390013"/>
                </a:lnTo>
                <a:lnTo>
                  <a:pt x="94970" y="362616"/>
                </a:lnTo>
                <a:lnTo>
                  <a:pt x="67308" y="321933"/>
                </a:lnTo>
                <a:lnTo>
                  <a:pt x="57150" y="272033"/>
                </a:lnTo>
                <a:lnTo>
                  <a:pt x="57150" y="457200"/>
                </a:lnTo>
                <a:lnTo>
                  <a:pt x="400050" y="457200"/>
                </a:lnTo>
                <a:close/>
              </a:path>
              <a:path w="457200" h="457200">
                <a:moveTo>
                  <a:pt x="272046" y="272033"/>
                </a:moveTo>
                <a:lnTo>
                  <a:pt x="272046" y="143255"/>
                </a:lnTo>
                <a:lnTo>
                  <a:pt x="228600" y="143255"/>
                </a:lnTo>
                <a:lnTo>
                  <a:pt x="228600" y="314705"/>
                </a:lnTo>
                <a:lnTo>
                  <a:pt x="245680" y="311360"/>
                </a:lnTo>
                <a:lnTo>
                  <a:pt x="259472" y="302228"/>
                </a:lnTo>
                <a:lnTo>
                  <a:pt x="268688" y="288667"/>
                </a:lnTo>
                <a:lnTo>
                  <a:pt x="272046" y="272033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518777" y="680694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214884" y="334239"/>
                </a:moveTo>
                <a:lnTo>
                  <a:pt x="214884" y="214883"/>
                </a:lnTo>
                <a:lnTo>
                  <a:pt x="211526" y="231517"/>
                </a:lnTo>
                <a:lnTo>
                  <a:pt x="202311" y="245078"/>
                </a:lnTo>
                <a:lnTo>
                  <a:pt x="188523" y="254210"/>
                </a:lnTo>
                <a:lnTo>
                  <a:pt x="171450" y="257555"/>
                </a:lnTo>
                <a:lnTo>
                  <a:pt x="128778" y="257555"/>
                </a:lnTo>
                <a:lnTo>
                  <a:pt x="112144" y="254210"/>
                </a:lnTo>
                <a:lnTo>
                  <a:pt x="98583" y="245078"/>
                </a:lnTo>
                <a:lnTo>
                  <a:pt x="89451" y="231517"/>
                </a:lnTo>
                <a:lnTo>
                  <a:pt x="86106" y="214883"/>
                </a:lnTo>
                <a:lnTo>
                  <a:pt x="86106" y="86105"/>
                </a:lnTo>
                <a:lnTo>
                  <a:pt x="0" y="86105"/>
                </a:lnTo>
                <a:lnTo>
                  <a:pt x="0" y="214883"/>
                </a:lnTo>
                <a:lnTo>
                  <a:pt x="10156" y="264783"/>
                </a:lnTo>
                <a:lnTo>
                  <a:pt x="37814" y="305466"/>
                </a:lnTo>
                <a:lnTo>
                  <a:pt x="78759" y="332863"/>
                </a:lnTo>
                <a:lnTo>
                  <a:pt x="128778" y="342899"/>
                </a:lnTo>
                <a:lnTo>
                  <a:pt x="171450" y="342899"/>
                </a:lnTo>
                <a:lnTo>
                  <a:pt x="214884" y="334239"/>
                </a:lnTo>
                <a:close/>
              </a:path>
              <a:path w="342900" h="342900">
                <a:moveTo>
                  <a:pt x="342900" y="86105"/>
                </a:moveTo>
                <a:lnTo>
                  <a:pt x="257556" y="0"/>
                </a:lnTo>
                <a:lnTo>
                  <a:pt x="171450" y="86105"/>
                </a:lnTo>
                <a:lnTo>
                  <a:pt x="214884" y="86105"/>
                </a:lnTo>
                <a:lnTo>
                  <a:pt x="214884" y="334239"/>
                </a:lnTo>
                <a:lnTo>
                  <a:pt x="221789" y="332863"/>
                </a:lnTo>
                <a:lnTo>
                  <a:pt x="262699" y="305466"/>
                </a:lnTo>
                <a:lnTo>
                  <a:pt x="290179" y="264783"/>
                </a:lnTo>
                <a:lnTo>
                  <a:pt x="300228" y="214883"/>
                </a:lnTo>
                <a:lnTo>
                  <a:pt x="300228" y="86105"/>
                </a:lnTo>
                <a:lnTo>
                  <a:pt x="342900" y="86105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514217" y="6800850"/>
            <a:ext cx="360045" cy="354330"/>
          </a:xfrm>
          <a:custGeom>
            <a:avLst/>
            <a:gdLst/>
            <a:ahLst/>
            <a:cxnLst/>
            <a:rect l="l" t="t" r="r" b="b"/>
            <a:pathLst>
              <a:path w="360045" h="354329">
                <a:moveTo>
                  <a:pt x="97536" y="232410"/>
                </a:moveTo>
                <a:lnTo>
                  <a:pt x="96012" y="228600"/>
                </a:lnTo>
                <a:lnTo>
                  <a:pt x="95250" y="224790"/>
                </a:lnTo>
                <a:lnTo>
                  <a:pt x="95250" y="87630"/>
                </a:lnTo>
                <a:lnTo>
                  <a:pt x="0" y="87630"/>
                </a:lnTo>
                <a:lnTo>
                  <a:pt x="0" y="227838"/>
                </a:lnTo>
                <a:lnTo>
                  <a:pt x="4572" y="245420"/>
                </a:lnTo>
                <a:lnTo>
                  <a:pt x="4572" y="96774"/>
                </a:lnTo>
                <a:lnTo>
                  <a:pt x="9906" y="92202"/>
                </a:lnTo>
                <a:lnTo>
                  <a:pt x="9906" y="96774"/>
                </a:lnTo>
                <a:lnTo>
                  <a:pt x="86106" y="96774"/>
                </a:lnTo>
                <a:lnTo>
                  <a:pt x="86106" y="92202"/>
                </a:lnTo>
                <a:lnTo>
                  <a:pt x="90678" y="96774"/>
                </a:lnTo>
                <a:lnTo>
                  <a:pt x="90678" y="241374"/>
                </a:lnTo>
                <a:lnTo>
                  <a:pt x="91092" y="242810"/>
                </a:lnTo>
                <a:lnTo>
                  <a:pt x="96774" y="250276"/>
                </a:lnTo>
                <a:lnTo>
                  <a:pt x="96774" y="231648"/>
                </a:lnTo>
                <a:lnTo>
                  <a:pt x="97536" y="232410"/>
                </a:lnTo>
                <a:close/>
              </a:path>
              <a:path w="360045" h="354329">
                <a:moveTo>
                  <a:pt x="9906" y="96774"/>
                </a:moveTo>
                <a:lnTo>
                  <a:pt x="9906" y="92202"/>
                </a:lnTo>
                <a:lnTo>
                  <a:pt x="4572" y="96774"/>
                </a:lnTo>
                <a:lnTo>
                  <a:pt x="9906" y="96774"/>
                </a:lnTo>
                <a:close/>
              </a:path>
              <a:path w="360045" h="354329">
                <a:moveTo>
                  <a:pt x="19812" y="268986"/>
                </a:moveTo>
                <a:lnTo>
                  <a:pt x="17526" y="262890"/>
                </a:lnTo>
                <a:lnTo>
                  <a:pt x="17526" y="263652"/>
                </a:lnTo>
                <a:lnTo>
                  <a:pt x="15240" y="257556"/>
                </a:lnTo>
                <a:lnTo>
                  <a:pt x="13716" y="251460"/>
                </a:lnTo>
                <a:lnTo>
                  <a:pt x="13716" y="252222"/>
                </a:lnTo>
                <a:lnTo>
                  <a:pt x="12192" y="245364"/>
                </a:lnTo>
                <a:lnTo>
                  <a:pt x="12192" y="246126"/>
                </a:lnTo>
                <a:lnTo>
                  <a:pt x="11430" y="239268"/>
                </a:lnTo>
                <a:lnTo>
                  <a:pt x="11430" y="240030"/>
                </a:lnTo>
                <a:lnTo>
                  <a:pt x="10668" y="233172"/>
                </a:lnTo>
                <a:lnTo>
                  <a:pt x="9906" y="227076"/>
                </a:lnTo>
                <a:lnTo>
                  <a:pt x="9906" y="96774"/>
                </a:lnTo>
                <a:lnTo>
                  <a:pt x="4572" y="96774"/>
                </a:lnTo>
                <a:lnTo>
                  <a:pt x="4572" y="245420"/>
                </a:lnTo>
                <a:lnTo>
                  <a:pt x="13068" y="278097"/>
                </a:lnTo>
                <a:lnTo>
                  <a:pt x="19050" y="286428"/>
                </a:lnTo>
                <a:lnTo>
                  <a:pt x="19050" y="268986"/>
                </a:lnTo>
                <a:lnTo>
                  <a:pt x="19812" y="268986"/>
                </a:lnTo>
                <a:close/>
              </a:path>
              <a:path w="360045" h="354329">
                <a:moveTo>
                  <a:pt x="31242" y="290322"/>
                </a:moveTo>
                <a:lnTo>
                  <a:pt x="24384" y="279654"/>
                </a:lnTo>
                <a:lnTo>
                  <a:pt x="19050" y="268986"/>
                </a:lnTo>
                <a:lnTo>
                  <a:pt x="19050" y="286428"/>
                </a:lnTo>
                <a:lnTo>
                  <a:pt x="30480" y="302350"/>
                </a:lnTo>
                <a:lnTo>
                  <a:pt x="30480" y="289560"/>
                </a:lnTo>
                <a:lnTo>
                  <a:pt x="31242" y="290322"/>
                </a:lnTo>
                <a:close/>
              </a:path>
              <a:path w="360045" h="354329">
                <a:moveTo>
                  <a:pt x="46482" y="320943"/>
                </a:moveTo>
                <a:lnTo>
                  <a:pt x="46482" y="308610"/>
                </a:lnTo>
                <a:lnTo>
                  <a:pt x="45720" y="307848"/>
                </a:lnTo>
                <a:lnTo>
                  <a:pt x="38100" y="299466"/>
                </a:lnTo>
                <a:lnTo>
                  <a:pt x="30480" y="289560"/>
                </a:lnTo>
                <a:lnTo>
                  <a:pt x="30480" y="302350"/>
                </a:lnTo>
                <a:lnTo>
                  <a:pt x="41562" y="317787"/>
                </a:lnTo>
                <a:lnTo>
                  <a:pt x="46482" y="320943"/>
                </a:lnTo>
                <a:close/>
              </a:path>
              <a:path w="360045" h="354329">
                <a:moveTo>
                  <a:pt x="46117" y="308212"/>
                </a:moveTo>
                <a:lnTo>
                  <a:pt x="45720" y="307778"/>
                </a:lnTo>
                <a:lnTo>
                  <a:pt x="46117" y="308212"/>
                </a:lnTo>
                <a:close/>
              </a:path>
              <a:path w="360045" h="354329">
                <a:moveTo>
                  <a:pt x="46482" y="308610"/>
                </a:moveTo>
                <a:lnTo>
                  <a:pt x="46117" y="308212"/>
                </a:lnTo>
                <a:lnTo>
                  <a:pt x="45720" y="307848"/>
                </a:lnTo>
                <a:lnTo>
                  <a:pt x="46482" y="308610"/>
                </a:lnTo>
                <a:close/>
              </a:path>
              <a:path w="360045" h="354329">
                <a:moveTo>
                  <a:pt x="64770" y="332677"/>
                </a:moveTo>
                <a:lnTo>
                  <a:pt x="64770" y="323850"/>
                </a:lnTo>
                <a:lnTo>
                  <a:pt x="54864" y="316230"/>
                </a:lnTo>
                <a:lnTo>
                  <a:pt x="46117" y="308212"/>
                </a:lnTo>
                <a:lnTo>
                  <a:pt x="46482" y="308610"/>
                </a:lnTo>
                <a:lnTo>
                  <a:pt x="46482" y="320943"/>
                </a:lnTo>
                <a:lnTo>
                  <a:pt x="64770" y="332677"/>
                </a:lnTo>
                <a:close/>
              </a:path>
              <a:path w="360045" h="354329">
                <a:moveTo>
                  <a:pt x="74676" y="339033"/>
                </a:moveTo>
                <a:lnTo>
                  <a:pt x="74676" y="329946"/>
                </a:lnTo>
                <a:lnTo>
                  <a:pt x="64008" y="323088"/>
                </a:lnTo>
                <a:lnTo>
                  <a:pt x="64770" y="323850"/>
                </a:lnTo>
                <a:lnTo>
                  <a:pt x="64770" y="332677"/>
                </a:lnTo>
                <a:lnTo>
                  <a:pt x="74676" y="339033"/>
                </a:lnTo>
                <a:close/>
              </a:path>
              <a:path w="360045" h="354329">
                <a:moveTo>
                  <a:pt x="102870" y="340614"/>
                </a:moveTo>
                <a:lnTo>
                  <a:pt x="96774" y="339090"/>
                </a:lnTo>
                <a:lnTo>
                  <a:pt x="90678" y="336804"/>
                </a:lnTo>
                <a:lnTo>
                  <a:pt x="85344" y="334518"/>
                </a:lnTo>
                <a:lnTo>
                  <a:pt x="85344" y="335280"/>
                </a:lnTo>
                <a:lnTo>
                  <a:pt x="73914" y="329184"/>
                </a:lnTo>
                <a:lnTo>
                  <a:pt x="74676" y="329946"/>
                </a:lnTo>
                <a:lnTo>
                  <a:pt x="74676" y="339033"/>
                </a:lnTo>
                <a:lnTo>
                  <a:pt x="82612" y="344125"/>
                </a:lnTo>
                <a:lnTo>
                  <a:pt x="102108" y="348046"/>
                </a:lnTo>
                <a:lnTo>
                  <a:pt x="102108" y="340614"/>
                </a:lnTo>
                <a:lnTo>
                  <a:pt x="102870" y="340614"/>
                </a:lnTo>
                <a:close/>
              </a:path>
              <a:path w="360045" h="354329">
                <a:moveTo>
                  <a:pt x="90678" y="96774"/>
                </a:moveTo>
                <a:lnTo>
                  <a:pt x="86106" y="92202"/>
                </a:lnTo>
                <a:lnTo>
                  <a:pt x="86106" y="96774"/>
                </a:lnTo>
                <a:lnTo>
                  <a:pt x="90678" y="96774"/>
                </a:lnTo>
                <a:close/>
              </a:path>
              <a:path w="360045" h="354329">
                <a:moveTo>
                  <a:pt x="90678" y="241374"/>
                </a:moveTo>
                <a:lnTo>
                  <a:pt x="90678" y="96774"/>
                </a:lnTo>
                <a:lnTo>
                  <a:pt x="86106" y="96774"/>
                </a:lnTo>
                <a:lnTo>
                  <a:pt x="86106" y="225552"/>
                </a:lnTo>
                <a:lnTo>
                  <a:pt x="90678" y="241374"/>
                </a:lnTo>
                <a:close/>
              </a:path>
              <a:path w="360045" h="354329">
                <a:moveTo>
                  <a:pt x="96012" y="224790"/>
                </a:moveTo>
                <a:lnTo>
                  <a:pt x="95250" y="220218"/>
                </a:lnTo>
                <a:lnTo>
                  <a:pt x="95250" y="224790"/>
                </a:lnTo>
                <a:lnTo>
                  <a:pt x="96012" y="224790"/>
                </a:lnTo>
                <a:close/>
              </a:path>
              <a:path w="360045" h="354329">
                <a:moveTo>
                  <a:pt x="104394" y="245364"/>
                </a:moveTo>
                <a:lnTo>
                  <a:pt x="102108" y="241554"/>
                </a:lnTo>
                <a:lnTo>
                  <a:pt x="102108" y="242316"/>
                </a:lnTo>
                <a:lnTo>
                  <a:pt x="99822" y="238506"/>
                </a:lnTo>
                <a:lnTo>
                  <a:pt x="99822" y="239268"/>
                </a:lnTo>
                <a:lnTo>
                  <a:pt x="96774" y="231648"/>
                </a:lnTo>
                <a:lnTo>
                  <a:pt x="96774" y="250276"/>
                </a:lnTo>
                <a:lnTo>
                  <a:pt x="101284" y="256203"/>
                </a:lnTo>
                <a:lnTo>
                  <a:pt x="103632" y="257626"/>
                </a:lnTo>
                <a:lnTo>
                  <a:pt x="103632" y="244602"/>
                </a:lnTo>
                <a:lnTo>
                  <a:pt x="104394" y="245364"/>
                </a:lnTo>
                <a:close/>
              </a:path>
              <a:path w="360045" h="354329">
                <a:moveTo>
                  <a:pt x="108966" y="342138"/>
                </a:moveTo>
                <a:lnTo>
                  <a:pt x="102108" y="340614"/>
                </a:lnTo>
                <a:lnTo>
                  <a:pt x="102108" y="348046"/>
                </a:lnTo>
                <a:lnTo>
                  <a:pt x="108204" y="349272"/>
                </a:lnTo>
                <a:lnTo>
                  <a:pt x="108204" y="342138"/>
                </a:lnTo>
                <a:lnTo>
                  <a:pt x="108966" y="342138"/>
                </a:lnTo>
                <a:close/>
              </a:path>
              <a:path w="360045" h="354329">
                <a:moveTo>
                  <a:pt x="109728" y="261321"/>
                </a:moveTo>
                <a:lnTo>
                  <a:pt x="109728" y="250698"/>
                </a:lnTo>
                <a:lnTo>
                  <a:pt x="103632" y="244602"/>
                </a:lnTo>
                <a:lnTo>
                  <a:pt x="103632" y="257626"/>
                </a:lnTo>
                <a:lnTo>
                  <a:pt x="109728" y="261321"/>
                </a:lnTo>
                <a:close/>
              </a:path>
              <a:path w="360045" h="354329">
                <a:moveTo>
                  <a:pt x="219456" y="345300"/>
                </a:moveTo>
                <a:lnTo>
                  <a:pt x="219456" y="336804"/>
                </a:lnTo>
                <a:lnTo>
                  <a:pt x="213360" y="339090"/>
                </a:lnTo>
                <a:lnTo>
                  <a:pt x="192162" y="343363"/>
                </a:lnTo>
                <a:lnTo>
                  <a:pt x="170688" y="344700"/>
                </a:lnTo>
                <a:lnTo>
                  <a:pt x="127254" y="344424"/>
                </a:lnTo>
                <a:lnTo>
                  <a:pt x="120396" y="343662"/>
                </a:lnTo>
                <a:lnTo>
                  <a:pt x="114300" y="342900"/>
                </a:lnTo>
                <a:lnTo>
                  <a:pt x="108204" y="342138"/>
                </a:lnTo>
                <a:lnTo>
                  <a:pt x="108204" y="349272"/>
                </a:lnTo>
                <a:lnTo>
                  <a:pt x="133350" y="354330"/>
                </a:lnTo>
                <a:lnTo>
                  <a:pt x="176784" y="354330"/>
                </a:lnTo>
                <a:lnTo>
                  <a:pt x="182880" y="353568"/>
                </a:lnTo>
                <a:lnTo>
                  <a:pt x="219456" y="345300"/>
                </a:lnTo>
                <a:close/>
              </a:path>
              <a:path w="360045" h="354329">
                <a:moveTo>
                  <a:pt x="112776" y="252222"/>
                </a:moveTo>
                <a:lnTo>
                  <a:pt x="108966" y="249936"/>
                </a:lnTo>
                <a:lnTo>
                  <a:pt x="109728" y="250698"/>
                </a:lnTo>
                <a:lnTo>
                  <a:pt x="109728" y="261321"/>
                </a:lnTo>
                <a:lnTo>
                  <a:pt x="112014" y="262706"/>
                </a:lnTo>
                <a:lnTo>
                  <a:pt x="112014" y="252222"/>
                </a:lnTo>
                <a:lnTo>
                  <a:pt x="112776" y="252222"/>
                </a:lnTo>
                <a:close/>
              </a:path>
              <a:path w="360045" h="354329">
                <a:moveTo>
                  <a:pt x="115824" y="254508"/>
                </a:moveTo>
                <a:lnTo>
                  <a:pt x="112014" y="252222"/>
                </a:lnTo>
                <a:lnTo>
                  <a:pt x="112014" y="262706"/>
                </a:lnTo>
                <a:lnTo>
                  <a:pt x="115062" y="264554"/>
                </a:lnTo>
                <a:lnTo>
                  <a:pt x="115062" y="254508"/>
                </a:lnTo>
                <a:lnTo>
                  <a:pt x="115824" y="254508"/>
                </a:lnTo>
                <a:close/>
              </a:path>
              <a:path w="360045" h="354329">
                <a:moveTo>
                  <a:pt x="115062" y="342900"/>
                </a:moveTo>
                <a:lnTo>
                  <a:pt x="114300" y="342815"/>
                </a:lnTo>
                <a:lnTo>
                  <a:pt x="115062" y="342900"/>
                </a:lnTo>
                <a:close/>
              </a:path>
              <a:path w="360045" h="354329">
                <a:moveTo>
                  <a:pt x="122682" y="266238"/>
                </a:moveTo>
                <a:lnTo>
                  <a:pt x="122682" y="257556"/>
                </a:lnTo>
                <a:lnTo>
                  <a:pt x="115062" y="254508"/>
                </a:lnTo>
                <a:lnTo>
                  <a:pt x="115062" y="264554"/>
                </a:lnTo>
                <a:lnTo>
                  <a:pt x="115697" y="264939"/>
                </a:lnTo>
                <a:lnTo>
                  <a:pt x="122682" y="266238"/>
                </a:lnTo>
                <a:close/>
              </a:path>
              <a:path w="360045" h="354329">
                <a:moveTo>
                  <a:pt x="121158" y="343662"/>
                </a:moveTo>
                <a:lnTo>
                  <a:pt x="120396" y="343577"/>
                </a:lnTo>
                <a:lnTo>
                  <a:pt x="121158" y="343662"/>
                </a:lnTo>
                <a:close/>
              </a:path>
              <a:path w="360045" h="354329">
                <a:moveTo>
                  <a:pt x="184404" y="267304"/>
                </a:moveTo>
                <a:lnTo>
                  <a:pt x="184404" y="258318"/>
                </a:lnTo>
                <a:lnTo>
                  <a:pt x="179832" y="258445"/>
                </a:lnTo>
                <a:lnTo>
                  <a:pt x="176784" y="258953"/>
                </a:lnTo>
                <a:lnTo>
                  <a:pt x="133350" y="259080"/>
                </a:lnTo>
                <a:lnTo>
                  <a:pt x="129540" y="258318"/>
                </a:lnTo>
                <a:lnTo>
                  <a:pt x="125730" y="258318"/>
                </a:lnTo>
                <a:lnTo>
                  <a:pt x="121920" y="256794"/>
                </a:lnTo>
                <a:lnTo>
                  <a:pt x="122682" y="257556"/>
                </a:lnTo>
                <a:lnTo>
                  <a:pt x="122682" y="266238"/>
                </a:lnTo>
                <a:lnTo>
                  <a:pt x="133350" y="268224"/>
                </a:lnTo>
                <a:lnTo>
                  <a:pt x="181356" y="268224"/>
                </a:lnTo>
                <a:lnTo>
                  <a:pt x="184404" y="267304"/>
                </a:lnTo>
                <a:close/>
              </a:path>
              <a:path w="360045" h="354329">
                <a:moveTo>
                  <a:pt x="134112" y="259080"/>
                </a:moveTo>
                <a:lnTo>
                  <a:pt x="133350" y="258953"/>
                </a:lnTo>
                <a:lnTo>
                  <a:pt x="134112" y="259080"/>
                </a:lnTo>
                <a:close/>
              </a:path>
              <a:path w="360045" h="354329">
                <a:moveTo>
                  <a:pt x="359664" y="96774"/>
                </a:moveTo>
                <a:lnTo>
                  <a:pt x="262128" y="0"/>
                </a:lnTo>
                <a:lnTo>
                  <a:pt x="164592" y="96774"/>
                </a:lnTo>
                <a:lnTo>
                  <a:pt x="176022" y="96774"/>
                </a:lnTo>
                <a:lnTo>
                  <a:pt x="176022" y="87630"/>
                </a:lnTo>
                <a:lnTo>
                  <a:pt x="187452" y="87630"/>
                </a:lnTo>
                <a:lnTo>
                  <a:pt x="259080" y="16002"/>
                </a:lnTo>
                <a:lnTo>
                  <a:pt x="259080" y="9906"/>
                </a:lnTo>
                <a:lnTo>
                  <a:pt x="265176" y="9906"/>
                </a:lnTo>
                <a:lnTo>
                  <a:pt x="265176" y="16002"/>
                </a:lnTo>
                <a:lnTo>
                  <a:pt x="336804" y="87630"/>
                </a:lnTo>
                <a:lnTo>
                  <a:pt x="347472" y="87630"/>
                </a:lnTo>
                <a:lnTo>
                  <a:pt x="347472" y="96774"/>
                </a:lnTo>
                <a:lnTo>
                  <a:pt x="359664" y="96774"/>
                </a:lnTo>
                <a:close/>
              </a:path>
              <a:path w="360045" h="354329">
                <a:moveTo>
                  <a:pt x="187452" y="87630"/>
                </a:moveTo>
                <a:lnTo>
                  <a:pt x="176022" y="87630"/>
                </a:lnTo>
                <a:lnTo>
                  <a:pt x="179832" y="95250"/>
                </a:lnTo>
                <a:lnTo>
                  <a:pt x="187452" y="87630"/>
                </a:lnTo>
                <a:close/>
              </a:path>
              <a:path w="360045" h="354329">
                <a:moveTo>
                  <a:pt x="224028" y="225552"/>
                </a:moveTo>
                <a:lnTo>
                  <a:pt x="224028" y="87630"/>
                </a:lnTo>
                <a:lnTo>
                  <a:pt x="187452" y="87630"/>
                </a:lnTo>
                <a:lnTo>
                  <a:pt x="179832" y="95250"/>
                </a:lnTo>
                <a:lnTo>
                  <a:pt x="176022" y="87630"/>
                </a:lnTo>
                <a:lnTo>
                  <a:pt x="176022" y="96774"/>
                </a:lnTo>
                <a:lnTo>
                  <a:pt x="214122" y="96774"/>
                </a:lnTo>
                <a:lnTo>
                  <a:pt x="214122" y="92202"/>
                </a:lnTo>
                <a:lnTo>
                  <a:pt x="219456" y="96774"/>
                </a:lnTo>
                <a:lnTo>
                  <a:pt x="219456" y="240175"/>
                </a:lnTo>
                <a:lnTo>
                  <a:pt x="224028" y="225552"/>
                </a:lnTo>
                <a:close/>
              </a:path>
              <a:path w="360045" h="354329">
                <a:moveTo>
                  <a:pt x="188214" y="256794"/>
                </a:moveTo>
                <a:lnTo>
                  <a:pt x="183642" y="258318"/>
                </a:lnTo>
                <a:lnTo>
                  <a:pt x="184404" y="258318"/>
                </a:lnTo>
                <a:lnTo>
                  <a:pt x="184404" y="267304"/>
                </a:lnTo>
                <a:lnTo>
                  <a:pt x="187452" y="266384"/>
                </a:lnTo>
                <a:lnTo>
                  <a:pt x="187452" y="257556"/>
                </a:lnTo>
                <a:lnTo>
                  <a:pt x="188214" y="256794"/>
                </a:lnTo>
                <a:close/>
              </a:path>
              <a:path w="360045" h="354329">
                <a:moveTo>
                  <a:pt x="195072" y="264085"/>
                </a:moveTo>
                <a:lnTo>
                  <a:pt x="195072" y="254508"/>
                </a:lnTo>
                <a:lnTo>
                  <a:pt x="187452" y="257556"/>
                </a:lnTo>
                <a:lnTo>
                  <a:pt x="187452" y="266384"/>
                </a:lnTo>
                <a:lnTo>
                  <a:pt x="195072" y="264085"/>
                </a:lnTo>
                <a:close/>
              </a:path>
              <a:path w="360045" h="354329">
                <a:moveTo>
                  <a:pt x="198120" y="263036"/>
                </a:moveTo>
                <a:lnTo>
                  <a:pt x="198120" y="252222"/>
                </a:lnTo>
                <a:lnTo>
                  <a:pt x="194310" y="254508"/>
                </a:lnTo>
                <a:lnTo>
                  <a:pt x="195072" y="254508"/>
                </a:lnTo>
                <a:lnTo>
                  <a:pt x="195072" y="264085"/>
                </a:lnTo>
                <a:lnTo>
                  <a:pt x="197799" y="263262"/>
                </a:lnTo>
                <a:lnTo>
                  <a:pt x="198120" y="263036"/>
                </a:lnTo>
                <a:close/>
              </a:path>
              <a:path w="360045" h="354329">
                <a:moveTo>
                  <a:pt x="201168" y="249936"/>
                </a:moveTo>
                <a:lnTo>
                  <a:pt x="197358" y="252222"/>
                </a:lnTo>
                <a:lnTo>
                  <a:pt x="198120" y="252222"/>
                </a:lnTo>
                <a:lnTo>
                  <a:pt x="198120" y="263036"/>
                </a:lnTo>
                <a:lnTo>
                  <a:pt x="200406" y="261423"/>
                </a:lnTo>
                <a:lnTo>
                  <a:pt x="200406" y="250698"/>
                </a:lnTo>
                <a:lnTo>
                  <a:pt x="201168" y="249936"/>
                </a:lnTo>
                <a:close/>
              </a:path>
              <a:path w="360045" h="354329">
                <a:moveTo>
                  <a:pt x="210312" y="254387"/>
                </a:moveTo>
                <a:lnTo>
                  <a:pt x="210312" y="238506"/>
                </a:lnTo>
                <a:lnTo>
                  <a:pt x="208026" y="242316"/>
                </a:lnTo>
                <a:lnTo>
                  <a:pt x="208026" y="241554"/>
                </a:lnTo>
                <a:lnTo>
                  <a:pt x="205740" y="245364"/>
                </a:lnTo>
                <a:lnTo>
                  <a:pt x="205740" y="244602"/>
                </a:lnTo>
                <a:lnTo>
                  <a:pt x="203454" y="247650"/>
                </a:lnTo>
                <a:lnTo>
                  <a:pt x="200406" y="250698"/>
                </a:lnTo>
                <a:lnTo>
                  <a:pt x="200406" y="261423"/>
                </a:lnTo>
                <a:lnTo>
                  <a:pt x="210245" y="254484"/>
                </a:lnTo>
                <a:close/>
              </a:path>
              <a:path w="360045" h="354329">
                <a:moveTo>
                  <a:pt x="211836" y="252176"/>
                </a:moveTo>
                <a:lnTo>
                  <a:pt x="211836" y="235458"/>
                </a:lnTo>
                <a:lnTo>
                  <a:pt x="209550" y="239268"/>
                </a:lnTo>
                <a:lnTo>
                  <a:pt x="210312" y="238506"/>
                </a:lnTo>
                <a:lnTo>
                  <a:pt x="210312" y="254387"/>
                </a:lnTo>
                <a:lnTo>
                  <a:pt x="211836" y="252176"/>
                </a:lnTo>
                <a:close/>
              </a:path>
              <a:path w="360045" h="354329">
                <a:moveTo>
                  <a:pt x="219456" y="240175"/>
                </a:moveTo>
                <a:lnTo>
                  <a:pt x="219456" y="96774"/>
                </a:lnTo>
                <a:lnTo>
                  <a:pt x="214122" y="96774"/>
                </a:lnTo>
                <a:lnTo>
                  <a:pt x="214122" y="228600"/>
                </a:lnTo>
                <a:lnTo>
                  <a:pt x="212598" y="232410"/>
                </a:lnTo>
                <a:lnTo>
                  <a:pt x="212598" y="231648"/>
                </a:lnTo>
                <a:lnTo>
                  <a:pt x="211074" y="235458"/>
                </a:lnTo>
                <a:lnTo>
                  <a:pt x="211836" y="235458"/>
                </a:lnTo>
                <a:lnTo>
                  <a:pt x="211836" y="252176"/>
                </a:lnTo>
                <a:lnTo>
                  <a:pt x="218914" y="241908"/>
                </a:lnTo>
                <a:lnTo>
                  <a:pt x="219456" y="240175"/>
                </a:lnTo>
                <a:close/>
              </a:path>
              <a:path w="360045" h="354329">
                <a:moveTo>
                  <a:pt x="214122" y="228600"/>
                </a:moveTo>
                <a:lnTo>
                  <a:pt x="214122" y="224790"/>
                </a:lnTo>
                <a:lnTo>
                  <a:pt x="213360" y="228600"/>
                </a:lnTo>
                <a:lnTo>
                  <a:pt x="214122" y="228600"/>
                </a:lnTo>
                <a:close/>
              </a:path>
              <a:path w="360045" h="354329">
                <a:moveTo>
                  <a:pt x="219456" y="96774"/>
                </a:moveTo>
                <a:lnTo>
                  <a:pt x="214122" y="92202"/>
                </a:lnTo>
                <a:lnTo>
                  <a:pt x="214122" y="96774"/>
                </a:lnTo>
                <a:lnTo>
                  <a:pt x="219456" y="96774"/>
                </a:lnTo>
                <a:close/>
              </a:path>
              <a:path w="360045" h="354329">
                <a:moveTo>
                  <a:pt x="224790" y="334518"/>
                </a:moveTo>
                <a:lnTo>
                  <a:pt x="218694" y="336804"/>
                </a:lnTo>
                <a:lnTo>
                  <a:pt x="219456" y="336804"/>
                </a:lnTo>
                <a:lnTo>
                  <a:pt x="219456" y="345300"/>
                </a:lnTo>
                <a:lnTo>
                  <a:pt x="224028" y="344267"/>
                </a:lnTo>
                <a:lnTo>
                  <a:pt x="224028" y="335280"/>
                </a:lnTo>
                <a:lnTo>
                  <a:pt x="224790" y="334518"/>
                </a:lnTo>
                <a:close/>
              </a:path>
              <a:path w="360045" h="354329">
                <a:moveTo>
                  <a:pt x="246126" y="323088"/>
                </a:moveTo>
                <a:lnTo>
                  <a:pt x="235458" y="329946"/>
                </a:lnTo>
                <a:lnTo>
                  <a:pt x="235458" y="329184"/>
                </a:lnTo>
                <a:lnTo>
                  <a:pt x="224028" y="335280"/>
                </a:lnTo>
                <a:lnTo>
                  <a:pt x="224028" y="344267"/>
                </a:lnTo>
                <a:lnTo>
                  <a:pt x="230674" y="342764"/>
                </a:lnTo>
                <a:lnTo>
                  <a:pt x="245364" y="332632"/>
                </a:lnTo>
                <a:lnTo>
                  <a:pt x="245364" y="323850"/>
                </a:lnTo>
                <a:lnTo>
                  <a:pt x="246126" y="323088"/>
                </a:lnTo>
                <a:close/>
              </a:path>
              <a:path w="360045" h="354329">
                <a:moveTo>
                  <a:pt x="264414" y="319493"/>
                </a:moveTo>
                <a:lnTo>
                  <a:pt x="264414" y="307848"/>
                </a:lnTo>
                <a:lnTo>
                  <a:pt x="263652" y="308610"/>
                </a:lnTo>
                <a:lnTo>
                  <a:pt x="255270" y="316230"/>
                </a:lnTo>
                <a:lnTo>
                  <a:pt x="245364" y="323850"/>
                </a:lnTo>
                <a:lnTo>
                  <a:pt x="245364" y="332632"/>
                </a:lnTo>
                <a:lnTo>
                  <a:pt x="264414" y="319493"/>
                </a:lnTo>
                <a:close/>
              </a:path>
              <a:path w="360045" h="354329">
                <a:moveTo>
                  <a:pt x="265176" y="9906"/>
                </a:moveTo>
                <a:lnTo>
                  <a:pt x="259080" y="9906"/>
                </a:lnTo>
                <a:lnTo>
                  <a:pt x="262128" y="12954"/>
                </a:lnTo>
                <a:lnTo>
                  <a:pt x="265176" y="9906"/>
                </a:lnTo>
                <a:close/>
              </a:path>
              <a:path w="360045" h="354329">
                <a:moveTo>
                  <a:pt x="262128" y="12954"/>
                </a:moveTo>
                <a:lnTo>
                  <a:pt x="259080" y="9906"/>
                </a:lnTo>
                <a:lnTo>
                  <a:pt x="259080" y="16002"/>
                </a:lnTo>
                <a:lnTo>
                  <a:pt x="262128" y="12954"/>
                </a:lnTo>
                <a:close/>
              </a:path>
              <a:path w="360045" h="354329">
                <a:moveTo>
                  <a:pt x="265176" y="16002"/>
                </a:moveTo>
                <a:lnTo>
                  <a:pt x="265176" y="9906"/>
                </a:lnTo>
                <a:lnTo>
                  <a:pt x="262128" y="12954"/>
                </a:lnTo>
                <a:lnTo>
                  <a:pt x="265176" y="16002"/>
                </a:lnTo>
                <a:close/>
              </a:path>
              <a:path w="360045" h="354329">
                <a:moveTo>
                  <a:pt x="264016" y="308212"/>
                </a:moveTo>
                <a:lnTo>
                  <a:pt x="263652" y="308546"/>
                </a:lnTo>
                <a:lnTo>
                  <a:pt x="264016" y="308212"/>
                </a:lnTo>
                <a:close/>
              </a:path>
              <a:path w="360045" h="354329">
                <a:moveTo>
                  <a:pt x="264414" y="307848"/>
                </a:moveTo>
                <a:lnTo>
                  <a:pt x="264016" y="308212"/>
                </a:lnTo>
                <a:lnTo>
                  <a:pt x="263652" y="308610"/>
                </a:lnTo>
                <a:lnTo>
                  <a:pt x="264414" y="307848"/>
                </a:lnTo>
                <a:close/>
              </a:path>
              <a:path w="360045" h="354329">
                <a:moveTo>
                  <a:pt x="347472" y="96774"/>
                </a:moveTo>
                <a:lnTo>
                  <a:pt x="347472" y="87630"/>
                </a:lnTo>
                <a:lnTo>
                  <a:pt x="344424" y="95250"/>
                </a:lnTo>
                <a:lnTo>
                  <a:pt x="336804" y="87630"/>
                </a:lnTo>
                <a:lnTo>
                  <a:pt x="300228" y="87630"/>
                </a:lnTo>
                <a:lnTo>
                  <a:pt x="300228" y="227076"/>
                </a:lnTo>
                <a:lnTo>
                  <a:pt x="299466" y="233934"/>
                </a:lnTo>
                <a:lnTo>
                  <a:pt x="299466" y="233172"/>
                </a:lnTo>
                <a:lnTo>
                  <a:pt x="298704" y="240030"/>
                </a:lnTo>
                <a:lnTo>
                  <a:pt x="298704" y="239268"/>
                </a:lnTo>
                <a:lnTo>
                  <a:pt x="297942" y="246126"/>
                </a:lnTo>
                <a:lnTo>
                  <a:pt x="297942" y="245364"/>
                </a:lnTo>
                <a:lnTo>
                  <a:pt x="296418" y="252222"/>
                </a:lnTo>
                <a:lnTo>
                  <a:pt x="296418" y="251460"/>
                </a:lnTo>
                <a:lnTo>
                  <a:pt x="294894" y="257556"/>
                </a:lnTo>
                <a:lnTo>
                  <a:pt x="292608" y="263652"/>
                </a:lnTo>
                <a:lnTo>
                  <a:pt x="292608" y="262890"/>
                </a:lnTo>
                <a:lnTo>
                  <a:pt x="290322" y="268986"/>
                </a:lnTo>
                <a:lnTo>
                  <a:pt x="284988" y="279654"/>
                </a:lnTo>
                <a:lnTo>
                  <a:pt x="278892" y="290322"/>
                </a:lnTo>
                <a:lnTo>
                  <a:pt x="278892" y="289560"/>
                </a:lnTo>
                <a:lnTo>
                  <a:pt x="272034" y="299466"/>
                </a:lnTo>
                <a:lnTo>
                  <a:pt x="264016" y="308212"/>
                </a:lnTo>
                <a:lnTo>
                  <a:pt x="264414" y="307848"/>
                </a:lnTo>
                <a:lnTo>
                  <a:pt x="264414" y="319493"/>
                </a:lnTo>
                <a:lnTo>
                  <a:pt x="270505" y="315291"/>
                </a:lnTo>
                <a:lnTo>
                  <a:pt x="298146" y="275524"/>
                </a:lnTo>
                <a:lnTo>
                  <a:pt x="304800" y="247259"/>
                </a:lnTo>
                <a:lnTo>
                  <a:pt x="304800" y="96774"/>
                </a:lnTo>
                <a:lnTo>
                  <a:pt x="309372" y="92202"/>
                </a:lnTo>
                <a:lnTo>
                  <a:pt x="309372" y="96774"/>
                </a:lnTo>
                <a:lnTo>
                  <a:pt x="347472" y="96774"/>
                </a:lnTo>
                <a:close/>
              </a:path>
              <a:path w="360045" h="354329">
                <a:moveTo>
                  <a:pt x="309372" y="96774"/>
                </a:moveTo>
                <a:lnTo>
                  <a:pt x="309372" y="92202"/>
                </a:lnTo>
                <a:lnTo>
                  <a:pt x="304800" y="96774"/>
                </a:lnTo>
                <a:lnTo>
                  <a:pt x="309372" y="96774"/>
                </a:lnTo>
                <a:close/>
              </a:path>
              <a:path w="360045" h="354329">
                <a:moveTo>
                  <a:pt x="309372" y="227838"/>
                </a:moveTo>
                <a:lnTo>
                  <a:pt x="309372" y="96774"/>
                </a:lnTo>
                <a:lnTo>
                  <a:pt x="304800" y="96774"/>
                </a:lnTo>
                <a:lnTo>
                  <a:pt x="304800" y="247259"/>
                </a:lnTo>
                <a:lnTo>
                  <a:pt x="309372" y="227838"/>
                </a:lnTo>
                <a:close/>
              </a:path>
              <a:path w="360045" h="354329">
                <a:moveTo>
                  <a:pt x="347472" y="87630"/>
                </a:moveTo>
                <a:lnTo>
                  <a:pt x="336804" y="87630"/>
                </a:lnTo>
                <a:lnTo>
                  <a:pt x="344424" y="95250"/>
                </a:lnTo>
                <a:lnTo>
                  <a:pt x="347472" y="87630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457067" y="6745223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461772" y="461772"/>
                </a:moveTo>
                <a:lnTo>
                  <a:pt x="461772" y="0"/>
                </a:lnTo>
                <a:lnTo>
                  <a:pt x="0" y="0"/>
                </a:lnTo>
                <a:lnTo>
                  <a:pt x="0" y="461772"/>
                </a:lnTo>
                <a:lnTo>
                  <a:pt x="4559" y="461772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461772"/>
                </a:lnTo>
                <a:close/>
              </a:path>
              <a:path w="462279" h="46227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2279" h="462279">
                <a:moveTo>
                  <a:pt x="9906" y="4572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457200"/>
                </a:lnTo>
                <a:lnTo>
                  <a:pt x="9906" y="457200"/>
                </a:lnTo>
                <a:close/>
              </a:path>
              <a:path w="462279" h="462279">
                <a:moveTo>
                  <a:pt x="461759" y="457200"/>
                </a:moveTo>
                <a:lnTo>
                  <a:pt x="4559" y="457200"/>
                </a:lnTo>
                <a:lnTo>
                  <a:pt x="9906" y="461772"/>
                </a:lnTo>
                <a:lnTo>
                  <a:pt x="457200" y="461772"/>
                </a:lnTo>
                <a:lnTo>
                  <a:pt x="461759" y="457200"/>
                </a:lnTo>
                <a:close/>
              </a:path>
              <a:path w="462279" h="462279">
                <a:moveTo>
                  <a:pt x="9906" y="461772"/>
                </a:moveTo>
                <a:lnTo>
                  <a:pt x="4559" y="457200"/>
                </a:lnTo>
                <a:lnTo>
                  <a:pt x="4559" y="461772"/>
                </a:lnTo>
                <a:lnTo>
                  <a:pt x="9906" y="461772"/>
                </a:lnTo>
                <a:close/>
              </a:path>
              <a:path w="462279" h="462279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2279" h="462279">
                <a:moveTo>
                  <a:pt x="461759" y="4572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457200"/>
                </a:lnTo>
                <a:lnTo>
                  <a:pt x="461759" y="457200"/>
                </a:lnTo>
                <a:close/>
              </a:path>
              <a:path w="462279" h="462279">
                <a:moveTo>
                  <a:pt x="461759" y="461772"/>
                </a:moveTo>
                <a:lnTo>
                  <a:pt x="461759" y="457200"/>
                </a:lnTo>
                <a:lnTo>
                  <a:pt x="457200" y="461772"/>
                </a:lnTo>
                <a:lnTo>
                  <a:pt x="461759" y="461772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5147" y="2016251"/>
            <a:ext cx="391668" cy="1139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38513" y="2016505"/>
            <a:ext cx="384048" cy="1151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40927" y="2971800"/>
            <a:ext cx="118872" cy="1965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40546" y="2970657"/>
            <a:ext cx="119634" cy="198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38513" y="2014727"/>
            <a:ext cx="384175" cy="1153795"/>
          </a:xfrm>
          <a:custGeom>
            <a:avLst/>
            <a:gdLst/>
            <a:ahLst/>
            <a:cxnLst/>
            <a:rect l="l" t="t" r="r" b="b"/>
            <a:pathLst>
              <a:path w="384175" h="1153795">
                <a:moveTo>
                  <a:pt x="166877" y="0"/>
                </a:moveTo>
                <a:lnTo>
                  <a:pt x="238315" y="20669"/>
                </a:lnTo>
                <a:lnTo>
                  <a:pt x="268462" y="46612"/>
                </a:lnTo>
                <a:lnTo>
                  <a:pt x="294893" y="83057"/>
                </a:lnTo>
                <a:lnTo>
                  <a:pt x="316480" y="125349"/>
                </a:lnTo>
                <a:lnTo>
                  <a:pt x="332136" y="168783"/>
                </a:lnTo>
                <a:lnTo>
                  <a:pt x="341935" y="213360"/>
                </a:lnTo>
                <a:lnTo>
                  <a:pt x="345947" y="259079"/>
                </a:lnTo>
                <a:lnTo>
                  <a:pt x="344781" y="307383"/>
                </a:lnTo>
                <a:lnTo>
                  <a:pt x="340042" y="351758"/>
                </a:lnTo>
                <a:lnTo>
                  <a:pt x="331589" y="392275"/>
                </a:lnTo>
                <a:lnTo>
                  <a:pt x="319277" y="429006"/>
                </a:lnTo>
                <a:lnTo>
                  <a:pt x="282130" y="489584"/>
                </a:lnTo>
                <a:lnTo>
                  <a:pt x="227837" y="531876"/>
                </a:lnTo>
                <a:lnTo>
                  <a:pt x="268414" y="560177"/>
                </a:lnTo>
                <a:lnTo>
                  <a:pt x="302132" y="592550"/>
                </a:lnTo>
                <a:lnTo>
                  <a:pt x="328993" y="629066"/>
                </a:lnTo>
                <a:lnTo>
                  <a:pt x="348995" y="669798"/>
                </a:lnTo>
                <a:lnTo>
                  <a:pt x="363581" y="712208"/>
                </a:lnTo>
                <a:lnTo>
                  <a:pt x="374237" y="754761"/>
                </a:lnTo>
                <a:lnTo>
                  <a:pt x="381035" y="797313"/>
                </a:lnTo>
                <a:lnTo>
                  <a:pt x="384047" y="839724"/>
                </a:lnTo>
                <a:lnTo>
                  <a:pt x="382682" y="888370"/>
                </a:lnTo>
                <a:lnTo>
                  <a:pt x="376781" y="934638"/>
                </a:lnTo>
                <a:lnTo>
                  <a:pt x="366381" y="978529"/>
                </a:lnTo>
                <a:lnTo>
                  <a:pt x="351519" y="1020043"/>
                </a:lnTo>
                <a:lnTo>
                  <a:pt x="332231" y="1059180"/>
                </a:lnTo>
                <a:lnTo>
                  <a:pt x="302513" y="1100625"/>
                </a:lnTo>
                <a:lnTo>
                  <a:pt x="267080" y="1130141"/>
                </a:lnTo>
                <a:lnTo>
                  <a:pt x="225932" y="1147798"/>
                </a:lnTo>
                <a:lnTo>
                  <a:pt x="179069" y="1153668"/>
                </a:lnTo>
                <a:lnTo>
                  <a:pt x="144339" y="1149536"/>
                </a:lnTo>
                <a:lnTo>
                  <a:pt x="82307" y="1116699"/>
                </a:lnTo>
                <a:lnTo>
                  <a:pt x="54863" y="1088136"/>
                </a:lnTo>
                <a:lnTo>
                  <a:pt x="31730" y="1053834"/>
                </a:lnTo>
                <a:lnTo>
                  <a:pt x="14954" y="1017174"/>
                </a:lnTo>
                <a:lnTo>
                  <a:pt x="4607" y="978086"/>
                </a:lnTo>
                <a:lnTo>
                  <a:pt x="761" y="936497"/>
                </a:lnTo>
                <a:lnTo>
                  <a:pt x="1190" y="917197"/>
                </a:lnTo>
                <a:lnTo>
                  <a:pt x="14477" y="867156"/>
                </a:lnTo>
                <a:lnTo>
                  <a:pt x="44195" y="837438"/>
                </a:lnTo>
                <a:lnTo>
                  <a:pt x="76961" y="867918"/>
                </a:lnTo>
                <a:lnTo>
                  <a:pt x="86927" y="907351"/>
                </a:lnTo>
                <a:lnTo>
                  <a:pt x="85915" y="949737"/>
                </a:lnTo>
                <a:lnTo>
                  <a:pt x="77331" y="987409"/>
                </a:lnTo>
                <a:lnTo>
                  <a:pt x="74961" y="998410"/>
                </a:lnTo>
                <a:lnTo>
                  <a:pt x="73592" y="1009126"/>
                </a:lnTo>
                <a:lnTo>
                  <a:pt x="73151" y="1019556"/>
                </a:lnTo>
                <a:lnTo>
                  <a:pt x="75580" y="1039153"/>
                </a:lnTo>
                <a:lnTo>
                  <a:pt x="105155" y="1087374"/>
                </a:lnTo>
                <a:lnTo>
                  <a:pt x="153912" y="1112341"/>
                </a:lnTo>
                <a:lnTo>
                  <a:pt x="171449" y="1114044"/>
                </a:lnTo>
                <a:lnTo>
                  <a:pt x="205609" y="1109733"/>
                </a:lnTo>
                <a:lnTo>
                  <a:pt x="259639" y="1074824"/>
                </a:lnTo>
                <a:lnTo>
                  <a:pt x="294953" y="1004232"/>
                </a:lnTo>
                <a:lnTo>
                  <a:pt x="305466" y="954881"/>
                </a:lnTo>
                <a:lnTo>
                  <a:pt x="311265" y="895957"/>
                </a:lnTo>
                <a:lnTo>
                  <a:pt x="312419" y="827532"/>
                </a:lnTo>
                <a:lnTo>
                  <a:pt x="308990" y="770393"/>
                </a:lnTo>
                <a:lnTo>
                  <a:pt x="300989" y="719042"/>
                </a:lnTo>
                <a:lnTo>
                  <a:pt x="288416" y="673548"/>
                </a:lnTo>
                <a:lnTo>
                  <a:pt x="271271" y="633984"/>
                </a:lnTo>
                <a:lnTo>
                  <a:pt x="247721" y="601860"/>
                </a:lnTo>
                <a:lnTo>
                  <a:pt x="216026" y="578739"/>
                </a:lnTo>
                <a:lnTo>
                  <a:pt x="176331" y="564761"/>
                </a:lnTo>
                <a:lnTo>
                  <a:pt x="128777" y="560070"/>
                </a:lnTo>
                <a:lnTo>
                  <a:pt x="128658" y="550354"/>
                </a:lnTo>
                <a:lnTo>
                  <a:pt x="128396" y="540639"/>
                </a:lnTo>
                <a:lnTo>
                  <a:pt x="128135" y="530923"/>
                </a:lnTo>
                <a:lnTo>
                  <a:pt x="128015" y="521208"/>
                </a:lnTo>
                <a:lnTo>
                  <a:pt x="164175" y="517088"/>
                </a:lnTo>
                <a:lnTo>
                  <a:pt x="194976" y="504824"/>
                </a:lnTo>
                <a:lnTo>
                  <a:pt x="240791" y="456438"/>
                </a:lnTo>
                <a:lnTo>
                  <a:pt x="256543" y="421159"/>
                </a:lnTo>
                <a:lnTo>
                  <a:pt x="267366" y="379380"/>
                </a:lnTo>
                <a:lnTo>
                  <a:pt x="273474" y="331172"/>
                </a:lnTo>
                <a:lnTo>
                  <a:pt x="275081" y="276606"/>
                </a:lnTo>
                <a:lnTo>
                  <a:pt x="272212" y="230719"/>
                </a:lnTo>
                <a:lnTo>
                  <a:pt x="265842" y="187833"/>
                </a:lnTo>
                <a:lnTo>
                  <a:pt x="255901" y="147804"/>
                </a:lnTo>
                <a:lnTo>
                  <a:pt x="242315" y="110489"/>
                </a:lnTo>
                <a:lnTo>
                  <a:pt x="204215" y="57340"/>
                </a:lnTo>
                <a:lnTo>
                  <a:pt x="150113" y="39624"/>
                </a:lnTo>
                <a:lnTo>
                  <a:pt x="136243" y="41064"/>
                </a:lnTo>
                <a:lnTo>
                  <a:pt x="92201" y="63246"/>
                </a:lnTo>
                <a:lnTo>
                  <a:pt x="68960" y="94678"/>
                </a:lnTo>
                <a:lnTo>
                  <a:pt x="61721" y="140970"/>
                </a:lnTo>
                <a:lnTo>
                  <a:pt x="62722" y="165377"/>
                </a:lnTo>
                <a:lnTo>
                  <a:pt x="64579" y="184785"/>
                </a:lnTo>
                <a:lnTo>
                  <a:pt x="67294" y="199048"/>
                </a:lnTo>
                <a:lnTo>
                  <a:pt x="70865" y="208026"/>
                </a:lnTo>
                <a:lnTo>
                  <a:pt x="74425" y="215312"/>
                </a:lnTo>
                <a:lnTo>
                  <a:pt x="77057" y="223456"/>
                </a:lnTo>
                <a:lnTo>
                  <a:pt x="78104" y="272510"/>
                </a:lnTo>
                <a:lnTo>
                  <a:pt x="62102" y="311181"/>
                </a:lnTo>
                <a:lnTo>
                  <a:pt x="44957" y="316230"/>
                </a:lnTo>
                <a:lnTo>
                  <a:pt x="37099" y="315063"/>
                </a:lnTo>
                <a:lnTo>
                  <a:pt x="8786" y="284571"/>
                </a:lnTo>
                <a:lnTo>
                  <a:pt x="0" y="224028"/>
                </a:lnTo>
                <a:lnTo>
                  <a:pt x="2262" y="177034"/>
                </a:lnTo>
                <a:lnTo>
                  <a:pt x="11239" y="134397"/>
                </a:lnTo>
                <a:lnTo>
                  <a:pt x="26789" y="96190"/>
                </a:lnTo>
                <a:lnTo>
                  <a:pt x="48767" y="62484"/>
                </a:lnTo>
                <a:lnTo>
                  <a:pt x="103536" y="15525"/>
                </a:lnTo>
                <a:lnTo>
                  <a:pt x="134171" y="3869"/>
                </a:lnTo>
                <a:lnTo>
                  <a:pt x="166877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15147" y="2014727"/>
            <a:ext cx="391795" cy="1141095"/>
          </a:xfrm>
          <a:custGeom>
            <a:avLst/>
            <a:gdLst/>
            <a:ahLst/>
            <a:cxnLst/>
            <a:rect l="l" t="t" r="r" b="b"/>
            <a:pathLst>
              <a:path w="391794" h="1141095">
                <a:moveTo>
                  <a:pt x="181356" y="0"/>
                </a:moveTo>
                <a:lnTo>
                  <a:pt x="226230" y="4988"/>
                </a:lnTo>
                <a:lnTo>
                  <a:pt x="264890" y="19907"/>
                </a:lnTo>
                <a:lnTo>
                  <a:pt x="297406" y="44684"/>
                </a:lnTo>
                <a:lnTo>
                  <a:pt x="323850" y="79247"/>
                </a:lnTo>
                <a:lnTo>
                  <a:pt x="344554" y="121229"/>
                </a:lnTo>
                <a:lnTo>
                  <a:pt x="359759" y="168211"/>
                </a:lnTo>
                <a:lnTo>
                  <a:pt x="369391" y="220051"/>
                </a:lnTo>
                <a:lnTo>
                  <a:pt x="373380" y="276606"/>
                </a:lnTo>
                <a:lnTo>
                  <a:pt x="372653" y="316480"/>
                </a:lnTo>
                <a:lnTo>
                  <a:pt x="369284" y="356139"/>
                </a:lnTo>
                <a:lnTo>
                  <a:pt x="363200" y="395656"/>
                </a:lnTo>
                <a:lnTo>
                  <a:pt x="354330" y="435102"/>
                </a:lnTo>
                <a:lnTo>
                  <a:pt x="342459" y="474225"/>
                </a:lnTo>
                <a:lnTo>
                  <a:pt x="327374" y="512635"/>
                </a:lnTo>
                <a:lnTo>
                  <a:pt x="309002" y="550187"/>
                </a:lnTo>
                <a:lnTo>
                  <a:pt x="287274" y="586740"/>
                </a:lnTo>
                <a:lnTo>
                  <a:pt x="256343" y="638200"/>
                </a:lnTo>
                <a:lnTo>
                  <a:pt x="227558" y="686781"/>
                </a:lnTo>
                <a:lnTo>
                  <a:pt x="200919" y="732497"/>
                </a:lnTo>
                <a:lnTo>
                  <a:pt x="176426" y="775360"/>
                </a:lnTo>
                <a:lnTo>
                  <a:pt x="154079" y="815384"/>
                </a:lnTo>
                <a:lnTo>
                  <a:pt x="133878" y="852582"/>
                </a:lnTo>
                <a:lnTo>
                  <a:pt x="115824" y="886968"/>
                </a:lnTo>
                <a:lnTo>
                  <a:pt x="89106" y="939855"/>
                </a:lnTo>
                <a:lnTo>
                  <a:pt x="68389" y="983170"/>
                </a:lnTo>
                <a:lnTo>
                  <a:pt x="44958" y="1041654"/>
                </a:lnTo>
                <a:lnTo>
                  <a:pt x="91970" y="1041654"/>
                </a:lnTo>
                <a:lnTo>
                  <a:pt x="138872" y="1041654"/>
                </a:lnTo>
                <a:lnTo>
                  <a:pt x="185739" y="1041654"/>
                </a:lnTo>
                <a:lnTo>
                  <a:pt x="232641" y="1041654"/>
                </a:lnTo>
                <a:lnTo>
                  <a:pt x="279654" y="1041654"/>
                </a:lnTo>
                <a:lnTo>
                  <a:pt x="296644" y="1038796"/>
                </a:lnTo>
                <a:lnTo>
                  <a:pt x="338328" y="995934"/>
                </a:lnTo>
                <a:lnTo>
                  <a:pt x="357092" y="938022"/>
                </a:lnTo>
                <a:lnTo>
                  <a:pt x="367284" y="857250"/>
                </a:lnTo>
                <a:lnTo>
                  <a:pt x="375666" y="857250"/>
                </a:lnTo>
                <a:lnTo>
                  <a:pt x="383286" y="857250"/>
                </a:lnTo>
                <a:lnTo>
                  <a:pt x="391668" y="857250"/>
                </a:lnTo>
                <a:lnTo>
                  <a:pt x="388298" y="904494"/>
                </a:lnTo>
                <a:lnTo>
                  <a:pt x="385035" y="951738"/>
                </a:lnTo>
                <a:lnTo>
                  <a:pt x="381857" y="998982"/>
                </a:lnTo>
                <a:lnTo>
                  <a:pt x="378742" y="1046226"/>
                </a:lnTo>
                <a:lnTo>
                  <a:pt x="375669" y="1093470"/>
                </a:lnTo>
                <a:lnTo>
                  <a:pt x="372618" y="1140714"/>
                </a:lnTo>
                <a:lnTo>
                  <a:pt x="319755" y="1140714"/>
                </a:lnTo>
                <a:lnTo>
                  <a:pt x="3048" y="1140714"/>
                </a:lnTo>
                <a:lnTo>
                  <a:pt x="2917" y="1119116"/>
                </a:lnTo>
                <a:lnTo>
                  <a:pt x="2571" y="1097661"/>
                </a:lnTo>
                <a:lnTo>
                  <a:pt x="2083" y="1076205"/>
                </a:lnTo>
                <a:lnTo>
                  <a:pt x="1524" y="1054608"/>
                </a:lnTo>
                <a:lnTo>
                  <a:pt x="12692" y="1022877"/>
                </a:lnTo>
                <a:lnTo>
                  <a:pt x="26860" y="987075"/>
                </a:lnTo>
                <a:lnTo>
                  <a:pt x="44172" y="947130"/>
                </a:lnTo>
                <a:lnTo>
                  <a:pt x="64770" y="902969"/>
                </a:lnTo>
                <a:lnTo>
                  <a:pt x="83411" y="864949"/>
                </a:lnTo>
                <a:lnTo>
                  <a:pt x="104540" y="824112"/>
                </a:lnTo>
                <a:lnTo>
                  <a:pt x="128083" y="780568"/>
                </a:lnTo>
                <a:lnTo>
                  <a:pt x="153966" y="734427"/>
                </a:lnTo>
                <a:lnTo>
                  <a:pt x="182118" y="685800"/>
                </a:lnTo>
                <a:lnTo>
                  <a:pt x="205971" y="641079"/>
                </a:lnTo>
                <a:lnTo>
                  <a:pt x="227191" y="597420"/>
                </a:lnTo>
                <a:lnTo>
                  <a:pt x="245705" y="554784"/>
                </a:lnTo>
                <a:lnTo>
                  <a:pt x="261439" y="513136"/>
                </a:lnTo>
                <a:lnTo>
                  <a:pt x="274320" y="472440"/>
                </a:lnTo>
                <a:lnTo>
                  <a:pt x="286750" y="423445"/>
                </a:lnTo>
                <a:lnTo>
                  <a:pt x="295465" y="375951"/>
                </a:lnTo>
                <a:lnTo>
                  <a:pt x="300466" y="330029"/>
                </a:lnTo>
                <a:lnTo>
                  <a:pt x="301752" y="285750"/>
                </a:lnTo>
                <a:lnTo>
                  <a:pt x="298739" y="229314"/>
                </a:lnTo>
                <a:lnTo>
                  <a:pt x="291941" y="180022"/>
                </a:lnTo>
                <a:lnTo>
                  <a:pt x="281285" y="137874"/>
                </a:lnTo>
                <a:lnTo>
                  <a:pt x="248269" y="75307"/>
                </a:lnTo>
                <a:lnTo>
                  <a:pt x="200263" y="43612"/>
                </a:lnTo>
                <a:lnTo>
                  <a:pt x="170688" y="39624"/>
                </a:lnTo>
                <a:lnTo>
                  <a:pt x="147673" y="42338"/>
                </a:lnTo>
                <a:lnTo>
                  <a:pt x="107358" y="64055"/>
                </a:lnTo>
                <a:lnTo>
                  <a:pt x="75485" y="106334"/>
                </a:lnTo>
                <a:lnTo>
                  <a:pt x="59483" y="162032"/>
                </a:lnTo>
                <a:lnTo>
                  <a:pt x="57912" y="194310"/>
                </a:lnTo>
                <a:lnTo>
                  <a:pt x="59221" y="213467"/>
                </a:lnTo>
                <a:lnTo>
                  <a:pt x="62103" y="230981"/>
                </a:lnTo>
                <a:lnTo>
                  <a:pt x="66698" y="246923"/>
                </a:lnTo>
                <a:lnTo>
                  <a:pt x="73152" y="261365"/>
                </a:lnTo>
                <a:lnTo>
                  <a:pt x="79593" y="274962"/>
                </a:lnTo>
                <a:lnTo>
                  <a:pt x="84105" y="288416"/>
                </a:lnTo>
                <a:lnTo>
                  <a:pt x="87499" y="331041"/>
                </a:lnTo>
                <a:lnTo>
                  <a:pt x="74092" y="372879"/>
                </a:lnTo>
                <a:lnTo>
                  <a:pt x="51054" y="382524"/>
                </a:lnTo>
                <a:lnTo>
                  <a:pt x="40195" y="381095"/>
                </a:lnTo>
                <a:lnTo>
                  <a:pt x="8465" y="345936"/>
                </a:lnTo>
                <a:lnTo>
                  <a:pt x="1297" y="307907"/>
                </a:lnTo>
                <a:lnTo>
                  <a:pt x="0" y="283464"/>
                </a:lnTo>
                <a:lnTo>
                  <a:pt x="2583" y="218443"/>
                </a:lnTo>
                <a:lnTo>
                  <a:pt x="12668" y="161639"/>
                </a:lnTo>
                <a:lnTo>
                  <a:pt x="30325" y="112978"/>
                </a:lnTo>
                <a:lnTo>
                  <a:pt x="55626" y="72390"/>
                </a:lnTo>
                <a:lnTo>
                  <a:pt x="85344" y="40826"/>
                </a:lnTo>
                <a:lnTo>
                  <a:pt x="116205" y="18192"/>
                </a:lnTo>
                <a:lnTo>
                  <a:pt x="148209" y="4560"/>
                </a:lnTo>
                <a:lnTo>
                  <a:pt x="181356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44353" y="1806194"/>
            <a:ext cx="901839" cy="153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82781" y="1803145"/>
            <a:ext cx="809243" cy="153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66701" y="1815845"/>
            <a:ext cx="934199" cy="1524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86257" y="1816100"/>
            <a:ext cx="935735" cy="1536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44753" y="1866900"/>
            <a:ext cx="166877" cy="292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42377" y="2696210"/>
            <a:ext cx="869454" cy="584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27898" y="1858010"/>
            <a:ext cx="551687" cy="9779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429891" y="1807210"/>
            <a:ext cx="220980" cy="977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07031" y="1972310"/>
            <a:ext cx="83807" cy="5461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60099" y="2225801"/>
            <a:ext cx="88392" cy="3276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49687" y="2964179"/>
            <a:ext cx="399415" cy="243840"/>
          </a:xfrm>
          <a:custGeom>
            <a:avLst/>
            <a:gdLst/>
            <a:ahLst/>
            <a:cxnLst/>
            <a:rect l="l" t="t" r="r" b="b"/>
            <a:pathLst>
              <a:path w="399414" h="243839">
                <a:moveTo>
                  <a:pt x="394715" y="0"/>
                </a:moveTo>
                <a:lnTo>
                  <a:pt x="395858" y="6417"/>
                </a:lnTo>
                <a:lnTo>
                  <a:pt x="397001" y="13049"/>
                </a:lnTo>
                <a:lnTo>
                  <a:pt x="398144" y="19823"/>
                </a:lnTo>
                <a:lnTo>
                  <a:pt x="399287" y="26670"/>
                </a:lnTo>
                <a:lnTo>
                  <a:pt x="342903" y="54228"/>
                </a:lnTo>
                <a:lnTo>
                  <a:pt x="291874" y="79756"/>
                </a:lnTo>
                <a:lnTo>
                  <a:pt x="246221" y="103250"/>
                </a:lnTo>
                <a:lnTo>
                  <a:pt x="205965" y="124714"/>
                </a:lnTo>
                <a:lnTo>
                  <a:pt x="171128" y="144145"/>
                </a:lnTo>
                <a:lnTo>
                  <a:pt x="105132" y="185118"/>
                </a:lnTo>
                <a:lnTo>
                  <a:pt x="55364" y="226266"/>
                </a:lnTo>
                <a:lnTo>
                  <a:pt x="41909" y="243840"/>
                </a:lnTo>
                <a:lnTo>
                  <a:pt x="31503" y="212419"/>
                </a:lnTo>
                <a:lnTo>
                  <a:pt x="20954" y="181070"/>
                </a:lnTo>
                <a:lnTo>
                  <a:pt x="10406" y="149863"/>
                </a:lnTo>
                <a:lnTo>
                  <a:pt x="0" y="118872"/>
                </a:lnTo>
                <a:lnTo>
                  <a:pt x="52708" y="106037"/>
                </a:lnTo>
                <a:lnTo>
                  <a:pt x="99917" y="93916"/>
                </a:lnTo>
                <a:lnTo>
                  <a:pt x="141553" y="82653"/>
                </a:lnTo>
                <a:lnTo>
                  <a:pt x="207812" y="63252"/>
                </a:lnTo>
                <a:lnTo>
                  <a:pt x="244662" y="51407"/>
                </a:lnTo>
                <a:lnTo>
                  <a:pt x="288096" y="36892"/>
                </a:lnTo>
                <a:lnTo>
                  <a:pt x="338114" y="19744"/>
                </a:lnTo>
                <a:lnTo>
                  <a:pt x="394715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37055" y="2693670"/>
            <a:ext cx="878205" cy="586740"/>
          </a:xfrm>
          <a:custGeom>
            <a:avLst/>
            <a:gdLst/>
            <a:ahLst/>
            <a:cxnLst/>
            <a:rect l="l" t="t" r="r" b="b"/>
            <a:pathLst>
              <a:path w="878204" h="586739">
                <a:moveTo>
                  <a:pt x="395477" y="0"/>
                </a:moveTo>
                <a:lnTo>
                  <a:pt x="419480" y="16573"/>
                </a:lnTo>
                <a:lnTo>
                  <a:pt x="443483" y="33146"/>
                </a:lnTo>
                <a:lnTo>
                  <a:pt x="467486" y="49720"/>
                </a:lnTo>
                <a:lnTo>
                  <a:pt x="491489" y="66293"/>
                </a:lnTo>
                <a:lnTo>
                  <a:pt x="482917" y="77724"/>
                </a:lnTo>
                <a:lnTo>
                  <a:pt x="474344" y="89154"/>
                </a:lnTo>
                <a:lnTo>
                  <a:pt x="465772" y="100584"/>
                </a:lnTo>
                <a:lnTo>
                  <a:pt x="457199" y="112014"/>
                </a:lnTo>
                <a:lnTo>
                  <a:pt x="457330" y="138422"/>
                </a:lnTo>
                <a:lnTo>
                  <a:pt x="457676" y="164972"/>
                </a:lnTo>
                <a:lnTo>
                  <a:pt x="458164" y="191523"/>
                </a:lnTo>
                <a:lnTo>
                  <a:pt x="458723" y="217932"/>
                </a:lnTo>
                <a:lnTo>
                  <a:pt x="505467" y="217932"/>
                </a:lnTo>
                <a:lnTo>
                  <a:pt x="552068" y="217932"/>
                </a:lnTo>
                <a:lnTo>
                  <a:pt x="598670" y="217932"/>
                </a:lnTo>
                <a:lnTo>
                  <a:pt x="645413" y="217932"/>
                </a:lnTo>
                <a:lnTo>
                  <a:pt x="659010" y="194631"/>
                </a:lnTo>
                <a:lnTo>
                  <a:pt x="672464" y="171545"/>
                </a:lnTo>
                <a:lnTo>
                  <a:pt x="685919" y="148601"/>
                </a:lnTo>
                <a:lnTo>
                  <a:pt x="699515" y="125729"/>
                </a:lnTo>
                <a:lnTo>
                  <a:pt x="719649" y="158436"/>
                </a:lnTo>
                <a:lnTo>
                  <a:pt x="739997" y="191357"/>
                </a:lnTo>
                <a:lnTo>
                  <a:pt x="760487" y="224420"/>
                </a:lnTo>
                <a:lnTo>
                  <a:pt x="781049" y="257555"/>
                </a:lnTo>
                <a:lnTo>
                  <a:pt x="727385" y="257556"/>
                </a:lnTo>
                <a:lnTo>
                  <a:pt x="459485" y="257556"/>
                </a:lnTo>
                <a:lnTo>
                  <a:pt x="460400" y="311505"/>
                </a:lnTo>
                <a:lnTo>
                  <a:pt x="461314" y="365455"/>
                </a:lnTo>
                <a:lnTo>
                  <a:pt x="462229" y="419404"/>
                </a:lnTo>
                <a:lnTo>
                  <a:pt x="463143" y="473354"/>
                </a:lnTo>
                <a:lnTo>
                  <a:pt x="464057" y="527304"/>
                </a:lnTo>
                <a:lnTo>
                  <a:pt x="516556" y="527304"/>
                </a:lnTo>
                <a:lnTo>
                  <a:pt x="568945" y="527304"/>
                </a:lnTo>
                <a:lnTo>
                  <a:pt x="621298" y="527304"/>
                </a:lnTo>
                <a:lnTo>
                  <a:pt x="673687" y="527304"/>
                </a:lnTo>
                <a:lnTo>
                  <a:pt x="726185" y="527304"/>
                </a:lnTo>
                <a:lnTo>
                  <a:pt x="741616" y="501015"/>
                </a:lnTo>
                <a:lnTo>
                  <a:pt x="757046" y="474726"/>
                </a:lnTo>
                <a:lnTo>
                  <a:pt x="772477" y="448437"/>
                </a:lnTo>
                <a:lnTo>
                  <a:pt x="787907" y="422148"/>
                </a:lnTo>
                <a:lnTo>
                  <a:pt x="810315" y="458271"/>
                </a:lnTo>
                <a:lnTo>
                  <a:pt x="832865" y="494538"/>
                </a:lnTo>
                <a:lnTo>
                  <a:pt x="855416" y="530804"/>
                </a:lnTo>
                <a:lnTo>
                  <a:pt x="877823" y="566928"/>
                </a:lnTo>
                <a:lnTo>
                  <a:pt x="828131" y="566928"/>
                </a:lnTo>
                <a:lnTo>
                  <a:pt x="778422" y="566928"/>
                </a:lnTo>
                <a:lnTo>
                  <a:pt x="131825" y="566928"/>
                </a:lnTo>
                <a:lnTo>
                  <a:pt x="106227" y="568201"/>
                </a:lnTo>
                <a:lnTo>
                  <a:pt x="81914" y="571976"/>
                </a:lnTo>
                <a:lnTo>
                  <a:pt x="58745" y="578179"/>
                </a:lnTo>
                <a:lnTo>
                  <a:pt x="36575" y="586740"/>
                </a:lnTo>
                <a:lnTo>
                  <a:pt x="27431" y="571881"/>
                </a:lnTo>
                <a:lnTo>
                  <a:pt x="18287" y="557022"/>
                </a:lnTo>
                <a:lnTo>
                  <a:pt x="9143" y="542163"/>
                </a:lnTo>
                <a:lnTo>
                  <a:pt x="0" y="527304"/>
                </a:lnTo>
                <a:lnTo>
                  <a:pt x="408431" y="527304"/>
                </a:lnTo>
                <a:lnTo>
                  <a:pt x="407517" y="473354"/>
                </a:lnTo>
                <a:lnTo>
                  <a:pt x="406603" y="419404"/>
                </a:lnTo>
                <a:lnTo>
                  <a:pt x="405688" y="365455"/>
                </a:lnTo>
                <a:lnTo>
                  <a:pt x="404774" y="311505"/>
                </a:lnTo>
                <a:lnTo>
                  <a:pt x="403859" y="257556"/>
                </a:lnTo>
                <a:lnTo>
                  <a:pt x="363271" y="257556"/>
                </a:lnTo>
                <a:lnTo>
                  <a:pt x="322611" y="257556"/>
                </a:lnTo>
                <a:lnTo>
                  <a:pt x="281809" y="257556"/>
                </a:lnTo>
                <a:lnTo>
                  <a:pt x="240791" y="257556"/>
                </a:lnTo>
                <a:lnTo>
                  <a:pt x="215634" y="258722"/>
                </a:lnTo>
                <a:lnTo>
                  <a:pt x="191547" y="262318"/>
                </a:lnTo>
                <a:lnTo>
                  <a:pt x="168461" y="268485"/>
                </a:lnTo>
                <a:lnTo>
                  <a:pt x="146303" y="277368"/>
                </a:lnTo>
                <a:lnTo>
                  <a:pt x="137159" y="262509"/>
                </a:lnTo>
                <a:lnTo>
                  <a:pt x="128015" y="247650"/>
                </a:lnTo>
                <a:lnTo>
                  <a:pt x="118871" y="232790"/>
                </a:lnTo>
                <a:lnTo>
                  <a:pt x="109727" y="217932"/>
                </a:lnTo>
                <a:lnTo>
                  <a:pt x="403097" y="217932"/>
                </a:lnTo>
                <a:lnTo>
                  <a:pt x="402121" y="167056"/>
                </a:lnTo>
                <a:lnTo>
                  <a:pt x="400430" y="113823"/>
                </a:lnTo>
                <a:lnTo>
                  <a:pt x="398168" y="58162"/>
                </a:lnTo>
                <a:lnTo>
                  <a:pt x="395477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780924" y="2594610"/>
            <a:ext cx="941069" cy="758190"/>
          </a:xfrm>
          <a:custGeom>
            <a:avLst/>
            <a:gdLst/>
            <a:ahLst/>
            <a:cxnLst/>
            <a:rect l="l" t="t" r="r" b="b"/>
            <a:pathLst>
              <a:path w="941070" h="758189">
                <a:moveTo>
                  <a:pt x="409955" y="0"/>
                </a:moveTo>
                <a:lnTo>
                  <a:pt x="435101" y="19990"/>
                </a:lnTo>
                <a:lnTo>
                  <a:pt x="460247" y="39909"/>
                </a:lnTo>
                <a:lnTo>
                  <a:pt x="485393" y="59686"/>
                </a:lnTo>
                <a:lnTo>
                  <a:pt x="510539" y="79247"/>
                </a:lnTo>
                <a:lnTo>
                  <a:pt x="501526" y="89404"/>
                </a:lnTo>
                <a:lnTo>
                  <a:pt x="475487" y="118872"/>
                </a:lnTo>
                <a:lnTo>
                  <a:pt x="467963" y="156781"/>
                </a:lnTo>
                <a:lnTo>
                  <a:pt x="464450" y="174378"/>
                </a:lnTo>
                <a:lnTo>
                  <a:pt x="461009" y="191262"/>
                </a:lnTo>
                <a:lnTo>
                  <a:pt x="509671" y="191262"/>
                </a:lnTo>
                <a:lnTo>
                  <a:pt x="558346" y="191262"/>
                </a:lnTo>
                <a:lnTo>
                  <a:pt x="607047" y="191261"/>
                </a:lnTo>
                <a:lnTo>
                  <a:pt x="655788" y="191261"/>
                </a:lnTo>
                <a:lnTo>
                  <a:pt x="704583" y="191261"/>
                </a:lnTo>
                <a:lnTo>
                  <a:pt x="753444" y="191261"/>
                </a:lnTo>
                <a:lnTo>
                  <a:pt x="802385" y="191261"/>
                </a:lnTo>
                <a:lnTo>
                  <a:pt x="815649" y="168390"/>
                </a:lnTo>
                <a:lnTo>
                  <a:pt x="829055" y="145446"/>
                </a:lnTo>
                <a:lnTo>
                  <a:pt x="842462" y="122360"/>
                </a:lnTo>
                <a:lnTo>
                  <a:pt x="855725" y="99059"/>
                </a:lnTo>
                <a:lnTo>
                  <a:pt x="874454" y="132195"/>
                </a:lnTo>
                <a:lnTo>
                  <a:pt x="892968" y="165258"/>
                </a:lnTo>
                <a:lnTo>
                  <a:pt x="911340" y="198179"/>
                </a:lnTo>
                <a:lnTo>
                  <a:pt x="929639" y="230885"/>
                </a:lnTo>
                <a:lnTo>
                  <a:pt x="878172" y="230885"/>
                </a:lnTo>
                <a:lnTo>
                  <a:pt x="826650" y="230885"/>
                </a:lnTo>
                <a:lnTo>
                  <a:pt x="775093" y="230886"/>
                </a:lnTo>
                <a:lnTo>
                  <a:pt x="517397" y="230886"/>
                </a:lnTo>
                <a:lnTo>
                  <a:pt x="541524" y="282137"/>
                </a:lnTo>
                <a:lnTo>
                  <a:pt x="567407" y="330002"/>
                </a:lnTo>
                <a:lnTo>
                  <a:pt x="595026" y="374523"/>
                </a:lnTo>
                <a:lnTo>
                  <a:pt x="624360" y="415741"/>
                </a:lnTo>
                <a:lnTo>
                  <a:pt x="655387" y="453700"/>
                </a:lnTo>
                <a:lnTo>
                  <a:pt x="688085" y="488442"/>
                </a:lnTo>
                <a:lnTo>
                  <a:pt x="723332" y="519235"/>
                </a:lnTo>
                <a:lnTo>
                  <a:pt x="761266" y="546071"/>
                </a:lnTo>
                <a:lnTo>
                  <a:pt x="801909" y="568928"/>
                </a:lnTo>
                <a:lnTo>
                  <a:pt x="845283" y="587784"/>
                </a:lnTo>
                <a:lnTo>
                  <a:pt x="891409" y="602618"/>
                </a:lnTo>
                <a:lnTo>
                  <a:pt x="940307" y="613410"/>
                </a:lnTo>
                <a:lnTo>
                  <a:pt x="940748" y="620148"/>
                </a:lnTo>
                <a:lnTo>
                  <a:pt x="940974" y="626745"/>
                </a:lnTo>
                <a:lnTo>
                  <a:pt x="941058" y="633341"/>
                </a:lnTo>
                <a:lnTo>
                  <a:pt x="941069" y="640080"/>
                </a:lnTo>
                <a:lnTo>
                  <a:pt x="906922" y="648057"/>
                </a:lnTo>
                <a:lnTo>
                  <a:pt x="879919" y="666178"/>
                </a:lnTo>
                <a:lnTo>
                  <a:pt x="860059" y="694301"/>
                </a:lnTo>
                <a:lnTo>
                  <a:pt x="847343" y="732282"/>
                </a:lnTo>
                <a:lnTo>
                  <a:pt x="804290" y="702055"/>
                </a:lnTo>
                <a:lnTo>
                  <a:pt x="763523" y="668527"/>
                </a:lnTo>
                <a:lnTo>
                  <a:pt x="725042" y="631697"/>
                </a:lnTo>
                <a:lnTo>
                  <a:pt x="688847" y="591566"/>
                </a:lnTo>
                <a:lnTo>
                  <a:pt x="654938" y="548132"/>
                </a:lnTo>
                <a:lnTo>
                  <a:pt x="623315" y="501395"/>
                </a:lnTo>
                <a:lnTo>
                  <a:pt x="594102" y="453576"/>
                </a:lnTo>
                <a:lnTo>
                  <a:pt x="568169" y="406879"/>
                </a:lnTo>
                <a:lnTo>
                  <a:pt x="545496" y="361283"/>
                </a:lnTo>
                <a:lnTo>
                  <a:pt x="526062" y="316766"/>
                </a:lnTo>
                <a:lnTo>
                  <a:pt x="509845" y="273307"/>
                </a:lnTo>
                <a:lnTo>
                  <a:pt x="496823" y="230886"/>
                </a:lnTo>
                <a:lnTo>
                  <a:pt x="487096" y="230886"/>
                </a:lnTo>
                <a:lnTo>
                  <a:pt x="477297" y="230886"/>
                </a:lnTo>
                <a:lnTo>
                  <a:pt x="467356" y="230886"/>
                </a:lnTo>
                <a:lnTo>
                  <a:pt x="457199" y="230886"/>
                </a:lnTo>
                <a:lnTo>
                  <a:pt x="445698" y="292858"/>
                </a:lnTo>
                <a:lnTo>
                  <a:pt x="432339" y="350186"/>
                </a:lnTo>
                <a:lnTo>
                  <a:pt x="417123" y="402871"/>
                </a:lnTo>
                <a:lnTo>
                  <a:pt x="400049" y="450913"/>
                </a:lnTo>
                <a:lnTo>
                  <a:pt x="381119" y="494311"/>
                </a:lnTo>
                <a:lnTo>
                  <a:pt x="360330" y="533066"/>
                </a:lnTo>
                <a:lnTo>
                  <a:pt x="337685" y="567178"/>
                </a:lnTo>
                <a:lnTo>
                  <a:pt x="313181" y="596646"/>
                </a:lnTo>
                <a:lnTo>
                  <a:pt x="282251" y="626788"/>
                </a:lnTo>
                <a:lnTo>
                  <a:pt x="247587" y="654531"/>
                </a:lnTo>
                <a:lnTo>
                  <a:pt x="209192" y="679901"/>
                </a:lnTo>
                <a:lnTo>
                  <a:pt x="167064" y="702926"/>
                </a:lnTo>
                <a:lnTo>
                  <a:pt x="121204" y="723631"/>
                </a:lnTo>
                <a:lnTo>
                  <a:pt x="71612" y="742043"/>
                </a:lnTo>
                <a:lnTo>
                  <a:pt x="18287" y="758190"/>
                </a:lnTo>
                <a:lnTo>
                  <a:pt x="16763" y="752094"/>
                </a:lnTo>
                <a:lnTo>
                  <a:pt x="15239" y="745236"/>
                </a:lnTo>
                <a:lnTo>
                  <a:pt x="13715" y="738378"/>
                </a:lnTo>
                <a:lnTo>
                  <a:pt x="59873" y="717493"/>
                </a:lnTo>
                <a:lnTo>
                  <a:pt x="103829" y="693730"/>
                </a:lnTo>
                <a:lnTo>
                  <a:pt x="145541" y="667131"/>
                </a:lnTo>
                <a:lnTo>
                  <a:pt x="184968" y="637737"/>
                </a:lnTo>
                <a:lnTo>
                  <a:pt x="222066" y="605592"/>
                </a:lnTo>
                <a:lnTo>
                  <a:pt x="256793" y="570738"/>
                </a:lnTo>
                <a:lnTo>
                  <a:pt x="284597" y="537196"/>
                </a:lnTo>
                <a:lnTo>
                  <a:pt x="309867" y="498630"/>
                </a:lnTo>
                <a:lnTo>
                  <a:pt x="332591" y="455051"/>
                </a:lnTo>
                <a:lnTo>
                  <a:pt x="352757" y="406474"/>
                </a:lnTo>
                <a:lnTo>
                  <a:pt x="370349" y="352912"/>
                </a:lnTo>
                <a:lnTo>
                  <a:pt x="385356" y="294378"/>
                </a:lnTo>
                <a:lnTo>
                  <a:pt x="397763" y="230886"/>
                </a:lnTo>
                <a:lnTo>
                  <a:pt x="344722" y="230886"/>
                </a:lnTo>
                <a:lnTo>
                  <a:pt x="291644" y="230886"/>
                </a:lnTo>
                <a:lnTo>
                  <a:pt x="238493" y="230886"/>
                </a:lnTo>
                <a:lnTo>
                  <a:pt x="185233" y="230886"/>
                </a:lnTo>
                <a:lnTo>
                  <a:pt x="131825" y="230886"/>
                </a:lnTo>
                <a:lnTo>
                  <a:pt x="106668" y="232159"/>
                </a:lnTo>
                <a:lnTo>
                  <a:pt x="82581" y="235934"/>
                </a:lnTo>
                <a:lnTo>
                  <a:pt x="59495" y="242137"/>
                </a:lnTo>
                <a:lnTo>
                  <a:pt x="37337" y="250698"/>
                </a:lnTo>
                <a:lnTo>
                  <a:pt x="28074" y="235839"/>
                </a:lnTo>
                <a:lnTo>
                  <a:pt x="18668" y="220980"/>
                </a:lnTo>
                <a:lnTo>
                  <a:pt x="9263" y="206121"/>
                </a:lnTo>
                <a:lnTo>
                  <a:pt x="0" y="191262"/>
                </a:lnTo>
                <a:lnTo>
                  <a:pt x="50259" y="191262"/>
                </a:lnTo>
                <a:lnTo>
                  <a:pt x="100464" y="191262"/>
                </a:lnTo>
                <a:lnTo>
                  <a:pt x="150634" y="191262"/>
                </a:lnTo>
                <a:lnTo>
                  <a:pt x="200786" y="191262"/>
                </a:lnTo>
                <a:lnTo>
                  <a:pt x="250939" y="191262"/>
                </a:lnTo>
                <a:lnTo>
                  <a:pt x="301109" y="191262"/>
                </a:lnTo>
                <a:lnTo>
                  <a:pt x="351314" y="191262"/>
                </a:lnTo>
                <a:lnTo>
                  <a:pt x="401573" y="191262"/>
                </a:lnTo>
                <a:lnTo>
                  <a:pt x="404276" y="144982"/>
                </a:lnTo>
                <a:lnTo>
                  <a:pt x="406622" y="97631"/>
                </a:lnTo>
                <a:lnTo>
                  <a:pt x="408539" y="49279"/>
                </a:lnTo>
                <a:lnTo>
                  <a:pt x="409955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59909" y="2225801"/>
            <a:ext cx="88900" cy="327025"/>
          </a:xfrm>
          <a:custGeom>
            <a:avLst/>
            <a:gdLst/>
            <a:ahLst/>
            <a:cxnLst/>
            <a:rect l="l" t="t" r="r" b="b"/>
            <a:pathLst>
              <a:path w="88900" h="327025">
                <a:moveTo>
                  <a:pt x="62674" y="0"/>
                </a:moveTo>
                <a:lnTo>
                  <a:pt x="67246" y="0"/>
                </a:lnTo>
                <a:lnTo>
                  <a:pt x="72580" y="0"/>
                </a:lnTo>
                <a:lnTo>
                  <a:pt x="77914" y="0"/>
                </a:lnTo>
                <a:lnTo>
                  <a:pt x="83321" y="73152"/>
                </a:lnTo>
                <a:lnTo>
                  <a:pt x="86790" y="134416"/>
                </a:lnTo>
                <a:lnTo>
                  <a:pt x="88393" y="183794"/>
                </a:lnTo>
                <a:lnTo>
                  <a:pt x="88204" y="221284"/>
                </a:lnTo>
                <a:lnTo>
                  <a:pt x="81998" y="270045"/>
                </a:lnTo>
                <a:lnTo>
                  <a:pt x="58102" y="316230"/>
                </a:lnTo>
                <a:lnTo>
                  <a:pt x="35242" y="326993"/>
                </a:lnTo>
                <a:lnTo>
                  <a:pt x="22955" y="325766"/>
                </a:lnTo>
                <a:lnTo>
                  <a:pt x="10096" y="320040"/>
                </a:lnTo>
                <a:lnTo>
                  <a:pt x="1262" y="307871"/>
                </a:lnTo>
                <a:lnTo>
                  <a:pt x="0" y="288417"/>
                </a:lnTo>
                <a:lnTo>
                  <a:pt x="6453" y="261532"/>
                </a:lnTo>
                <a:lnTo>
                  <a:pt x="20764" y="227076"/>
                </a:lnTo>
                <a:lnTo>
                  <a:pt x="34120" y="193877"/>
                </a:lnTo>
                <a:lnTo>
                  <a:pt x="44953" y="154606"/>
                </a:lnTo>
                <a:lnTo>
                  <a:pt x="53298" y="109228"/>
                </a:lnTo>
                <a:lnTo>
                  <a:pt x="59193" y="57704"/>
                </a:lnTo>
                <a:lnTo>
                  <a:pt x="62674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406269" y="1968245"/>
            <a:ext cx="85090" cy="548005"/>
          </a:xfrm>
          <a:custGeom>
            <a:avLst/>
            <a:gdLst/>
            <a:ahLst/>
            <a:cxnLst/>
            <a:rect l="l" t="t" r="r" b="b"/>
            <a:pathLst>
              <a:path w="85090" h="548005">
                <a:moveTo>
                  <a:pt x="0" y="0"/>
                </a:moveTo>
                <a:lnTo>
                  <a:pt x="21145" y="13585"/>
                </a:lnTo>
                <a:lnTo>
                  <a:pt x="42291" y="26955"/>
                </a:lnTo>
                <a:lnTo>
                  <a:pt x="63436" y="40183"/>
                </a:lnTo>
                <a:lnTo>
                  <a:pt x="84582" y="53340"/>
                </a:lnTo>
                <a:lnTo>
                  <a:pt x="77724" y="64769"/>
                </a:lnTo>
                <a:lnTo>
                  <a:pt x="70866" y="76199"/>
                </a:lnTo>
                <a:lnTo>
                  <a:pt x="64008" y="87629"/>
                </a:lnTo>
                <a:lnTo>
                  <a:pt x="57150" y="99060"/>
                </a:lnTo>
                <a:lnTo>
                  <a:pt x="58039" y="151065"/>
                </a:lnTo>
                <a:lnTo>
                  <a:pt x="58983" y="203061"/>
                </a:lnTo>
                <a:lnTo>
                  <a:pt x="59962" y="255039"/>
                </a:lnTo>
                <a:lnTo>
                  <a:pt x="60960" y="306990"/>
                </a:lnTo>
                <a:lnTo>
                  <a:pt x="61957" y="358906"/>
                </a:lnTo>
                <a:lnTo>
                  <a:pt x="62936" y="410777"/>
                </a:lnTo>
                <a:lnTo>
                  <a:pt x="63880" y="462595"/>
                </a:lnTo>
                <a:lnTo>
                  <a:pt x="64770" y="514350"/>
                </a:lnTo>
                <a:lnTo>
                  <a:pt x="51054" y="522803"/>
                </a:lnTo>
                <a:lnTo>
                  <a:pt x="37338" y="531114"/>
                </a:lnTo>
                <a:lnTo>
                  <a:pt x="23622" y="539424"/>
                </a:lnTo>
                <a:lnTo>
                  <a:pt x="9906" y="547878"/>
                </a:lnTo>
                <a:lnTo>
                  <a:pt x="10163" y="497395"/>
                </a:lnTo>
                <a:lnTo>
                  <a:pt x="10188" y="447294"/>
                </a:lnTo>
                <a:lnTo>
                  <a:pt x="10001" y="397573"/>
                </a:lnTo>
                <a:lnTo>
                  <a:pt x="9623" y="348234"/>
                </a:lnTo>
                <a:lnTo>
                  <a:pt x="9076" y="299275"/>
                </a:lnTo>
                <a:lnTo>
                  <a:pt x="8382" y="250697"/>
                </a:lnTo>
                <a:lnTo>
                  <a:pt x="7290" y="194267"/>
                </a:lnTo>
                <a:lnTo>
                  <a:pt x="5870" y="141055"/>
                </a:lnTo>
                <a:lnTo>
                  <a:pt x="4157" y="90988"/>
                </a:lnTo>
                <a:lnTo>
                  <a:pt x="2188" y="4399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041271" y="1968245"/>
            <a:ext cx="120014" cy="277495"/>
          </a:xfrm>
          <a:custGeom>
            <a:avLst/>
            <a:gdLst/>
            <a:ahLst/>
            <a:cxnLst/>
            <a:rect l="l" t="t" r="r" b="b"/>
            <a:pathLst>
              <a:path w="120015" h="277494">
                <a:moveTo>
                  <a:pt x="0" y="0"/>
                </a:moveTo>
                <a:lnTo>
                  <a:pt x="914" y="55693"/>
                </a:lnTo>
                <a:lnTo>
                  <a:pt x="1828" y="111239"/>
                </a:lnTo>
                <a:lnTo>
                  <a:pt x="2743" y="166676"/>
                </a:lnTo>
                <a:lnTo>
                  <a:pt x="3657" y="222040"/>
                </a:lnTo>
                <a:lnTo>
                  <a:pt x="4572" y="277368"/>
                </a:lnTo>
                <a:lnTo>
                  <a:pt x="33266" y="277368"/>
                </a:lnTo>
                <a:lnTo>
                  <a:pt x="62103" y="277368"/>
                </a:lnTo>
                <a:lnTo>
                  <a:pt x="90939" y="277368"/>
                </a:lnTo>
                <a:lnTo>
                  <a:pt x="119634" y="277368"/>
                </a:lnTo>
                <a:lnTo>
                  <a:pt x="118719" y="222040"/>
                </a:lnTo>
                <a:lnTo>
                  <a:pt x="117805" y="166676"/>
                </a:lnTo>
                <a:lnTo>
                  <a:pt x="116890" y="111239"/>
                </a:lnTo>
                <a:lnTo>
                  <a:pt x="115976" y="55693"/>
                </a:lnTo>
                <a:lnTo>
                  <a:pt x="115062" y="0"/>
                </a:lnTo>
                <a:lnTo>
                  <a:pt x="86046" y="0"/>
                </a:lnTo>
                <a:lnTo>
                  <a:pt x="57245" y="0"/>
                </a:lnTo>
                <a:lnTo>
                  <a:pt x="28586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55858" y="1889379"/>
            <a:ext cx="153923" cy="24298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943991" y="1863089"/>
            <a:ext cx="167640" cy="287020"/>
          </a:xfrm>
          <a:custGeom>
            <a:avLst/>
            <a:gdLst/>
            <a:ahLst/>
            <a:cxnLst/>
            <a:rect l="l" t="t" r="r" b="b"/>
            <a:pathLst>
              <a:path w="167640" h="287019">
                <a:moveTo>
                  <a:pt x="7620" y="0"/>
                </a:moveTo>
                <a:lnTo>
                  <a:pt x="48470" y="28705"/>
                </a:lnTo>
                <a:lnTo>
                  <a:pt x="82962" y="55340"/>
                </a:lnTo>
                <a:lnTo>
                  <a:pt x="132588" y="102107"/>
                </a:lnTo>
                <a:lnTo>
                  <a:pt x="159543" y="145161"/>
                </a:lnTo>
                <a:lnTo>
                  <a:pt x="167640" y="188214"/>
                </a:lnTo>
                <a:lnTo>
                  <a:pt x="166068" y="209478"/>
                </a:lnTo>
                <a:lnTo>
                  <a:pt x="162496" y="230886"/>
                </a:lnTo>
                <a:lnTo>
                  <a:pt x="156924" y="252293"/>
                </a:lnTo>
                <a:lnTo>
                  <a:pt x="149352" y="273558"/>
                </a:lnTo>
                <a:lnTo>
                  <a:pt x="140077" y="286714"/>
                </a:lnTo>
                <a:lnTo>
                  <a:pt x="129444" y="282797"/>
                </a:lnTo>
                <a:lnTo>
                  <a:pt x="117526" y="261877"/>
                </a:lnTo>
                <a:lnTo>
                  <a:pt x="104394" y="224028"/>
                </a:lnTo>
                <a:lnTo>
                  <a:pt x="91488" y="186257"/>
                </a:lnTo>
                <a:lnTo>
                  <a:pt x="74669" y="146986"/>
                </a:lnTo>
                <a:lnTo>
                  <a:pt x="53864" y="106180"/>
                </a:lnTo>
                <a:lnTo>
                  <a:pt x="28998" y="63800"/>
                </a:lnTo>
                <a:lnTo>
                  <a:pt x="0" y="19812"/>
                </a:lnTo>
                <a:lnTo>
                  <a:pt x="2286" y="12954"/>
                </a:lnTo>
                <a:lnTo>
                  <a:pt x="5334" y="6858"/>
                </a:lnTo>
                <a:lnTo>
                  <a:pt x="7620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23339" y="1850135"/>
            <a:ext cx="561340" cy="975360"/>
          </a:xfrm>
          <a:custGeom>
            <a:avLst/>
            <a:gdLst/>
            <a:ahLst/>
            <a:cxnLst/>
            <a:rect l="l" t="t" r="r" b="b"/>
            <a:pathLst>
              <a:path w="561340" h="975360">
                <a:moveTo>
                  <a:pt x="441959" y="0"/>
                </a:moveTo>
                <a:lnTo>
                  <a:pt x="460247" y="29706"/>
                </a:lnTo>
                <a:lnTo>
                  <a:pt x="478535" y="59340"/>
                </a:lnTo>
                <a:lnTo>
                  <a:pt x="496823" y="88832"/>
                </a:lnTo>
                <a:lnTo>
                  <a:pt x="515111" y="118110"/>
                </a:lnTo>
                <a:lnTo>
                  <a:pt x="482536" y="118110"/>
                </a:lnTo>
                <a:lnTo>
                  <a:pt x="449960" y="118110"/>
                </a:lnTo>
                <a:lnTo>
                  <a:pt x="417385" y="118110"/>
                </a:lnTo>
                <a:lnTo>
                  <a:pt x="384809" y="118110"/>
                </a:lnTo>
                <a:lnTo>
                  <a:pt x="385724" y="173803"/>
                </a:lnTo>
                <a:lnTo>
                  <a:pt x="386638" y="229349"/>
                </a:lnTo>
                <a:lnTo>
                  <a:pt x="387553" y="284786"/>
                </a:lnTo>
                <a:lnTo>
                  <a:pt x="388467" y="340150"/>
                </a:lnTo>
                <a:lnTo>
                  <a:pt x="389381" y="395478"/>
                </a:lnTo>
                <a:lnTo>
                  <a:pt x="400240" y="395478"/>
                </a:lnTo>
                <a:lnTo>
                  <a:pt x="411098" y="395478"/>
                </a:lnTo>
                <a:lnTo>
                  <a:pt x="421957" y="395478"/>
                </a:lnTo>
                <a:lnTo>
                  <a:pt x="432815" y="395478"/>
                </a:lnTo>
                <a:lnTo>
                  <a:pt x="445388" y="373880"/>
                </a:lnTo>
                <a:lnTo>
                  <a:pt x="457961" y="352425"/>
                </a:lnTo>
                <a:lnTo>
                  <a:pt x="470534" y="330969"/>
                </a:lnTo>
                <a:lnTo>
                  <a:pt x="483107" y="309372"/>
                </a:lnTo>
                <a:lnTo>
                  <a:pt x="502538" y="340804"/>
                </a:lnTo>
                <a:lnTo>
                  <a:pt x="521969" y="372237"/>
                </a:lnTo>
                <a:lnTo>
                  <a:pt x="541400" y="403669"/>
                </a:lnTo>
                <a:lnTo>
                  <a:pt x="560831" y="435102"/>
                </a:lnTo>
                <a:lnTo>
                  <a:pt x="517981" y="435102"/>
                </a:lnTo>
                <a:lnTo>
                  <a:pt x="475202" y="435102"/>
                </a:lnTo>
                <a:lnTo>
                  <a:pt x="432565" y="435102"/>
                </a:lnTo>
                <a:lnTo>
                  <a:pt x="390143" y="435102"/>
                </a:lnTo>
                <a:lnTo>
                  <a:pt x="390846" y="487691"/>
                </a:lnTo>
                <a:lnTo>
                  <a:pt x="391763" y="540353"/>
                </a:lnTo>
                <a:lnTo>
                  <a:pt x="392822" y="593157"/>
                </a:lnTo>
                <a:lnTo>
                  <a:pt x="393953" y="646176"/>
                </a:lnTo>
                <a:lnTo>
                  <a:pt x="395239" y="707457"/>
                </a:lnTo>
                <a:lnTo>
                  <a:pt x="396811" y="759809"/>
                </a:lnTo>
                <a:lnTo>
                  <a:pt x="398668" y="803159"/>
                </a:lnTo>
                <a:lnTo>
                  <a:pt x="400811" y="837438"/>
                </a:lnTo>
                <a:lnTo>
                  <a:pt x="386393" y="850582"/>
                </a:lnTo>
                <a:lnTo>
                  <a:pt x="371760" y="863726"/>
                </a:lnTo>
                <a:lnTo>
                  <a:pt x="356985" y="876871"/>
                </a:lnTo>
                <a:lnTo>
                  <a:pt x="342137" y="890016"/>
                </a:lnTo>
                <a:lnTo>
                  <a:pt x="342796" y="831591"/>
                </a:lnTo>
                <a:lnTo>
                  <a:pt x="343015" y="777959"/>
                </a:lnTo>
                <a:lnTo>
                  <a:pt x="342906" y="729154"/>
                </a:lnTo>
                <a:lnTo>
                  <a:pt x="342576" y="685214"/>
                </a:lnTo>
                <a:lnTo>
                  <a:pt x="342137" y="646176"/>
                </a:lnTo>
                <a:lnTo>
                  <a:pt x="341114" y="593157"/>
                </a:lnTo>
                <a:lnTo>
                  <a:pt x="340232" y="540353"/>
                </a:lnTo>
                <a:lnTo>
                  <a:pt x="339351" y="487691"/>
                </a:lnTo>
                <a:lnTo>
                  <a:pt x="338327" y="435102"/>
                </a:lnTo>
                <a:lnTo>
                  <a:pt x="309633" y="435102"/>
                </a:lnTo>
                <a:lnTo>
                  <a:pt x="280796" y="435102"/>
                </a:lnTo>
                <a:lnTo>
                  <a:pt x="251960" y="435102"/>
                </a:lnTo>
                <a:lnTo>
                  <a:pt x="223265" y="435102"/>
                </a:lnTo>
                <a:lnTo>
                  <a:pt x="221471" y="492124"/>
                </a:lnTo>
                <a:lnTo>
                  <a:pt x="216848" y="546981"/>
                </a:lnTo>
                <a:lnTo>
                  <a:pt x="209395" y="599670"/>
                </a:lnTo>
                <a:lnTo>
                  <a:pt x="199107" y="650183"/>
                </a:lnTo>
                <a:lnTo>
                  <a:pt x="185984" y="698516"/>
                </a:lnTo>
                <a:lnTo>
                  <a:pt x="170021" y="744664"/>
                </a:lnTo>
                <a:lnTo>
                  <a:pt x="151216" y="788621"/>
                </a:lnTo>
                <a:lnTo>
                  <a:pt x="129568" y="830382"/>
                </a:lnTo>
                <a:lnTo>
                  <a:pt x="105072" y="869942"/>
                </a:lnTo>
                <a:lnTo>
                  <a:pt x="77727" y="907295"/>
                </a:lnTo>
                <a:lnTo>
                  <a:pt x="47530" y="942436"/>
                </a:lnTo>
                <a:lnTo>
                  <a:pt x="14477" y="975360"/>
                </a:lnTo>
                <a:lnTo>
                  <a:pt x="11429" y="969263"/>
                </a:lnTo>
                <a:lnTo>
                  <a:pt x="9143" y="962406"/>
                </a:lnTo>
                <a:lnTo>
                  <a:pt x="6095" y="955547"/>
                </a:lnTo>
                <a:lnTo>
                  <a:pt x="33734" y="917440"/>
                </a:lnTo>
                <a:lnTo>
                  <a:pt x="58872" y="877512"/>
                </a:lnTo>
                <a:lnTo>
                  <a:pt x="81503" y="835757"/>
                </a:lnTo>
                <a:lnTo>
                  <a:pt x="101619" y="792167"/>
                </a:lnTo>
                <a:lnTo>
                  <a:pt x="119213" y="746736"/>
                </a:lnTo>
                <a:lnTo>
                  <a:pt x="134280" y="699457"/>
                </a:lnTo>
                <a:lnTo>
                  <a:pt x="146811" y="650323"/>
                </a:lnTo>
                <a:lnTo>
                  <a:pt x="156801" y="599328"/>
                </a:lnTo>
                <a:lnTo>
                  <a:pt x="164242" y="546463"/>
                </a:lnTo>
                <a:lnTo>
                  <a:pt x="169127" y="491724"/>
                </a:lnTo>
                <a:lnTo>
                  <a:pt x="171449" y="435102"/>
                </a:lnTo>
                <a:lnTo>
                  <a:pt x="161722" y="435102"/>
                </a:lnTo>
                <a:lnTo>
                  <a:pt x="151923" y="435102"/>
                </a:lnTo>
                <a:lnTo>
                  <a:pt x="141982" y="435102"/>
                </a:lnTo>
                <a:lnTo>
                  <a:pt x="131825" y="435102"/>
                </a:lnTo>
                <a:lnTo>
                  <a:pt x="106668" y="436268"/>
                </a:lnTo>
                <a:lnTo>
                  <a:pt x="82581" y="439864"/>
                </a:lnTo>
                <a:lnTo>
                  <a:pt x="59495" y="446031"/>
                </a:lnTo>
                <a:lnTo>
                  <a:pt x="37337" y="454914"/>
                </a:lnTo>
                <a:lnTo>
                  <a:pt x="28074" y="440055"/>
                </a:lnTo>
                <a:lnTo>
                  <a:pt x="18668" y="425195"/>
                </a:lnTo>
                <a:lnTo>
                  <a:pt x="9263" y="410336"/>
                </a:lnTo>
                <a:lnTo>
                  <a:pt x="0" y="395478"/>
                </a:lnTo>
                <a:lnTo>
                  <a:pt x="42850" y="395478"/>
                </a:lnTo>
                <a:lnTo>
                  <a:pt x="85629" y="395478"/>
                </a:lnTo>
                <a:lnTo>
                  <a:pt x="128266" y="395478"/>
                </a:lnTo>
                <a:lnTo>
                  <a:pt x="170687" y="395478"/>
                </a:lnTo>
                <a:lnTo>
                  <a:pt x="169773" y="340150"/>
                </a:lnTo>
                <a:lnTo>
                  <a:pt x="168859" y="284786"/>
                </a:lnTo>
                <a:lnTo>
                  <a:pt x="167944" y="229349"/>
                </a:lnTo>
                <a:lnTo>
                  <a:pt x="167030" y="173803"/>
                </a:lnTo>
                <a:lnTo>
                  <a:pt x="166115" y="118110"/>
                </a:lnTo>
                <a:lnTo>
                  <a:pt x="153090" y="118110"/>
                </a:lnTo>
                <a:lnTo>
                  <a:pt x="140207" y="118110"/>
                </a:lnTo>
                <a:lnTo>
                  <a:pt x="127325" y="118110"/>
                </a:lnTo>
                <a:lnTo>
                  <a:pt x="114299" y="118110"/>
                </a:lnTo>
                <a:lnTo>
                  <a:pt x="102739" y="121539"/>
                </a:lnTo>
                <a:lnTo>
                  <a:pt x="90963" y="124968"/>
                </a:lnTo>
                <a:lnTo>
                  <a:pt x="79045" y="128397"/>
                </a:lnTo>
                <a:lnTo>
                  <a:pt x="67055" y="131826"/>
                </a:lnTo>
                <a:lnTo>
                  <a:pt x="58935" y="118681"/>
                </a:lnTo>
                <a:lnTo>
                  <a:pt x="50672" y="105537"/>
                </a:lnTo>
                <a:lnTo>
                  <a:pt x="42410" y="92392"/>
                </a:lnTo>
                <a:lnTo>
                  <a:pt x="34289" y="79248"/>
                </a:lnTo>
                <a:lnTo>
                  <a:pt x="85888" y="79248"/>
                </a:lnTo>
                <a:lnTo>
                  <a:pt x="137486" y="79248"/>
                </a:lnTo>
                <a:lnTo>
                  <a:pt x="189084" y="79248"/>
                </a:lnTo>
                <a:lnTo>
                  <a:pt x="240683" y="79248"/>
                </a:lnTo>
                <a:lnTo>
                  <a:pt x="292281" y="79248"/>
                </a:lnTo>
                <a:lnTo>
                  <a:pt x="343879" y="79248"/>
                </a:lnTo>
                <a:lnTo>
                  <a:pt x="395477" y="79248"/>
                </a:lnTo>
                <a:lnTo>
                  <a:pt x="407027" y="59257"/>
                </a:lnTo>
                <a:lnTo>
                  <a:pt x="418718" y="39338"/>
                </a:lnTo>
                <a:lnTo>
                  <a:pt x="430410" y="19561"/>
                </a:lnTo>
                <a:lnTo>
                  <a:pt x="441959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41305" y="1823466"/>
            <a:ext cx="373380" cy="1074420"/>
          </a:xfrm>
          <a:custGeom>
            <a:avLst/>
            <a:gdLst/>
            <a:ahLst/>
            <a:cxnLst/>
            <a:rect l="l" t="t" r="r" b="b"/>
            <a:pathLst>
              <a:path w="373379" h="1074420">
                <a:moveTo>
                  <a:pt x="176784" y="0"/>
                </a:moveTo>
                <a:lnTo>
                  <a:pt x="196905" y="21597"/>
                </a:lnTo>
                <a:lnTo>
                  <a:pt x="217170" y="43053"/>
                </a:lnTo>
                <a:lnTo>
                  <a:pt x="237434" y="64508"/>
                </a:lnTo>
                <a:lnTo>
                  <a:pt x="257556" y="86106"/>
                </a:lnTo>
                <a:lnTo>
                  <a:pt x="225742" y="129539"/>
                </a:lnTo>
                <a:lnTo>
                  <a:pt x="209335" y="169259"/>
                </a:lnTo>
                <a:lnTo>
                  <a:pt x="192786" y="220979"/>
                </a:lnTo>
                <a:lnTo>
                  <a:pt x="181822" y="256060"/>
                </a:lnTo>
                <a:lnTo>
                  <a:pt x="168526" y="295327"/>
                </a:lnTo>
                <a:lnTo>
                  <a:pt x="152897" y="338765"/>
                </a:lnTo>
                <a:lnTo>
                  <a:pt x="134936" y="386362"/>
                </a:lnTo>
                <a:lnTo>
                  <a:pt x="114642" y="438105"/>
                </a:lnTo>
                <a:lnTo>
                  <a:pt x="92015" y="493980"/>
                </a:lnTo>
                <a:lnTo>
                  <a:pt x="67056" y="553974"/>
                </a:lnTo>
                <a:lnTo>
                  <a:pt x="107632" y="547235"/>
                </a:lnTo>
                <a:lnTo>
                  <a:pt x="148209" y="540639"/>
                </a:lnTo>
                <a:lnTo>
                  <a:pt x="188785" y="534042"/>
                </a:lnTo>
                <a:lnTo>
                  <a:pt x="229362" y="527304"/>
                </a:lnTo>
                <a:lnTo>
                  <a:pt x="246827" y="474719"/>
                </a:lnTo>
                <a:lnTo>
                  <a:pt x="262646" y="422099"/>
                </a:lnTo>
                <a:lnTo>
                  <a:pt x="276819" y="369405"/>
                </a:lnTo>
                <a:lnTo>
                  <a:pt x="289346" y="316601"/>
                </a:lnTo>
                <a:lnTo>
                  <a:pt x="300228" y="263652"/>
                </a:lnTo>
                <a:lnTo>
                  <a:pt x="318516" y="285249"/>
                </a:lnTo>
                <a:lnTo>
                  <a:pt x="336804" y="306705"/>
                </a:lnTo>
                <a:lnTo>
                  <a:pt x="355092" y="328160"/>
                </a:lnTo>
                <a:lnTo>
                  <a:pt x="373380" y="349758"/>
                </a:lnTo>
                <a:lnTo>
                  <a:pt x="336708" y="410527"/>
                </a:lnTo>
                <a:lnTo>
                  <a:pt x="311336" y="466986"/>
                </a:lnTo>
                <a:lnTo>
                  <a:pt x="281178" y="541020"/>
                </a:lnTo>
                <a:lnTo>
                  <a:pt x="264567" y="583203"/>
                </a:lnTo>
                <a:lnTo>
                  <a:pt x="246733" y="627459"/>
                </a:lnTo>
                <a:lnTo>
                  <a:pt x="227666" y="673786"/>
                </a:lnTo>
                <a:lnTo>
                  <a:pt x="207359" y="722185"/>
                </a:lnTo>
                <a:lnTo>
                  <a:pt x="185801" y="772656"/>
                </a:lnTo>
                <a:lnTo>
                  <a:pt x="162984" y="825198"/>
                </a:lnTo>
                <a:lnTo>
                  <a:pt x="138899" y="879812"/>
                </a:lnTo>
                <a:lnTo>
                  <a:pt x="113538" y="936497"/>
                </a:lnTo>
                <a:lnTo>
                  <a:pt x="141250" y="929188"/>
                </a:lnTo>
                <a:lnTo>
                  <a:pt x="179606" y="918258"/>
                </a:lnTo>
                <a:lnTo>
                  <a:pt x="228642" y="903744"/>
                </a:lnTo>
                <a:lnTo>
                  <a:pt x="288395" y="885681"/>
                </a:lnTo>
                <a:lnTo>
                  <a:pt x="358902" y="864108"/>
                </a:lnTo>
                <a:lnTo>
                  <a:pt x="358902" y="870513"/>
                </a:lnTo>
                <a:lnTo>
                  <a:pt x="358902" y="877062"/>
                </a:lnTo>
                <a:lnTo>
                  <a:pt x="358902" y="883610"/>
                </a:lnTo>
                <a:lnTo>
                  <a:pt x="358902" y="890016"/>
                </a:lnTo>
                <a:lnTo>
                  <a:pt x="308740" y="912733"/>
                </a:lnTo>
                <a:lnTo>
                  <a:pt x="264509" y="934021"/>
                </a:lnTo>
                <a:lnTo>
                  <a:pt x="226135" y="953881"/>
                </a:lnTo>
                <a:lnTo>
                  <a:pt x="164389" y="992445"/>
                </a:lnTo>
                <a:lnTo>
                  <a:pt x="105787" y="1043570"/>
                </a:lnTo>
                <a:lnTo>
                  <a:pt x="76200" y="1074420"/>
                </a:lnTo>
                <a:lnTo>
                  <a:pt x="64067" y="1040010"/>
                </a:lnTo>
                <a:lnTo>
                  <a:pt x="51720" y="1005459"/>
                </a:lnTo>
                <a:lnTo>
                  <a:pt x="39231" y="970907"/>
                </a:lnTo>
                <a:lnTo>
                  <a:pt x="26670" y="936497"/>
                </a:lnTo>
                <a:lnTo>
                  <a:pt x="49101" y="919924"/>
                </a:lnTo>
                <a:lnTo>
                  <a:pt x="98250" y="849058"/>
                </a:lnTo>
                <a:lnTo>
                  <a:pt x="124968" y="794766"/>
                </a:lnTo>
                <a:lnTo>
                  <a:pt x="146742" y="746022"/>
                </a:lnTo>
                <a:lnTo>
                  <a:pt x="167310" y="697607"/>
                </a:lnTo>
                <a:lnTo>
                  <a:pt x="186744" y="649486"/>
                </a:lnTo>
                <a:lnTo>
                  <a:pt x="205118" y="601620"/>
                </a:lnTo>
                <a:lnTo>
                  <a:pt x="222504" y="553974"/>
                </a:lnTo>
                <a:lnTo>
                  <a:pt x="200513" y="560962"/>
                </a:lnTo>
                <a:lnTo>
                  <a:pt x="155102" y="578941"/>
                </a:lnTo>
                <a:lnTo>
                  <a:pt x="108513" y="603944"/>
                </a:lnTo>
                <a:lnTo>
                  <a:pt x="65603" y="645402"/>
                </a:lnTo>
                <a:lnTo>
                  <a:pt x="45720" y="672846"/>
                </a:lnTo>
                <a:lnTo>
                  <a:pt x="34290" y="641413"/>
                </a:lnTo>
                <a:lnTo>
                  <a:pt x="22860" y="609980"/>
                </a:lnTo>
                <a:lnTo>
                  <a:pt x="11430" y="578548"/>
                </a:lnTo>
                <a:lnTo>
                  <a:pt x="0" y="547116"/>
                </a:lnTo>
                <a:lnTo>
                  <a:pt x="46196" y="493680"/>
                </a:lnTo>
                <a:lnTo>
                  <a:pt x="71258" y="436637"/>
                </a:lnTo>
                <a:lnTo>
                  <a:pt x="97536" y="359664"/>
                </a:lnTo>
                <a:lnTo>
                  <a:pt x="112562" y="309509"/>
                </a:lnTo>
                <a:lnTo>
                  <a:pt x="126309" y="258968"/>
                </a:lnTo>
                <a:lnTo>
                  <a:pt x="138803" y="208028"/>
                </a:lnTo>
                <a:lnTo>
                  <a:pt x="150071" y="156674"/>
                </a:lnTo>
                <a:lnTo>
                  <a:pt x="160139" y="104893"/>
                </a:lnTo>
                <a:lnTo>
                  <a:pt x="169035" y="52673"/>
                </a:lnTo>
                <a:lnTo>
                  <a:pt x="176784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41277" y="1810511"/>
            <a:ext cx="651510" cy="1424305"/>
          </a:xfrm>
          <a:custGeom>
            <a:avLst/>
            <a:gdLst/>
            <a:ahLst/>
            <a:cxnLst/>
            <a:rect l="l" t="t" r="r" b="b"/>
            <a:pathLst>
              <a:path w="651510" h="1424305">
                <a:moveTo>
                  <a:pt x="278129" y="0"/>
                </a:moveTo>
                <a:lnTo>
                  <a:pt x="302835" y="17847"/>
                </a:lnTo>
                <a:lnTo>
                  <a:pt x="327755" y="35909"/>
                </a:lnTo>
                <a:lnTo>
                  <a:pt x="352817" y="54113"/>
                </a:lnTo>
                <a:lnTo>
                  <a:pt x="377951" y="72389"/>
                </a:lnTo>
                <a:lnTo>
                  <a:pt x="368236" y="83831"/>
                </a:lnTo>
                <a:lnTo>
                  <a:pt x="358520" y="95345"/>
                </a:lnTo>
                <a:lnTo>
                  <a:pt x="348805" y="107001"/>
                </a:lnTo>
                <a:lnTo>
                  <a:pt x="339089" y="118872"/>
                </a:lnTo>
                <a:lnTo>
                  <a:pt x="340067" y="167575"/>
                </a:lnTo>
                <a:lnTo>
                  <a:pt x="341031" y="216359"/>
                </a:lnTo>
                <a:lnTo>
                  <a:pt x="341969" y="265209"/>
                </a:lnTo>
                <a:lnTo>
                  <a:pt x="342866" y="314112"/>
                </a:lnTo>
                <a:lnTo>
                  <a:pt x="343710" y="363056"/>
                </a:lnTo>
                <a:lnTo>
                  <a:pt x="344488" y="412026"/>
                </a:lnTo>
                <a:lnTo>
                  <a:pt x="345185" y="461009"/>
                </a:lnTo>
                <a:lnTo>
                  <a:pt x="374201" y="461009"/>
                </a:lnTo>
                <a:lnTo>
                  <a:pt x="403002" y="461009"/>
                </a:lnTo>
                <a:lnTo>
                  <a:pt x="431661" y="461009"/>
                </a:lnTo>
                <a:lnTo>
                  <a:pt x="460247" y="461009"/>
                </a:lnTo>
                <a:lnTo>
                  <a:pt x="473952" y="438138"/>
                </a:lnTo>
                <a:lnTo>
                  <a:pt x="487584" y="415194"/>
                </a:lnTo>
                <a:lnTo>
                  <a:pt x="501074" y="392108"/>
                </a:lnTo>
                <a:lnTo>
                  <a:pt x="514349" y="368808"/>
                </a:lnTo>
                <a:lnTo>
                  <a:pt x="534912" y="401943"/>
                </a:lnTo>
                <a:lnTo>
                  <a:pt x="555402" y="435006"/>
                </a:lnTo>
                <a:lnTo>
                  <a:pt x="575750" y="467927"/>
                </a:lnTo>
                <a:lnTo>
                  <a:pt x="595883" y="500634"/>
                </a:lnTo>
                <a:lnTo>
                  <a:pt x="546043" y="500634"/>
                </a:lnTo>
                <a:lnTo>
                  <a:pt x="496165" y="500634"/>
                </a:lnTo>
                <a:lnTo>
                  <a:pt x="446215" y="500634"/>
                </a:lnTo>
                <a:lnTo>
                  <a:pt x="396154" y="500634"/>
                </a:lnTo>
                <a:lnTo>
                  <a:pt x="345947" y="500634"/>
                </a:lnTo>
                <a:lnTo>
                  <a:pt x="346927" y="552556"/>
                </a:lnTo>
                <a:lnTo>
                  <a:pt x="347907" y="604465"/>
                </a:lnTo>
                <a:lnTo>
                  <a:pt x="348887" y="656348"/>
                </a:lnTo>
                <a:lnTo>
                  <a:pt x="349866" y="708191"/>
                </a:lnTo>
                <a:lnTo>
                  <a:pt x="350846" y="759980"/>
                </a:lnTo>
                <a:lnTo>
                  <a:pt x="351826" y="811703"/>
                </a:lnTo>
                <a:lnTo>
                  <a:pt x="352805" y="863346"/>
                </a:lnTo>
                <a:lnTo>
                  <a:pt x="378523" y="863346"/>
                </a:lnTo>
                <a:lnTo>
                  <a:pt x="404240" y="863346"/>
                </a:lnTo>
                <a:lnTo>
                  <a:pt x="429958" y="863346"/>
                </a:lnTo>
                <a:lnTo>
                  <a:pt x="455675" y="863346"/>
                </a:lnTo>
                <a:lnTo>
                  <a:pt x="468248" y="842081"/>
                </a:lnTo>
                <a:lnTo>
                  <a:pt x="480821" y="820674"/>
                </a:lnTo>
                <a:lnTo>
                  <a:pt x="493394" y="799266"/>
                </a:lnTo>
                <a:lnTo>
                  <a:pt x="505967" y="778002"/>
                </a:lnTo>
                <a:lnTo>
                  <a:pt x="525398" y="809315"/>
                </a:lnTo>
                <a:lnTo>
                  <a:pt x="544829" y="840485"/>
                </a:lnTo>
                <a:lnTo>
                  <a:pt x="564260" y="871656"/>
                </a:lnTo>
                <a:lnTo>
                  <a:pt x="583691" y="902969"/>
                </a:lnTo>
                <a:lnTo>
                  <a:pt x="353567" y="902969"/>
                </a:lnTo>
                <a:lnTo>
                  <a:pt x="354356" y="954278"/>
                </a:lnTo>
                <a:lnTo>
                  <a:pt x="355188" y="1005586"/>
                </a:lnTo>
                <a:lnTo>
                  <a:pt x="356051" y="1056894"/>
                </a:lnTo>
                <a:lnTo>
                  <a:pt x="356933" y="1108202"/>
                </a:lnTo>
                <a:lnTo>
                  <a:pt x="357822" y="1159510"/>
                </a:lnTo>
                <a:lnTo>
                  <a:pt x="358704" y="1210818"/>
                </a:lnTo>
                <a:lnTo>
                  <a:pt x="359567" y="1262126"/>
                </a:lnTo>
                <a:lnTo>
                  <a:pt x="360399" y="1313434"/>
                </a:lnTo>
                <a:lnTo>
                  <a:pt x="361187" y="1364742"/>
                </a:lnTo>
                <a:lnTo>
                  <a:pt x="400038" y="1364742"/>
                </a:lnTo>
                <a:lnTo>
                  <a:pt x="438816" y="1364742"/>
                </a:lnTo>
                <a:lnTo>
                  <a:pt x="477452" y="1364742"/>
                </a:lnTo>
                <a:lnTo>
                  <a:pt x="515873" y="1364742"/>
                </a:lnTo>
                <a:lnTo>
                  <a:pt x="529578" y="1341441"/>
                </a:lnTo>
                <a:lnTo>
                  <a:pt x="543210" y="1318355"/>
                </a:lnTo>
                <a:lnTo>
                  <a:pt x="556700" y="1295411"/>
                </a:lnTo>
                <a:lnTo>
                  <a:pt x="569975" y="1272540"/>
                </a:lnTo>
                <a:lnTo>
                  <a:pt x="590538" y="1305246"/>
                </a:lnTo>
                <a:lnTo>
                  <a:pt x="611028" y="1338167"/>
                </a:lnTo>
                <a:lnTo>
                  <a:pt x="631376" y="1371230"/>
                </a:lnTo>
                <a:lnTo>
                  <a:pt x="651509" y="1404366"/>
                </a:lnTo>
                <a:lnTo>
                  <a:pt x="599596" y="1404366"/>
                </a:lnTo>
                <a:lnTo>
                  <a:pt x="547646" y="1404366"/>
                </a:lnTo>
                <a:lnTo>
                  <a:pt x="131825" y="1404366"/>
                </a:lnTo>
                <a:lnTo>
                  <a:pt x="106549" y="1405532"/>
                </a:lnTo>
                <a:lnTo>
                  <a:pt x="82200" y="1409128"/>
                </a:lnTo>
                <a:lnTo>
                  <a:pt x="58852" y="1415295"/>
                </a:lnTo>
                <a:lnTo>
                  <a:pt x="36575" y="1424178"/>
                </a:lnTo>
                <a:lnTo>
                  <a:pt x="27431" y="1409319"/>
                </a:lnTo>
                <a:lnTo>
                  <a:pt x="18287" y="1394460"/>
                </a:lnTo>
                <a:lnTo>
                  <a:pt x="9143" y="1379601"/>
                </a:lnTo>
                <a:lnTo>
                  <a:pt x="0" y="1364742"/>
                </a:lnTo>
                <a:lnTo>
                  <a:pt x="51050" y="1364742"/>
                </a:lnTo>
                <a:lnTo>
                  <a:pt x="305561" y="1364742"/>
                </a:lnTo>
                <a:lnTo>
                  <a:pt x="304773" y="1313434"/>
                </a:lnTo>
                <a:lnTo>
                  <a:pt x="303941" y="1262126"/>
                </a:lnTo>
                <a:lnTo>
                  <a:pt x="303078" y="1210818"/>
                </a:lnTo>
                <a:lnTo>
                  <a:pt x="302196" y="1159510"/>
                </a:lnTo>
                <a:lnTo>
                  <a:pt x="301307" y="1108202"/>
                </a:lnTo>
                <a:lnTo>
                  <a:pt x="300425" y="1056893"/>
                </a:lnTo>
                <a:lnTo>
                  <a:pt x="299562" y="1005585"/>
                </a:lnTo>
                <a:lnTo>
                  <a:pt x="298730" y="954277"/>
                </a:lnTo>
                <a:lnTo>
                  <a:pt x="297941" y="902969"/>
                </a:lnTo>
                <a:lnTo>
                  <a:pt x="276915" y="902969"/>
                </a:lnTo>
                <a:lnTo>
                  <a:pt x="256031" y="902969"/>
                </a:lnTo>
                <a:lnTo>
                  <a:pt x="235148" y="902969"/>
                </a:lnTo>
                <a:lnTo>
                  <a:pt x="214121" y="902969"/>
                </a:lnTo>
                <a:lnTo>
                  <a:pt x="188964" y="904243"/>
                </a:lnTo>
                <a:lnTo>
                  <a:pt x="164877" y="908018"/>
                </a:lnTo>
                <a:lnTo>
                  <a:pt x="141791" y="914221"/>
                </a:lnTo>
                <a:lnTo>
                  <a:pt x="119633" y="922782"/>
                </a:lnTo>
                <a:lnTo>
                  <a:pt x="110370" y="907922"/>
                </a:lnTo>
                <a:lnTo>
                  <a:pt x="100964" y="893063"/>
                </a:lnTo>
                <a:lnTo>
                  <a:pt x="91559" y="878204"/>
                </a:lnTo>
                <a:lnTo>
                  <a:pt x="82295" y="863346"/>
                </a:lnTo>
                <a:lnTo>
                  <a:pt x="136016" y="863346"/>
                </a:lnTo>
                <a:lnTo>
                  <a:pt x="189737" y="863346"/>
                </a:lnTo>
                <a:lnTo>
                  <a:pt x="243458" y="863346"/>
                </a:lnTo>
                <a:lnTo>
                  <a:pt x="297179" y="863346"/>
                </a:lnTo>
                <a:lnTo>
                  <a:pt x="296200" y="811703"/>
                </a:lnTo>
                <a:lnTo>
                  <a:pt x="295220" y="759980"/>
                </a:lnTo>
                <a:lnTo>
                  <a:pt x="294240" y="708191"/>
                </a:lnTo>
                <a:lnTo>
                  <a:pt x="293261" y="656348"/>
                </a:lnTo>
                <a:lnTo>
                  <a:pt x="292281" y="604465"/>
                </a:lnTo>
                <a:lnTo>
                  <a:pt x="291301" y="552556"/>
                </a:lnTo>
                <a:lnTo>
                  <a:pt x="290321" y="500634"/>
                </a:lnTo>
                <a:lnTo>
                  <a:pt x="249745" y="500634"/>
                </a:lnTo>
                <a:lnTo>
                  <a:pt x="209168" y="500634"/>
                </a:lnTo>
                <a:lnTo>
                  <a:pt x="168592" y="500634"/>
                </a:lnTo>
                <a:lnTo>
                  <a:pt x="128015" y="500634"/>
                </a:lnTo>
                <a:lnTo>
                  <a:pt x="114022" y="559416"/>
                </a:lnTo>
                <a:lnTo>
                  <a:pt x="99482" y="614934"/>
                </a:lnTo>
                <a:lnTo>
                  <a:pt x="84408" y="667185"/>
                </a:lnTo>
                <a:lnTo>
                  <a:pt x="68815" y="716171"/>
                </a:lnTo>
                <a:lnTo>
                  <a:pt x="52715" y="761891"/>
                </a:lnTo>
                <a:lnTo>
                  <a:pt x="36122" y="804345"/>
                </a:lnTo>
                <a:lnTo>
                  <a:pt x="19049" y="843534"/>
                </a:lnTo>
                <a:lnTo>
                  <a:pt x="14477" y="839724"/>
                </a:lnTo>
                <a:lnTo>
                  <a:pt x="10667" y="835152"/>
                </a:lnTo>
                <a:lnTo>
                  <a:pt x="6857" y="830580"/>
                </a:lnTo>
                <a:lnTo>
                  <a:pt x="19267" y="784724"/>
                </a:lnTo>
                <a:lnTo>
                  <a:pt x="31024" y="737309"/>
                </a:lnTo>
                <a:lnTo>
                  <a:pt x="42127" y="688361"/>
                </a:lnTo>
                <a:lnTo>
                  <a:pt x="52577" y="637907"/>
                </a:lnTo>
                <a:lnTo>
                  <a:pt x="62375" y="585973"/>
                </a:lnTo>
                <a:lnTo>
                  <a:pt x="71519" y="532586"/>
                </a:lnTo>
                <a:lnTo>
                  <a:pt x="80009" y="477773"/>
                </a:lnTo>
                <a:lnTo>
                  <a:pt x="88578" y="414909"/>
                </a:lnTo>
                <a:lnTo>
                  <a:pt x="95983" y="355854"/>
                </a:lnTo>
                <a:lnTo>
                  <a:pt x="102203" y="300609"/>
                </a:lnTo>
                <a:lnTo>
                  <a:pt x="107216" y="249174"/>
                </a:lnTo>
                <a:lnTo>
                  <a:pt x="111001" y="201549"/>
                </a:lnTo>
                <a:lnTo>
                  <a:pt x="113537" y="157734"/>
                </a:lnTo>
                <a:lnTo>
                  <a:pt x="136850" y="176022"/>
                </a:lnTo>
                <a:lnTo>
                  <a:pt x="160019" y="194310"/>
                </a:lnTo>
                <a:lnTo>
                  <a:pt x="183189" y="212598"/>
                </a:lnTo>
                <a:lnTo>
                  <a:pt x="206501" y="230886"/>
                </a:lnTo>
                <a:lnTo>
                  <a:pt x="197810" y="240613"/>
                </a:lnTo>
                <a:lnTo>
                  <a:pt x="188975" y="250412"/>
                </a:lnTo>
                <a:lnTo>
                  <a:pt x="180141" y="260353"/>
                </a:lnTo>
                <a:lnTo>
                  <a:pt x="171449" y="270510"/>
                </a:lnTo>
                <a:lnTo>
                  <a:pt x="162305" y="318063"/>
                </a:lnTo>
                <a:lnTo>
                  <a:pt x="153161" y="365760"/>
                </a:lnTo>
                <a:lnTo>
                  <a:pt x="144017" y="413456"/>
                </a:lnTo>
                <a:lnTo>
                  <a:pt x="134873" y="461009"/>
                </a:lnTo>
                <a:lnTo>
                  <a:pt x="173724" y="461009"/>
                </a:lnTo>
                <a:lnTo>
                  <a:pt x="212502" y="461009"/>
                </a:lnTo>
                <a:lnTo>
                  <a:pt x="251138" y="461009"/>
                </a:lnTo>
                <a:lnTo>
                  <a:pt x="289559" y="461009"/>
                </a:lnTo>
                <a:lnTo>
                  <a:pt x="288289" y="385093"/>
                </a:lnTo>
                <a:lnTo>
                  <a:pt x="287019" y="315335"/>
                </a:lnTo>
                <a:lnTo>
                  <a:pt x="285749" y="251742"/>
                </a:lnTo>
                <a:lnTo>
                  <a:pt x="284479" y="194320"/>
                </a:lnTo>
                <a:lnTo>
                  <a:pt x="283209" y="143076"/>
                </a:lnTo>
                <a:lnTo>
                  <a:pt x="281939" y="98015"/>
                </a:lnTo>
                <a:lnTo>
                  <a:pt x="280669" y="59145"/>
                </a:lnTo>
                <a:lnTo>
                  <a:pt x="279399" y="26471"/>
                </a:lnTo>
                <a:lnTo>
                  <a:pt x="278129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429891" y="1803654"/>
            <a:ext cx="220979" cy="976630"/>
          </a:xfrm>
          <a:custGeom>
            <a:avLst/>
            <a:gdLst/>
            <a:ahLst/>
            <a:cxnLst/>
            <a:rect l="l" t="t" r="r" b="b"/>
            <a:pathLst>
              <a:path w="220979" h="976630">
                <a:moveTo>
                  <a:pt x="136398" y="0"/>
                </a:moveTo>
                <a:lnTo>
                  <a:pt x="157543" y="16573"/>
                </a:lnTo>
                <a:lnTo>
                  <a:pt x="178689" y="33147"/>
                </a:lnTo>
                <a:lnTo>
                  <a:pt x="199834" y="49720"/>
                </a:lnTo>
                <a:lnTo>
                  <a:pt x="220980" y="66294"/>
                </a:lnTo>
                <a:lnTo>
                  <a:pt x="214122" y="77724"/>
                </a:lnTo>
                <a:lnTo>
                  <a:pt x="207264" y="89154"/>
                </a:lnTo>
                <a:lnTo>
                  <a:pt x="200406" y="100584"/>
                </a:lnTo>
                <a:lnTo>
                  <a:pt x="193548" y="112014"/>
                </a:lnTo>
                <a:lnTo>
                  <a:pt x="194589" y="164240"/>
                </a:lnTo>
                <a:lnTo>
                  <a:pt x="195606" y="216466"/>
                </a:lnTo>
                <a:lnTo>
                  <a:pt x="196600" y="268692"/>
                </a:lnTo>
                <a:lnTo>
                  <a:pt x="197574" y="320919"/>
                </a:lnTo>
                <a:lnTo>
                  <a:pt x="198528" y="373145"/>
                </a:lnTo>
                <a:lnTo>
                  <a:pt x="199466" y="425371"/>
                </a:lnTo>
                <a:lnTo>
                  <a:pt x="200389" y="477598"/>
                </a:lnTo>
                <a:lnTo>
                  <a:pt x="201300" y="529824"/>
                </a:lnTo>
                <a:lnTo>
                  <a:pt x="202200" y="582050"/>
                </a:lnTo>
                <a:lnTo>
                  <a:pt x="203092" y="634277"/>
                </a:lnTo>
                <a:lnTo>
                  <a:pt x="203978" y="686503"/>
                </a:lnTo>
                <a:lnTo>
                  <a:pt x="204860" y="738729"/>
                </a:lnTo>
                <a:lnTo>
                  <a:pt x="205740" y="790956"/>
                </a:lnTo>
                <a:lnTo>
                  <a:pt x="204597" y="849677"/>
                </a:lnTo>
                <a:lnTo>
                  <a:pt x="190881" y="900112"/>
                </a:lnTo>
                <a:lnTo>
                  <a:pt x="164592" y="942260"/>
                </a:lnTo>
                <a:lnTo>
                  <a:pt x="125730" y="976122"/>
                </a:lnTo>
                <a:lnTo>
                  <a:pt x="115728" y="938367"/>
                </a:lnTo>
                <a:lnTo>
                  <a:pt x="91440" y="904970"/>
                </a:lnTo>
                <a:lnTo>
                  <a:pt x="52863" y="875716"/>
                </a:lnTo>
                <a:lnTo>
                  <a:pt x="0" y="850391"/>
                </a:lnTo>
                <a:lnTo>
                  <a:pt x="0" y="842271"/>
                </a:lnTo>
                <a:lnTo>
                  <a:pt x="0" y="834008"/>
                </a:lnTo>
                <a:lnTo>
                  <a:pt x="0" y="825746"/>
                </a:lnTo>
                <a:lnTo>
                  <a:pt x="0" y="817626"/>
                </a:lnTo>
                <a:lnTo>
                  <a:pt x="46696" y="826031"/>
                </a:lnTo>
                <a:lnTo>
                  <a:pt x="83820" y="831723"/>
                </a:lnTo>
                <a:lnTo>
                  <a:pt x="111228" y="834556"/>
                </a:lnTo>
                <a:lnTo>
                  <a:pt x="128778" y="834390"/>
                </a:lnTo>
                <a:lnTo>
                  <a:pt x="140196" y="827948"/>
                </a:lnTo>
                <a:lnTo>
                  <a:pt x="148113" y="812006"/>
                </a:lnTo>
                <a:lnTo>
                  <a:pt x="152459" y="786491"/>
                </a:lnTo>
                <a:lnTo>
                  <a:pt x="153162" y="751332"/>
                </a:lnTo>
                <a:lnTo>
                  <a:pt x="152330" y="701662"/>
                </a:lnTo>
                <a:lnTo>
                  <a:pt x="151499" y="651990"/>
                </a:lnTo>
                <a:lnTo>
                  <a:pt x="150668" y="602310"/>
                </a:lnTo>
                <a:lnTo>
                  <a:pt x="149836" y="552621"/>
                </a:lnTo>
                <a:lnTo>
                  <a:pt x="149005" y="502917"/>
                </a:lnTo>
                <a:lnTo>
                  <a:pt x="148174" y="453197"/>
                </a:lnTo>
                <a:lnTo>
                  <a:pt x="147343" y="403455"/>
                </a:lnTo>
                <a:lnTo>
                  <a:pt x="146511" y="353690"/>
                </a:lnTo>
                <a:lnTo>
                  <a:pt x="145680" y="303897"/>
                </a:lnTo>
                <a:lnTo>
                  <a:pt x="144849" y="254074"/>
                </a:lnTo>
                <a:lnTo>
                  <a:pt x="144018" y="204215"/>
                </a:lnTo>
                <a:lnTo>
                  <a:pt x="142720" y="159341"/>
                </a:lnTo>
                <a:lnTo>
                  <a:pt x="141065" y="110394"/>
                </a:lnTo>
                <a:lnTo>
                  <a:pt x="138981" y="57304"/>
                </a:lnTo>
                <a:lnTo>
                  <a:pt x="136398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98449" y="1803654"/>
            <a:ext cx="897890" cy="890269"/>
          </a:xfrm>
          <a:custGeom>
            <a:avLst/>
            <a:gdLst/>
            <a:ahLst/>
            <a:cxnLst/>
            <a:rect l="l" t="t" r="r" b="b"/>
            <a:pathLst>
              <a:path w="897890" h="890269">
                <a:moveTo>
                  <a:pt x="409955" y="0"/>
                </a:moveTo>
                <a:lnTo>
                  <a:pt x="436125" y="16573"/>
                </a:lnTo>
                <a:lnTo>
                  <a:pt x="462152" y="33146"/>
                </a:lnTo>
                <a:lnTo>
                  <a:pt x="488180" y="49720"/>
                </a:lnTo>
                <a:lnTo>
                  <a:pt x="514349" y="66293"/>
                </a:lnTo>
                <a:lnTo>
                  <a:pt x="503610" y="79438"/>
                </a:lnTo>
                <a:lnTo>
                  <a:pt x="493013" y="92583"/>
                </a:lnTo>
                <a:lnTo>
                  <a:pt x="482417" y="105727"/>
                </a:lnTo>
                <a:lnTo>
                  <a:pt x="471677" y="118872"/>
                </a:lnTo>
                <a:lnTo>
                  <a:pt x="472592" y="172827"/>
                </a:lnTo>
                <a:lnTo>
                  <a:pt x="473506" y="226819"/>
                </a:lnTo>
                <a:lnTo>
                  <a:pt x="474421" y="280885"/>
                </a:lnTo>
                <a:lnTo>
                  <a:pt x="475335" y="335060"/>
                </a:lnTo>
                <a:lnTo>
                  <a:pt x="476249" y="389382"/>
                </a:lnTo>
                <a:lnTo>
                  <a:pt x="495109" y="389382"/>
                </a:lnTo>
                <a:lnTo>
                  <a:pt x="513968" y="389382"/>
                </a:lnTo>
                <a:lnTo>
                  <a:pt x="532828" y="389382"/>
                </a:lnTo>
                <a:lnTo>
                  <a:pt x="551687" y="389382"/>
                </a:lnTo>
                <a:lnTo>
                  <a:pt x="575856" y="332138"/>
                </a:lnTo>
                <a:lnTo>
                  <a:pt x="598078" y="277321"/>
                </a:lnTo>
                <a:lnTo>
                  <a:pt x="618368" y="224929"/>
                </a:lnTo>
                <a:lnTo>
                  <a:pt x="636738" y="174964"/>
                </a:lnTo>
                <a:lnTo>
                  <a:pt x="653202" y="127425"/>
                </a:lnTo>
                <a:lnTo>
                  <a:pt x="667774" y="82311"/>
                </a:lnTo>
                <a:lnTo>
                  <a:pt x="680465" y="39623"/>
                </a:lnTo>
                <a:lnTo>
                  <a:pt x="700920" y="67627"/>
                </a:lnTo>
                <a:lnTo>
                  <a:pt x="721232" y="95630"/>
                </a:lnTo>
                <a:lnTo>
                  <a:pt x="741545" y="123634"/>
                </a:lnTo>
                <a:lnTo>
                  <a:pt x="761999" y="151637"/>
                </a:lnTo>
                <a:lnTo>
                  <a:pt x="751141" y="156662"/>
                </a:lnTo>
                <a:lnTo>
                  <a:pt x="740282" y="161544"/>
                </a:lnTo>
                <a:lnTo>
                  <a:pt x="729424" y="166425"/>
                </a:lnTo>
                <a:lnTo>
                  <a:pt x="699278" y="196967"/>
                </a:lnTo>
                <a:lnTo>
                  <a:pt x="675272" y="231483"/>
                </a:lnTo>
                <a:lnTo>
                  <a:pt x="646584" y="275033"/>
                </a:lnTo>
                <a:lnTo>
                  <a:pt x="613251" y="327653"/>
                </a:lnTo>
                <a:lnTo>
                  <a:pt x="575309" y="389382"/>
                </a:lnTo>
                <a:lnTo>
                  <a:pt x="624328" y="389382"/>
                </a:lnTo>
                <a:lnTo>
                  <a:pt x="673131" y="389382"/>
                </a:lnTo>
                <a:lnTo>
                  <a:pt x="721792" y="389382"/>
                </a:lnTo>
                <a:lnTo>
                  <a:pt x="770381" y="389382"/>
                </a:lnTo>
                <a:lnTo>
                  <a:pt x="783657" y="367784"/>
                </a:lnTo>
                <a:lnTo>
                  <a:pt x="797147" y="346329"/>
                </a:lnTo>
                <a:lnTo>
                  <a:pt x="810779" y="324873"/>
                </a:lnTo>
                <a:lnTo>
                  <a:pt x="824483" y="303275"/>
                </a:lnTo>
                <a:lnTo>
                  <a:pt x="842771" y="334708"/>
                </a:lnTo>
                <a:lnTo>
                  <a:pt x="861059" y="366141"/>
                </a:lnTo>
                <a:lnTo>
                  <a:pt x="879347" y="397573"/>
                </a:lnTo>
                <a:lnTo>
                  <a:pt x="897635" y="429006"/>
                </a:lnTo>
                <a:lnTo>
                  <a:pt x="477011" y="429006"/>
                </a:lnTo>
                <a:lnTo>
                  <a:pt x="477131" y="438721"/>
                </a:lnTo>
                <a:lnTo>
                  <a:pt x="477392" y="448437"/>
                </a:lnTo>
                <a:lnTo>
                  <a:pt x="477654" y="458152"/>
                </a:lnTo>
                <a:lnTo>
                  <a:pt x="477773" y="467868"/>
                </a:lnTo>
                <a:lnTo>
                  <a:pt x="545749" y="498801"/>
                </a:lnTo>
                <a:lnTo>
                  <a:pt x="605341" y="526948"/>
                </a:lnTo>
                <a:lnTo>
                  <a:pt x="656561" y="552323"/>
                </a:lnTo>
                <a:lnTo>
                  <a:pt x="699424" y="574938"/>
                </a:lnTo>
                <a:lnTo>
                  <a:pt x="733943" y="594808"/>
                </a:lnTo>
                <a:lnTo>
                  <a:pt x="778001" y="626364"/>
                </a:lnTo>
                <a:lnTo>
                  <a:pt x="816387" y="673227"/>
                </a:lnTo>
                <a:lnTo>
                  <a:pt x="833627" y="722376"/>
                </a:lnTo>
                <a:lnTo>
                  <a:pt x="835913" y="746367"/>
                </a:lnTo>
                <a:lnTo>
                  <a:pt x="835913" y="769143"/>
                </a:lnTo>
                <a:lnTo>
                  <a:pt x="833627" y="790634"/>
                </a:lnTo>
                <a:lnTo>
                  <a:pt x="829055" y="810768"/>
                </a:lnTo>
                <a:lnTo>
                  <a:pt x="820316" y="821900"/>
                </a:lnTo>
                <a:lnTo>
                  <a:pt x="805433" y="815244"/>
                </a:lnTo>
                <a:lnTo>
                  <a:pt x="784264" y="790729"/>
                </a:lnTo>
                <a:lnTo>
                  <a:pt x="756665" y="748284"/>
                </a:lnTo>
                <a:lnTo>
                  <a:pt x="738839" y="722066"/>
                </a:lnTo>
                <a:lnTo>
                  <a:pt x="688755" y="664916"/>
                </a:lnTo>
                <a:lnTo>
                  <a:pt x="656462" y="633984"/>
                </a:lnTo>
                <a:lnTo>
                  <a:pt x="619312" y="601479"/>
                </a:lnTo>
                <a:lnTo>
                  <a:pt x="577286" y="567404"/>
                </a:lnTo>
                <a:lnTo>
                  <a:pt x="530366" y="531756"/>
                </a:lnTo>
                <a:lnTo>
                  <a:pt x="478535" y="494538"/>
                </a:lnTo>
                <a:lnTo>
                  <a:pt x="479992" y="569988"/>
                </a:lnTo>
                <a:lnTo>
                  <a:pt x="481596" y="632709"/>
                </a:lnTo>
                <a:lnTo>
                  <a:pt x="483309" y="682776"/>
                </a:lnTo>
                <a:lnTo>
                  <a:pt x="485095" y="720260"/>
                </a:lnTo>
                <a:lnTo>
                  <a:pt x="486917" y="745236"/>
                </a:lnTo>
                <a:lnTo>
                  <a:pt x="471035" y="754963"/>
                </a:lnTo>
                <a:lnTo>
                  <a:pt x="455294" y="764762"/>
                </a:lnTo>
                <a:lnTo>
                  <a:pt x="439554" y="774703"/>
                </a:lnTo>
                <a:lnTo>
                  <a:pt x="423671" y="784860"/>
                </a:lnTo>
                <a:lnTo>
                  <a:pt x="424185" y="756728"/>
                </a:lnTo>
                <a:lnTo>
                  <a:pt x="424418" y="721318"/>
                </a:lnTo>
                <a:lnTo>
                  <a:pt x="424371" y="678630"/>
                </a:lnTo>
                <a:lnTo>
                  <a:pt x="424045" y="628665"/>
                </a:lnTo>
                <a:lnTo>
                  <a:pt x="423438" y="571422"/>
                </a:lnTo>
                <a:lnTo>
                  <a:pt x="422552" y="506901"/>
                </a:lnTo>
                <a:lnTo>
                  <a:pt x="421385" y="435102"/>
                </a:lnTo>
                <a:lnTo>
                  <a:pt x="397890" y="484635"/>
                </a:lnTo>
                <a:lnTo>
                  <a:pt x="373125" y="531904"/>
                </a:lnTo>
                <a:lnTo>
                  <a:pt x="347090" y="576929"/>
                </a:lnTo>
                <a:lnTo>
                  <a:pt x="319785" y="619731"/>
                </a:lnTo>
                <a:lnTo>
                  <a:pt x="291210" y="660332"/>
                </a:lnTo>
                <a:lnTo>
                  <a:pt x="261365" y="698754"/>
                </a:lnTo>
                <a:lnTo>
                  <a:pt x="228850" y="735199"/>
                </a:lnTo>
                <a:lnTo>
                  <a:pt x="192249" y="769845"/>
                </a:lnTo>
                <a:lnTo>
                  <a:pt x="151542" y="802671"/>
                </a:lnTo>
                <a:lnTo>
                  <a:pt x="106708" y="833656"/>
                </a:lnTo>
                <a:lnTo>
                  <a:pt x="57725" y="862778"/>
                </a:lnTo>
                <a:lnTo>
                  <a:pt x="4571" y="890016"/>
                </a:lnTo>
                <a:lnTo>
                  <a:pt x="3809" y="883919"/>
                </a:lnTo>
                <a:lnTo>
                  <a:pt x="2285" y="877062"/>
                </a:lnTo>
                <a:lnTo>
                  <a:pt x="761" y="870204"/>
                </a:lnTo>
                <a:lnTo>
                  <a:pt x="47307" y="835148"/>
                </a:lnTo>
                <a:lnTo>
                  <a:pt x="90169" y="800071"/>
                </a:lnTo>
                <a:lnTo>
                  <a:pt x="129349" y="764952"/>
                </a:lnTo>
                <a:lnTo>
                  <a:pt x="164845" y="729770"/>
                </a:lnTo>
                <a:lnTo>
                  <a:pt x="196659" y="694503"/>
                </a:lnTo>
                <a:lnTo>
                  <a:pt x="224789" y="659130"/>
                </a:lnTo>
                <a:lnTo>
                  <a:pt x="255702" y="616250"/>
                </a:lnTo>
                <a:lnTo>
                  <a:pt x="284457" y="571762"/>
                </a:lnTo>
                <a:lnTo>
                  <a:pt x="311091" y="525700"/>
                </a:lnTo>
                <a:lnTo>
                  <a:pt x="335639" y="478103"/>
                </a:lnTo>
                <a:lnTo>
                  <a:pt x="358139" y="429006"/>
                </a:lnTo>
                <a:lnTo>
                  <a:pt x="301561" y="429006"/>
                </a:lnTo>
                <a:lnTo>
                  <a:pt x="244982" y="429006"/>
                </a:lnTo>
                <a:lnTo>
                  <a:pt x="188404" y="429006"/>
                </a:lnTo>
                <a:lnTo>
                  <a:pt x="131825" y="429006"/>
                </a:lnTo>
                <a:lnTo>
                  <a:pt x="106549" y="430160"/>
                </a:lnTo>
                <a:lnTo>
                  <a:pt x="82200" y="433673"/>
                </a:lnTo>
                <a:lnTo>
                  <a:pt x="58852" y="439614"/>
                </a:lnTo>
                <a:lnTo>
                  <a:pt x="36575" y="448056"/>
                </a:lnTo>
                <a:lnTo>
                  <a:pt x="27431" y="433637"/>
                </a:lnTo>
                <a:lnTo>
                  <a:pt x="18287" y="419004"/>
                </a:lnTo>
                <a:lnTo>
                  <a:pt x="9143" y="404229"/>
                </a:lnTo>
                <a:lnTo>
                  <a:pt x="0" y="389382"/>
                </a:lnTo>
                <a:lnTo>
                  <a:pt x="52577" y="389382"/>
                </a:lnTo>
                <a:lnTo>
                  <a:pt x="105155" y="389382"/>
                </a:lnTo>
                <a:lnTo>
                  <a:pt x="157733" y="389382"/>
                </a:lnTo>
                <a:lnTo>
                  <a:pt x="420623" y="389382"/>
                </a:lnTo>
                <a:lnTo>
                  <a:pt x="419861" y="342138"/>
                </a:lnTo>
                <a:lnTo>
                  <a:pt x="419099" y="294894"/>
                </a:lnTo>
                <a:lnTo>
                  <a:pt x="418337" y="247650"/>
                </a:lnTo>
                <a:lnTo>
                  <a:pt x="417575" y="200406"/>
                </a:lnTo>
                <a:lnTo>
                  <a:pt x="416813" y="153162"/>
                </a:lnTo>
                <a:lnTo>
                  <a:pt x="416051" y="105918"/>
                </a:lnTo>
                <a:lnTo>
                  <a:pt x="415206" y="81760"/>
                </a:lnTo>
                <a:lnTo>
                  <a:pt x="413861" y="56102"/>
                </a:lnTo>
                <a:lnTo>
                  <a:pt x="412087" y="28872"/>
                </a:lnTo>
                <a:lnTo>
                  <a:pt x="409955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65939" y="1803654"/>
            <a:ext cx="935355" cy="1536700"/>
          </a:xfrm>
          <a:custGeom>
            <a:avLst/>
            <a:gdLst/>
            <a:ahLst/>
            <a:cxnLst/>
            <a:rect l="l" t="t" r="r" b="b"/>
            <a:pathLst>
              <a:path w="935354" h="1536700">
                <a:moveTo>
                  <a:pt x="402336" y="0"/>
                </a:moveTo>
                <a:lnTo>
                  <a:pt x="425648" y="16573"/>
                </a:lnTo>
                <a:lnTo>
                  <a:pt x="448818" y="33146"/>
                </a:lnTo>
                <a:lnTo>
                  <a:pt x="471987" y="49720"/>
                </a:lnTo>
                <a:lnTo>
                  <a:pt x="495300" y="66293"/>
                </a:lnTo>
                <a:lnTo>
                  <a:pt x="487310" y="77724"/>
                </a:lnTo>
                <a:lnTo>
                  <a:pt x="479393" y="89154"/>
                </a:lnTo>
                <a:lnTo>
                  <a:pt x="471618" y="100584"/>
                </a:lnTo>
                <a:lnTo>
                  <a:pt x="464058" y="112014"/>
                </a:lnTo>
                <a:lnTo>
                  <a:pt x="464629" y="141732"/>
                </a:lnTo>
                <a:lnTo>
                  <a:pt x="465201" y="171450"/>
                </a:lnTo>
                <a:lnTo>
                  <a:pt x="465772" y="201168"/>
                </a:lnTo>
                <a:lnTo>
                  <a:pt x="466344" y="230886"/>
                </a:lnTo>
                <a:lnTo>
                  <a:pt x="517928" y="230886"/>
                </a:lnTo>
                <a:lnTo>
                  <a:pt x="569402" y="230886"/>
                </a:lnTo>
                <a:lnTo>
                  <a:pt x="620841" y="230886"/>
                </a:lnTo>
                <a:lnTo>
                  <a:pt x="672315" y="230886"/>
                </a:lnTo>
                <a:lnTo>
                  <a:pt x="723900" y="230886"/>
                </a:lnTo>
                <a:lnTo>
                  <a:pt x="737604" y="207906"/>
                </a:lnTo>
                <a:lnTo>
                  <a:pt x="751236" y="184785"/>
                </a:lnTo>
                <a:lnTo>
                  <a:pt x="764726" y="161663"/>
                </a:lnTo>
                <a:lnTo>
                  <a:pt x="778002" y="138683"/>
                </a:lnTo>
                <a:lnTo>
                  <a:pt x="797433" y="171711"/>
                </a:lnTo>
                <a:lnTo>
                  <a:pt x="816864" y="204596"/>
                </a:lnTo>
                <a:lnTo>
                  <a:pt x="836295" y="237482"/>
                </a:lnTo>
                <a:lnTo>
                  <a:pt x="855726" y="270509"/>
                </a:lnTo>
                <a:lnTo>
                  <a:pt x="807148" y="270509"/>
                </a:lnTo>
                <a:lnTo>
                  <a:pt x="758571" y="270510"/>
                </a:lnTo>
                <a:lnTo>
                  <a:pt x="709993" y="270510"/>
                </a:lnTo>
                <a:lnTo>
                  <a:pt x="467106" y="270510"/>
                </a:lnTo>
                <a:lnTo>
                  <a:pt x="467689" y="315075"/>
                </a:lnTo>
                <a:lnTo>
                  <a:pt x="468344" y="359568"/>
                </a:lnTo>
                <a:lnTo>
                  <a:pt x="469141" y="403919"/>
                </a:lnTo>
                <a:lnTo>
                  <a:pt x="470154" y="448056"/>
                </a:lnTo>
                <a:lnTo>
                  <a:pt x="520565" y="448056"/>
                </a:lnTo>
                <a:lnTo>
                  <a:pt x="571119" y="448056"/>
                </a:lnTo>
                <a:lnTo>
                  <a:pt x="621672" y="448056"/>
                </a:lnTo>
                <a:lnTo>
                  <a:pt x="672084" y="448056"/>
                </a:lnTo>
                <a:lnTo>
                  <a:pt x="684657" y="426791"/>
                </a:lnTo>
                <a:lnTo>
                  <a:pt x="697230" y="405384"/>
                </a:lnTo>
                <a:lnTo>
                  <a:pt x="709803" y="383976"/>
                </a:lnTo>
                <a:lnTo>
                  <a:pt x="722376" y="362712"/>
                </a:lnTo>
                <a:lnTo>
                  <a:pt x="740783" y="394132"/>
                </a:lnTo>
                <a:lnTo>
                  <a:pt x="759333" y="425481"/>
                </a:lnTo>
                <a:lnTo>
                  <a:pt x="777882" y="456688"/>
                </a:lnTo>
                <a:lnTo>
                  <a:pt x="796290" y="487680"/>
                </a:lnTo>
                <a:lnTo>
                  <a:pt x="741866" y="487680"/>
                </a:lnTo>
                <a:lnTo>
                  <a:pt x="687549" y="487680"/>
                </a:lnTo>
                <a:lnTo>
                  <a:pt x="633317" y="487680"/>
                </a:lnTo>
                <a:lnTo>
                  <a:pt x="579148" y="487680"/>
                </a:lnTo>
                <a:lnTo>
                  <a:pt x="525021" y="487680"/>
                </a:lnTo>
                <a:lnTo>
                  <a:pt x="470916" y="487680"/>
                </a:lnTo>
                <a:lnTo>
                  <a:pt x="471606" y="535674"/>
                </a:lnTo>
                <a:lnTo>
                  <a:pt x="472440" y="583596"/>
                </a:lnTo>
                <a:lnTo>
                  <a:pt x="473273" y="631376"/>
                </a:lnTo>
                <a:lnTo>
                  <a:pt x="473964" y="678942"/>
                </a:lnTo>
                <a:lnTo>
                  <a:pt x="771906" y="678942"/>
                </a:lnTo>
                <a:lnTo>
                  <a:pt x="786205" y="654367"/>
                </a:lnTo>
                <a:lnTo>
                  <a:pt x="800576" y="629793"/>
                </a:lnTo>
                <a:lnTo>
                  <a:pt x="815089" y="605218"/>
                </a:lnTo>
                <a:lnTo>
                  <a:pt x="829818" y="580644"/>
                </a:lnTo>
                <a:lnTo>
                  <a:pt x="849951" y="615053"/>
                </a:lnTo>
                <a:lnTo>
                  <a:pt x="870299" y="649605"/>
                </a:lnTo>
                <a:lnTo>
                  <a:pt x="890789" y="684156"/>
                </a:lnTo>
                <a:lnTo>
                  <a:pt x="911352" y="718566"/>
                </a:lnTo>
                <a:lnTo>
                  <a:pt x="862356" y="718566"/>
                </a:lnTo>
                <a:lnTo>
                  <a:pt x="470916" y="718566"/>
                </a:lnTo>
                <a:lnTo>
                  <a:pt x="483416" y="767036"/>
                </a:lnTo>
                <a:lnTo>
                  <a:pt x="496744" y="814466"/>
                </a:lnTo>
                <a:lnTo>
                  <a:pt x="510884" y="860844"/>
                </a:lnTo>
                <a:lnTo>
                  <a:pt x="525824" y="906155"/>
                </a:lnTo>
                <a:lnTo>
                  <a:pt x="541550" y="950387"/>
                </a:lnTo>
                <a:lnTo>
                  <a:pt x="558050" y="993525"/>
                </a:lnTo>
                <a:lnTo>
                  <a:pt x="575310" y="1035558"/>
                </a:lnTo>
                <a:lnTo>
                  <a:pt x="611198" y="985452"/>
                </a:lnTo>
                <a:lnTo>
                  <a:pt x="643466" y="936469"/>
                </a:lnTo>
                <a:lnTo>
                  <a:pt x="672179" y="888587"/>
                </a:lnTo>
                <a:lnTo>
                  <a:pt x="697399" y="841784"/>
                </a:lnTo>
                <a:lnTo>
                  <a:pt x="719190" y="796039"/>
                </a:lnTo>
                <a:lnTo>
                  <a:pt x="737616" y="751332"/>
                </a:lnTo>
                <a:lnTo>
                  <a:pt x="754772" y="779776"/>
                </a:lnTo>
                <a:lnTo>
                  <a:pt x="772001" y="808005"/>
                </a:lnTo>
                <a:lnTo>
                  <a:pt x="789372" y="836092"/>
                </a:lnTo>
                <a:lnTo>
                  <a:pt x="806958" y="864108"/>
                </a:lnTo>
                <a:lnTo>
                  <a:pt x="796801" y="865381"/>
                </a:lnTo>
                <a:lnTo>
                  <a:pt x="727642" y="911821"/>
                </a:lnTo>
                <a:lnTo>
                  <a:pt x="689926" y="951683"/>
                </a:lnTo>
                <a:lnTo>
                  <a:pt x="654149" y="989862"/>
                </a:lnTo>
                <a:lnTo>
                  <a:pt x="620274" y="1026432"/>
                </a:lnTo>
                <a:lnTo>
                  <a:pt x="588264" y="1061466"/>
                </a:lnTo>
                <a:lnTo>
                  <a:pt x="614964" y="1109472"/>
                </a:lnTo>
                <a:lnTo>
                  <a:pt x="642945" y="1152906"/>
                </a:lnTo>
                <a:lnTo>
                  <a:pt x="672205" y="1191768"/>
                </a:lnTo>
                <a:lnTo>
                  <a:pt x="702746" y="1226058"/>
                </a:lnTo>
                <a:lnTo>
                  <a:pt x="734568" y="1255776"/>
                </a:lnTo>
                <a:lnTo>
                  <a:pt x="777120" y="1287494"/>
                </a:lnTo>
                <a:lnTo>
                  <a:pt x="824674" y="1312926"/>
                </a:lnTo>
                <a:lnTo>
                  <a:pt x="877085" y="1332071"/>
                </a:lnTo>
                <a:lnTo>
                  <a:pt x="934212" y="1344930"/>
                </a:lnTo>
                <a:lnTo>
                  <a:pt x="934331" y="1351668"/>
                </a:lnTo>
                <a:lnTo>
                  <a:pt x="934593" y="1358265"/>
                </a:lnTo>
                <a:lnTo>
                  <a:pt x="934854" y="1364861"/>
                </a:lnTo>
                <a:lnTo>
                  <a:pt x="934974" y="1371600"/>
                </a:lnTo>
                <a:lnTo>
                  <a:pt x="905386" y="1382148"/>
                </a:lnTo>
                <a:lnTo>
                  <a:pt x="880586" y="1401127"/>
                </a:lnTo>
                <a:lnTo>
                  <a:pt x="860500" y="1428392"/>
                </a:lnTo>
                <a:lnTo>
                  <a:pt x="845058" y="1463802"/>
                </a:lnTo>
                <a:lnTo>
                  <a:pt x="806573" y="1437386"/>
                </a:lnTo>
                <a:lnTo>
                  <a:pt x="768829" y="1406144"/>
                </a:lnTo>
                <a:lnTo>
                  <a:pt x="731805" y="1370076"/>
                </a:lnTo>
                <a:lnTo>
                  <a:pt x="695480" y="1329182"/>
                </a:lnTo>
                <a:lnTo>
                  <a:pt x="659832" y="1283461"/>
                </a:lnTo>
                <a:lnTo>
                  <a:pt x="624840" y="1232916"/>
                </a:lnTo>
                <a:lnTo>
                  <a:pt x="604380" y="1199701"/>
                </a:lnTo>
                <a:lnTo>
                  <a:pt x="584606" y="1163153"/>
                </a:lnTo>
                <a:lnTo>
                  <a:pt x="565518" y="1123277"/>
                </a:lnTo>
                <a:lnTo>
                  <a:pt x="547116" y="1080077"/>
                </a:lnTo>
                <a:lnTo>
                  <a:pt x="529399" y="1033557"/>
                </a:lnTo>
                <a:lnTo>
                  <a:pt x="512368" y="983723"/>
                </a:lnTo>
                <a:lnTo>
                  <a:pt x="496023" y="930579"/>
                </a:lnTo>
                <a:lnTo>
                  <a:pt x="480364" y="874129"/>
                </a:lnTo>
                <a:lnTo>
                  <a:pt x="465391" y="814379"/>
                </a:lnTo>
                <a:lnTo>
                  <a:pt x="451104" y="751332"/>
                </a:lnTo>
                <a:lnTo>
                  <a:pt x="429170" y="801349"/>
                </a:lnTo>
                <a:lnTo>
                  <a:pt x="405481" y="850818"/>
                </a:lnTo>
                <a:lnTo>
                  <a:pt x="380109" y="899739"/>
                </a:lnTo>
                <a:lnTo>
                  <a:pt x="353129" y="948110"/>
                </a:lnTo>
                <a:lnTo>
                  <a:pt x="324612" y="995934"/>
                </a:lnTo>
                <a:lnTo>
                  <a:pt x="325469" y="1044511"/>
                </a:lnTo>
                <a:lnTo>
                  <a:pt x="326326" y="1093089"/>
                </a:lnTo>
                <a:lnTo>
                  <a:pt x="327183" y="1141666"/>
                </a:lnTo>
                <a:lnTo>
                  <a:pt x="328041" y="1190244"/>
                </a:lnTo>
                <a:lnTo>
                  <a:pt x="328898" y="1238821"/>
                </a:lnTo>
                <a:lnTo>
                  <a:pt x="329755" y="1287399"/>
                </a:lnTo>
                <a:lnTo>
                  <a:pt x="330612" y="1335976"/>
                </a:lnTo>
                <a:lnTo>
                  <a:pt x="331470" y="1384554"/>
                </a:lnTo>
                <a:lnTo>
                  <a:pt x="372240" y="1355671"/>
                </a:lnTo>
                <a:lnTo>
                  <a:pt x="413119" y="1326678"/>
                </a:lnTo>
                <a:lnTo>
                  <a:pt x="454036" y="1297649"/>
                </a:lnTo>
                <a:lnTo>
                  <a:pt x="494915" y="1268656"/>
                </a:lnTo>
                <a:lnTo>
                  <a:pt x="535686" y="1239774"/>
                </a:lnTo>
                <a:lnTo>
                  <a:pt x="537531" y="1246179"/>
                </a:lnTo>
                <a:lnTo>
                  <a:pt x="539591" y="1252728"/>
                </a:lnTo>
                <a:lnTo>
                  <a:pt x="541793" y="1259276"/>
                </a:lnTo>
                <a:lnTo>
                  <a:pt x="544068" y="1265682"/>
                </a:lnTo>
                <a:lnTo>
                  <a:pt x="497137" y="1313217"/>
                </a:lnTo>
                <a:lnTo>
                  <a:pt x="454325" y="1357832"/>
                </a:lnTo>
                <a:lnTo>
                  <a:pt x="415645" y="1399502"/>
                </a:lnTo>
                <a:lnTo>
                  <a:pt x="381111" y="1438200"/>
                </a:lnTo>
                <a:lnTo>
                  <a:pt x="350735" y="1473899"/>
                </a:lnTo>
                <a:lnTo>
                  <a:pt x="324532" y="1506571"/>
                </a:lnTo>
                <a:lnTo>
                  <a:pt x="302514" y="1536192"/>
                </a:lnTo>
                <a:lnTo>
                  <a:pt x="290060" y="1509903"/>
                </a:lnTo>
                <a:lnTo>
                  <a:pt x="277749" y="1483614"/>
                </a:lnTo>
                <a:lnTo>
                  <a:pt x="265437" y="1457325"/>
                </a:lnTo>
                <a:lnTo>
                  <a:pt x="252984" y="1431036"/>
                </a:lnTo>
                <a:lnTo>
                  <a:pt x="261413" y="1414486"/>
                </a:lnTo>
                <a:lnTo>
                  <a:pt x="267271" y="1391221"/>
                </a:lnTo>
                <a:lnTo>
                  <a:pt x="270557" y="1361384"/>
                </a:lnTo>
                <a:lnTo>
                  <a:pt x="271272" y="1325118"/>
                </a:lnTo>
                <a:lnTo>
                  <a:pt x="270357" y="1273832"/>
                </a:lnTo>
                <a:lnTo>
                  <a:pt x="269443" y="1222436"/>
                </a:lnTo>
                <a:lnTo>
                  <a:pt x="268528" y="1171005"/>
                </a:lnTo>
                <a:lnTo>
                  <a:pt x="267614" y="1119609"/>
                </a:lnTo>
                <a:lnTo>
                  <a:pt x="266700" y="1068324"/>
                </a:lnTo>
                <a:lnTo>
                  <a:pt x="234744" y="1104808"/>
                </a:lnTo>
                <a:lnTo>
                  <a:pt x="200936" y="1139161"/>
                </a:lnTo>
                <a:lnTo>
                  <a:pt x="165289" y="1171393"/>
                </a:lnTo>
                <a:lnTo>
                  <a:pt x="127816" y="1201520"/>
                </a:lnTo>
                <a:lnTo>
                  <a:pt x="88529" y="1229554"/>
                </a:lnTo>
                <a:lnTo>
                  <a:pt x="47443" y="1255509"/>
                </a:lnTo>
                <a:lnTo>
                  <a:pt x="4572" y="1279398"/>
                </a:lnTo>
                <a:lnTo>
                  <a:pt x="3429" y="1272659"/>
                </a:lnTo>
                <a:lnTo>
                  <a:pt x="2286" y="1266063"/>
                </a:lnTo>
                <a:lnTo>
                  <a:pt x="1143" y="1259466"/>
                </a:lnTo>
                <a:lnTo>
                  <a:pt x="0" y="1252728"/>
                </a:lnTo>
                <a:lnTo>
                  <a:pt x="39230" y="1222125"/>
                </a:lnTo>
                <a:lnTo>
                  <a:pt x="76568" y="1190417"/>
                </a:lnTo>
                <a:lnTo>
                  <a:pt x="111987" y="1157615"/>
                </a:lnTo>
                <a:lnTo>
                  <a:pt x="145459" y="1123734"/>
                </a:lnTo>
                <a:lnTo>
                  <a:pt x="176959" y="1088786"/>
                </a:lnTo>
                <a:lnTo>
                  <a:pt x="206459" y="1052786"/>
                </a:lnTo>
                <a:lnTo>
                  <a:pt x="233934" y="1015746"/>
                </a:lnTo>
                <a:lnTo>
                  <a:pt x="259917" y="977210"/>
                </a:lnTo>
                <a:lnTo>
                  <a:pt x="284954" y="937368"/>
                </a:lnTo>
                <a:lnTo>
                  <a:pt x="309032" y="896220"/>
                </a:lnTo>
                <a:lnTo>
                  <a:pt x="332136" y="853766"/>
                </a:lnTo>
                <a:lnTo>
                  <a:pt x="354254" y="810006"/>
                </a:lnTo>
                <a:lnTo>
                  <a:pt x="375372" y="764939"/>
                </a:lnTo>
                <a:lnTo>
                  <a:pt x="395478" y="718566"/>
                </a:lnTo>
                <a:lnTo>
                  <a:pt x="343814" y="718566"/>
                </a:lnTo>
                <a:lnTo>
                  <a:pt x="292150" y="718566"/>
                </a:lnTo>
                <a:lnTo>
                  <a:pt x="240487" y="718566"/>
                </a:lnTo>
                <a:lnTo>
                  <a:pt x="188823" y="718566"/>
                </a:lnTo>
                <a:lnTo>
                  <a:pt x="137160" y="718566"/>
                </a:lnTo>
                <a:lnTo>
                  <a:pt x="111894" y="719839"/>
                </a:lnTo>
                <a:lnTo>
                  <a:pt x="87630" y="723614"/>
                </a:lnTo>
                <a:lnTo>
                  <a:pt x="64508" y="729817"/>
                </a:lnTo>
                <a:lnTo>
                  <a:pt x="42672" y="738378"/>
                </a:lnTo>
                <a:lnTo>
                  <a:pt x="33408" y="723519"/>
                </a:lnTo>
                <a:lnTo>
                  <a:pt x="24003" y="708660"/>
                </a:lnTo>
                <a:lnTo>
                  <a:pt x="14597" y="693801"/>
                </a:lnTo>
                <a:lnTo>
                  <a:pt x="5334" y="678942"/>
                </a:lnTo>
                <a:lnTo>
                  <a:pt x="418338" y="678942"/>
                </a:lnTo>
                <a:lnTo>
                  <a:pt x="417647" y="631376"/>
                </a:lnTo>
                <a:lnTo>
                  <a:pt x="416814" y="583596"/>
                </a:lnTo>
                <a:lnTo>
                  <a:pt x="415980" y="535674"/>
                </a:lnTo>
                <a:lnTo>
                  <a:pt x="415290" y="487680"/>
                </a:lnTo>
                <a:lnTo>
                  <a:pt x="376439" y="487680"/>
                </a:lnTo>
                <a:lnTo>
                  <a:pt x="337661" y="487680"/>
                </a:lnTo>
                <a:lnTo>
                  <a:pt x="299025" y="487680"/>
                </a:lnTo>
                <a:lnTo>
                  <a:pt x="260604" y="487680"/>
                </a:lnTo>
                <a:lnTo>
                  <a:pt x="235005" y="488953"/>
                </a:lnTo>
                <a:lnTo>
                  <a:pt x="210693" y="492728"/>
                </a:lnTo>
                <a:lnTo>
                  <a:pt x="187523" y="498931"/>
                </a:lnTo>
                <a:lnTo>
                  <a:pt x="165354" y="507492"/>
                </a:lnTo>
                <a:lnTo>
                  <a:pt x="156210" y="492633"/>
                </a:lnTo>
                <a:lnTo>
                  <a:pt x="147066" y="477773"/>
                </a:lnTo>
                <a:lnTo>
                  <a:pt x="137922" y="462914"/>
                </a:lnTo>
                <a:lnTo>
                  <a:pt x="128778" y="448056"/>
                </a:lnTo>
                <a:lnTo>
                  <a:pt x="414528" y="448056"/>
                </a:lnTo>
                <a:lnTo>
                  <a:pt x="413515" y="403919"/>
                </a:lnTo>
                <a:lnTo>
                  <a:pt x="412718" y="359568"/>
                </a:lnTo>
                <a:lnTo>
                  <a:pt x="412063" y="315075"/>
                </a:lnTo>
                <a:lnTo>
                  <a:pt x="411480" y="270510"/>
                </a:lnTo>
                <a:lnTo>
                  <a:pt x="355603" y="270510"/>
                </a:lnTo>
                <a:lnTo>
                  <a:pt x="299942" y="270510"/>
                </a:lnTo>
                <a:lnTo>
                  <a:pt x="244423" y="270510"/>
                </a:lnTo>
                <a:lnTo>
                  <a:pt x="188976" y="270510"/>
                </a:lnTo>
                <a:lnTo>
                  <a:pt x="163699" y="271783"/>
                </a:lnTo>
                <a:lnTo>
                  <a:pt x="139350" y="275558"/>
                </a:lnTo>
                <a:lnTo>
                  <a:pt x="116002" y="281761"/>
                </a:lnTo>
                <a:lnTo>
                  <a:pt x="93726" y="290322"/>
                </a:lnTo>
                <a:lnTo>
                  <a:pt x="84582" y="275463"/>
                </a:lnTo>
                <a:lnTo>
                  <a:pt x="75438" y="260604"/>
                </a:lnTo>
                <a:lnTo>
                  <a:pt x="66294" y="245744"/>
                </a:lnTo>
                <a:lnTo>
                  <a:pt x="57150" y="230886"/>
                </a:lnTo>
                <a:lnTo>
                  <a:pt x="410718" y="230886"/>
                </a:lnTo>
                <a:lnTo>
                  <a:pt x="409626" y="181416"/>
                </a:lnTo>
                <a:lnTo>
                  <a:pt x="408206" y="133593"/>
                </a:lnTo>
                <a:lnTo>
                  <a:pt x="406493" y="87416"/>
                </a:lnTo>
                <a:lnTo>
                  <a:pt x="404524" y="42885"/>
                </a:lnTo>
                <a:lnTo>
                  <a:pt x="402336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82019" y="1796795"/>
            <a:ext cx="184150" cy="1543050"/>
          </a:xfrm>
          <a:custGeom>
            <a:avLst/>
            <a:gdLst/>
            <a:ahLst/>
            <a:cxnLst/>
            <a:rect l="l" t="t" r="r" b="b"/>
            <a:pathLst>
              <a:path w="184150" h="1543050">
                <a:moveTo>
                  <a:pt x="0" y="0"/>
                </a:moveTo>
                <a:lnTo>
                  <a:pt x="24122" y="18287"/>
                </a:lnTo>
                <a:lnTo>
                  <a:pt x="48387" y="36575"/>
                </a:lnTo>
                <a:lnTo>
                  <a:pt x="72651" y="54864"/>
                </a:lnTo>
                <a:lnTo>
                  <a:pt x="96774" y="73151"/>
                </a:lnTo>
                <a:lnTo>
                  <a:pt x="88082" y="84582"/>
                </a:lnTo>
                <a:lnTo>
                  <a:pt x="79248" y="96012"/>
                </a:lnTo>
                <a:lnTo>
                  <a:pt x="70413" y="107442"/>
                </a:lnTo>
                <a:lnTo>
                  <a:pt x="61722" y="118872"/>
                </a:lnTo>
                <a:lnTo>
                  <a:pt x="62853" y="174879"/>
                </a:lnTo>
                <a:lnTo>
                  <a:pt x="63912" y="230886"/>
                </a:lnTo>
                <a:lnTo>
                  <a:pt x="64829" y="286893"/>
                </a:lnTo>
                <a:lnTo>
                  <a:pt x="65532" y="342900"/>
                </a:lnTo>
                <a:lnTo>
                  <a:pt x="95380" y="362473"/>
                </a:lnTo>
                <a:lnTo>
                  <a:pt x="141934" y="399049"/>
                </a:lnTo>
                <a:lnTo>
                  <a:pt x="170783" y="433458"/>
                </a:lnTo>
                <a:lnTo>
                  <a:pt x="183356" y="476273"/>
                </a:lnTo>
                <a:lnTo>
                  <a:pt x="183642" y="501395"/>
                </a:lnTo>
                <a:lnTo>
                  <a:pt x="181213" y="525672"/>
                </a:lnTo>
                <a:lnTo>
                  <a:pt x="177355" y="545877"/>
                </a:lnTo>
                <a:lnTo>
                  <a:pt x="172069" y="561939"/>
                </a:lnTo>
                <a:lnTo>
                  <a:pt x="165354" y="573786"/>
                </a:lnTo>
                <a:lnTo>
                  <a:pt x="157198" y="578107"/>
                </a:lnTo>
                <a:lnTo>
                  <a:pt x="148685" y="570642"/>
                </a:lnTo>
                <a:lnTo>
                  <a:pt x="139743" y="551604"/>
                </a:lnTo>
                <a:lnTo>
                  <a:pt x="130302" y="521208"/>
                </a:lnTo>
                <a:lnTo>
                  <a:pt x="119014" y="485084"/>
                </a:lnTo>
                <a:lnTo>
                  <a:pt x="104584" y="448818"/>
                </a:lnTo>
                <a:lnTo>
                  <a:pt x="87010" y="412551"/>
                </a:lnTo>
                <a:lnTo>
                  <a:pt x="66294" y="376428"/>
                </a:lnTo>
                <a:lnTo>
                  <a:pt x="67235" y="427937"/>
                </a:lnTo>
                <a:lnTo>
                  <a:pt x="68175" y="479461"/>
                </a:lnTo>
                <a:lnTo>
                  <a:pt x="69113" y="530997"/>
                </a:lnTo>
                <a:lnTo>
                  <a:pt x="70049" y="582543"/>
                </a:lnTo>
                <a:lnTo>
                  <a:pt x="70981" y="634098"/>
                </a:lnTo>
                <a:lnTo>
                  <a:pt x="71908" y="685659"/>
                </a:lnTo>
                <a:lnTo>
                  <a:pt x="72829" y="737224"/>
                </a:lnTo>
                <a:lnTo>
                  <a:pt x="73744" y="788793"/>
                </a:lnTo>
                <a:lnTo>
                  <a:pt x="74652" y="840362"/>
                </a:lnTo>
                <a:lnTo>
                  <a:pt x="75551" y="891931"/>
                </a:lnTo>
                <a:lnTo>
                  <a:pt x="76441" y="943496"/>
                </a:lnTo>
                <a:lnTo>
                  <a:pt x="77321" y="995057"/>
                </a:lnTo>
                <a:lnTo>
                  <a:pt x="78190" y="1046612"/>
                </a:lnTo>
                <a:lnTo>
                  <a:pt x="79046" y="1098158"/>
                </a:lnTo>
                <a:lnTo>
                  <a:pt x="79889" y="1149694"/>
                </a:lnTo>
                <a:lnTo>
                  <a:pt x="80719" y="1201218"/>
                </a:lnTo>
                <a:lnTo>
                  <a:pt x="81534" y="1252728"/>
                </a:lnTo>
                <a:lnTo>
                  <a:pt x="82625" y="1298356"/>
                </a:lnTo>
                <a:lnTo>
                  <a:pt x="84045" y="1345631"/>
                </a:lnTo>
                <a:lnTo>
                  <a:pt x="85758" y="1394551"/>
                </a:lnTo>
                <a:lnTo>
                  <a:pt x="87727" y="1445117"/>
                </a:lnTo>
                <a:lnTo>
                  <a:pt x="89916" y="1497330"/>
                </a:lnTo>
                <a:lnTo>
                  <a:pt x="74366" y="1508760"/>
                </a:lnTo>
                <a:lnTo>
                  <a:pt x="58674" y="1520189"/>
                </a:lnTo>
                <a:lnTo>
                  <a:pt x="42981" y="1531620"/>
                </a:lnTo>
                <a:lnTo>
                  <a:pt x="27432" y="1543050"/>
                </a:lnTo>
                <a:lnTo>
                  <a:pt x="27385" y="1489305"/>
                </a:lnTo>
                <a:lnTo>
                  <a:pt x="27245" y="1437147"/>
                </a:lnTo>
                <a:lnTo>
                  <a:pt x="27012" y="1386575"/>
                </a:lnTo>
                <a:lnTo>
                  <a:pt x="26685" y="1337589"/>
                </a:lnTo>
                <a:lnTo>
                  <a:pt x="26265" y="1290190"/>
                </a:lnTo>
                <a:lnTo>
                  <a:pt x="25752" y="1244377"/>
                </a:lnTo>
                <a:lnTo>
                  <a:pt x="25146" y="1200150"/>
                </a:lnTo>
                <a:lnTo>
                  <a:pt x="24257" y="1148581"/>
                </a:lnTo>
                <a:lnTo>
                  <a:pt x="23368" y="1096998"/>
                </a:lnTo>
                <a:lnTo>
                  <a:pt x="22479" y="1045404"/>
                </a:lnTo>
                <a:lnTo>
                  <a:pt x="21590" y="993797"/>
                </a:lnTo>
                <a:lnTo>
                  <a:pt x="20701" y="942179"/>
                </a:lnTo>
                <a:lnTo>
                  <a:pt x="19812" y="890552"/>
                </a:lnTo>
                <a:lnTo>
                  <a:pt x="18923" y="838915"/>
                </a:lnTo>
                <a:lnTo>
                  <a:pt x="18034" y="787269"/>
                </a:lnTo>
                <a:lnTo>
                  <a:pt x="17145" y="735615"/>
                </a:lnTo>
                <a:lnTo>
                  <a:pt x="16256" y="683955"/>
                </a:lnTo>
                <a:lnTo>
                  <a:pt x="15367" y="632288"/>
                </a:lnTo>
                <a:lnTo>
                  <a:pt x="14478" y="580615"/>
                </a:lnTo>
                <a:lnTo>
                  <a:pt x="13589" y="528938"/>
                </a:lnTo>
                <a:lnTo>
                  <a:pt x="12700" y="477257"/>
                </a:lnTo>
                <a:lnTo>
                  <a:pt x="11811" y="425573"/>
                </a:lnTo>
                <a:lnTo>
                  <a:pt x="10922" y="373886"/>
                </a:lnTo>
                <a:lnTo>
                  <a:pt x="10033" y="322198"/>
                </a:lnTo>
                <a:lnTo>
                  <a:pt x="9144" y="270510"/>
                </a:lnTo>
                <a:lnTo>
                  <a:pt x="8046" y="223869"/>
                </a:lnTo>
                <a:lnTo>
                  <a:pt x="6583" y="173534"/>
                </a:lnTo>
                <a:lnTo>
                  <a:pt x="4754" y="119469"/>
                </a:lnTo>
                <a:lnTo>
                  <a:pt x="2560" y="616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018673" y="1796795"/>
            <a:ext cx="627380" cy="1545590"/>
          </a:xfrm>
          <a:custGeom>
            <a:avLst/>
            <a:gdLst/>
            <a:ahLst/>
            <a:cxnLst/>
            <a:rect l="l" t="t" r="r" b="b"/>
            <a:pathLst>
              <a:path w="627379" h="1545589">
                <a:moveTo>
                  <a:pt x="212598" y="0"/>
                </a:moveTo>
                <a:lnTo>
                  <a:pt x="235577" y="18288"/>
                </a:lnTo>
                <a:lnTo>
                  <a:pt x="258699" y="36575"/>
                </a:lnTo>
                <a:lnTo>
                  <a:pt x="281820" y="54864"/>
                </a:lnTo>
                <a:lnTo>
                  <a:pt x="304800" y="73151"/>
                </a:lnTo>
                <a:lnTo>
                  <a:pt x="297251" y="84582"/>
                </a:lnTo>
                <a:lnTo>
                  <a:pt x="289560" y="96012"/>
                </a:lnTo>
                <a:lnTo>
                  <a:pt x="281868" y="107442"/>
                </a:lnTo>
                <a:lnTo>
                  <a:pt x="274320" y="118872"/>
                </a:lnTo>
                <a:lnTo>
                  <a:pt x="275068" y="159600"/>
                </a:lnTo>
                <a:lnTo>
                  <a:pt x="276017" y="202754"/>
                </a:lnTo>
                <a:lnTo>
                  <a:pt x="277179" y="248334"/>
                </a:lnTo>
                <a:lnTo>
                  <a:pt x="278567" y="296340"/>
                </a:lnTo>
                <a:lnTo>
                  <a:pt x="280196" y="346772"/>
                </a:lnTo>
                <a:lnTo>
                  <a:pt x="282077" y="399630"/>
                </a:lnTo>
                <a:lnTo>
                  <a:pt x="284226" y="454914"/>
                </a:lnTo>
                <a:lnTo>
                  <a:pt x="326636" y="448508"/>
                </a:lnTo>
                <a:lnTo>
                  <a:pt x="369189" y="441959"/>
                </a:lnTo>
                <a:lnTo>
                  <a:pt x="411741" y="435411"/>
                </a:lnTo>
                <a:lnTo>
                  <a:pt x="454152" y="429006"/>
                </a:lnTo>
                <a:lnTo>
                  <a:pt x="466725" y="404312"/>
                </a:lnTo>
                <a:lnTo>
                  <a:pt x="479298" y="379476"/>
                </a:lnTo>
                <a:lnTo>
                  <a:pt x="491871" y="354639"/>
                </a:lnTo>
                <a:lnTo>
                  <a:pt x="504444" y="329946"/>
                </a:lnTo>
                <a:lnTo>
                  <a:pt x="524565" y="359664"/>
                </a:lnTo>
                <a:lnTo>
                  <a:pt x="544830" y="389382"/>
                </a:lnTo>
                <a:lnTo>
                  <a:pt x="565094" y="419100"/>
                </a:lnTo>
                <a:lnTo>
                  <a:pt x="585216" y="448818"/>
                </a:lnTo>
                <a:lnTo>
                  <a:pt x="535245" y="455298"/>
                </a:lnTo>
                <a:lnTo>
                  <a:pt x="485168" y="461800"/>
                </a:lnTo>
                <a:lnTo>
                  <a:pt x="435006" y="468344"/>
                </a:lnTo>
                <a:lnTo>
                  <a:pt x="384781" y="474951"/>
                </a:lnTo>
                <a:lnTo>
                  <a:pt x="334514" y="481643"/>
                </a:lnTo>
                <a:lnTo>
                  <a:pt x="284226" y="488442"/>
                </a:lnTo>
                <a:lnTo>
                  <a:pt x="285426" y="527773"/>
                </a:lnTo>
                <a:lnTo>
                  <a:pt x="287249" y="571749"/>
                </a:lnTo>
                <a:lnTo>
                  <a:pt x="289767" y="620444"/>
                </a:lnTo>
                <a:lnTo>
                  <a:pt x="293053" y="673931"/>
                </a:lnTo>
                <a:lnTo>
                  <a:pt x="297180" y="732282"/>
                </a:lnTo>
                <a:lnTo>
                  <a:pt x="343483" y="723840"/>
                </a:lnTo>
                <a:lnTo>
                  <a:pt x="389858" y="715613"/>
                </a:lnTo>
                <a:lnTo>
                  <a:pt x="436375" y="707528"/>
                </a:lnTo>
                <a:lnTo>
                  <a:pt x="483108" y="699516"/>
                </a:lnTo>
                <a:lnTo>
                  <a:pt x="495240" y="674500"/>
                </a:lnTo>
                <a:lnTo>
                  <a:pt x="507587" y="649700"/>
                </a:lnTo>
                <a:lnTo>
                  <a:pt x="520076" y="625042"/>
                </a:lnTo>
                <a:lnTo>
                  <a:pt x="532638" y="600456"/>
                </a:lnTo>
                <a:lnTo>
                  <a:pt x="553092" y="628459"/>
                </a:lnTo>
                <a:lnTo>
                  <a:pt x="573405" y="656463"/>
                </a:lnTo>
                <a:lnTo>
                  <a:pt x="593717" y="684466"/>
                </a:lnTo>
                <a:lnTo>
                  <a:pt x="614172" y="712470"/>
                </a:lnTo>
                <a:lnTo>
                  <a:pt x="561975" y="721233"/>
                </a:lnTo>
                <a:lnTo>
                  <a:pt x="509778" y="729996"/>
                </a:lnTo>
                <a:lnTo>
                  <a:pt x="457581" y="738758"/>
                </a:lnTo>
                <a:lnTo>
                  <a:pt x="405384" y="747521"/>
                </a:lnTo>
                <a:lnTo>
                  <a:pt x="353187" y="756284"/>
                </a:lnTo>
                <a:lnTo>
                  <a:pt x="300990" y="765048"/>
                </a:lnTo>
                <a:lnTo>
                  <a:pt x="306705" y="830837"/>
                </a:lnTo>
                <a:lnTo>
                  <a:pt x="313182" y="891822"/>
                </a:lnTo>
                <a:lnTo>
                  <a:pt x="320421" y="948023"/>
                </a:lnTo>
                <a:lnTo>
                  <a:pt x="328422" y="999461"/>
                </a:lnTo>
                <a:lnTo>
                  <a:pt x="337185" y="1046158"/>
                </a:lnTo>
                <a:lnTo>
                  <a:pt x="346710" y="1088136"/>
                </a:lnTo>
                <a:lnTo>
                  <a:pt x="373947" y="1043940"/>
                </a:lnTo>
                <a:lnTo>
                  <a:pt x="399259" y="998982"/>
                </a:lnTo>
                <a:lnTo>
                  <a:pt x="422624" y="953261"/>
                </a:lnTo>
                <a:lnTo>
                  <a:pt x="444020" y="906779"/>
                </a:lnTo>
                <a:lnTo>
                  <a:pt x="463426" y="859535"/>
                </a:lnTo>
                <a:lnTo>
                  <a:pt x="480822" y="811530"/>
                </a:lnTo>
                <a:lnTo>
                  <a:pt x="499121" y="841236"/>
                </a:lnTo>
                <a:lnTo>
                  <a:pt x="517493" y="870870"/>
                </a:lnTo>
                <a:lnTo>
                  <a:pt x="536007" y="900362"/>
                </a:lnTo>
                <a:lnTo>
                  <a:pt x="554736" y="929640"/>
                </a:lnTo>
                <a:lnTo>
                  <a:pt x="545603" y="931354"/>
                </a:lnTo>
                <a:lnTo>
                  <a:pt x="536543" y="933069"/>
                </a:lnTo>
                <a:lnTo>
                  <a:pt x="527625" y="934783"/>
                </a:lnTo>
                <a:lnTo>
                  <a:pt x="518922" y="936497"/>
                </a:lnTo>
                <a:lnTo>
                  <a:pt x="494481" y="976122"/>
                </a:lnTo>
                <a:lnTo>
                  <a:pt x="469956" y="1015746"/>
                </a:lnTo>
                <a:lnTo>
                  <a:pt x="445389" y="1055370"/>
                </a:lnTo>
                <a:lnTo>
                  <a:pt x="420821" y="1094994"/>
                </a:lnTo>
                <a:lnTo>
                  <a:pt x="396296" y="1134618"/>
                </a:lnTo>
                <a:lnTo>
                  <a:pt x="371856" y="1174242"/>
                </a:lnTo>
                <a:lnTo>
                  <a:pt x="397252" y="1226371"/>
                </a:lnTo>
                <a:lnTo>
                  <a:pt x="423897" y="1273019"/>
                </a:lnTo>
                <a:lnTo>
                  <a:pt x="451770" y="1314164"/>
                </a:lnTo>
                <a:lnTo>
                  <a:pt x="480850" y="1349784"/>
                </a:lnTo>
                <a:lnTo>
                  <a:pt x="511115" y="1379858"/>
                </a:lnTo>
                <a:lnTo>
                  <a:pt x="542544" y="1404366"/>
                </a:lnTo>
                <a:lnTo>
                  <a:pt x="550926" y="1351784"/>
                </a:lnTo>
                <a:lnTo>
                  <a:pt x="559308" y="1299181"/>
                </a:lnTo>
                <a:lnTo>
                  <a:pt x="567690" y="1246536"/>
                </a:lnTo>
                <a:lnTo>
                  <a:pt x="576072" y="1193828"/>
                </a:lnTo>
                <a:lnTo>
                  <a:pt x="584454" y="1141035"/>
                </a:lnTo>
                <a:lnTo>
                  <a:pt x="592836" y="1088136"/>
                </a:lnTo>
                <a:lnTo>
                  <a:pt x="598170" y="1090422"/>
                </a:lnTo>
                <a:lnTo>
                  <a:pt x="603504" y="1092708"/>
                </a:lnTo>
                <a:lnTo>
                  <a:pt x="608838" y="1094994"/>
                </a:lnTo>
                <a:lnTo>
                  <a:pt x="606820" y="1153326"/>
                </a:lnTo>
                <a:lnTo>
                  <a:pt x="605314" y="1207599"/>
                </a:lnTo>
                <a:lnTo>
                  <a:pt x="604284" y="1257775"/>
                </a:lnTo>
                <a:lnTo>
                  <a:pt x="603692" y="1303818"/>
                </a:lnTo>
                <a:lnTo>
                  <a:pt x="603504" y="1345692"/>
                </a:lnTo>
                <a:lnTo>
                  <a:pt x="604647" y="1392257"/>
                </a:lnTo>
                <a:lnTo>
                  <a:pt x="608076" y="1433607"/>
                </a:lnTo>
                <a:lnTo>
                  <a:pt x="613791" y="1469671"/>
                </a:lnTo>
                <a:lnTo>
                  <a:pt x="621792" y="1500378"/>
                </a:lnTo>
                <a:lnTo>
                  <a:pt x="627233" y="1524083"/>
                </a:lnTo>
                <a:lnTo>
                  <a:pt x="624173" y="1539144"/>
                </a:lnTo>
                <a:lnTo>
                  <a:pt x="612683" y="1545490"/>
                </a:lnTo>
                <a:lnTo>
                  <a:pt x="592836" y="1543050"/>
                </a:lnTo>
                <a:lnTo>
                  <a:pt x="539210" y="1516189"/>
                </a:lnTo>
                <a:lnTo>
                  <a:pt x="508289" y="1492043"/>
                </a:lnTo>
                <a:lnTo>
                  <a:pt x="474726" y="1460754"/>
                </a:lnTo>
                <a:lnTo>
                  <a:pt x="446208" y="1429652"/>
                </a:lnTo>
                <a:lnTo>
                  <a:pt x="417399" y="1392076"/>
                </a:lnTo>
                <a:lnTo>
                  <a:pt x="388370" y="1347953"/>
                </a:lnTo>
                <a:lnTo>
                  <a:pt x="359194" y="1297210"/>
                </a:lnTo>
                <a:lnTo>
                  <a:pt x="329946" y="1239774"/>
                </a:lnTo>
                <a:lnTo>
                  <a:pt x="294489" y="1277623"/>
                </a:lnTo>
                <a:lnTo>
                  <a:pt x="258889" y="1312259"/>
                </a:lnTo>
                <a:lnTo>
                  <a:pt x="223004" y="1343608"/>
                </a:lnTo>
                <a:lnTo>
                  <a:pt x="186690" y="1371600"/>
                </a:lnTo>
                <a:lnTo>
                  <a:pt x="148268" y="1397900"/>
                </a:lnTo>
                <a:lnTo>
                  <a:pt x="105060" y="1424273"/>
                </a:lnTo>
                <a:lnTo>
                  <a:pt x="57138" y="1450788"/>
                </a:lnTo>
                <a:lnTo>
                  <a:pt x="4572" y="1477518"/>
                </a:lnTo>
                <a:lnTo>
                  <a:pt x="3429" y="1470779"/>
                </a:lnTo>
                <a:lnTo>
                  <a:pt x="2286" y="1464183"/>
                </a:lnTo>
                <a:lnTo>
                  <a:pt x="1143" y="1457586"/>
                </a:lnTo>
                <a:lnTo>
                  <a:pt x="0" y="1450848"/>
                </a:lnTo>
                <a:lnTo>
                  <a:pt x="41685" y="1423308"/>
                </a:lnTo>
                <a:lnTo>
                  <a:pt x="82165" y="1393269"/>
                </a:lnTo>
                <a:lnTo>
                  <a:pt x="121448" y="1360729"/>
                </a:lnTo>
                <a:lnTo>
                  <a:pt x="159543" y="1325689"/>
                </a:lnTo>
                <a:lnTo>
                  <a:pt x="196460" y="1288149"/>
                </a:lnTo>
                <a:lnTo>
                  <a:pt x="232207" y="1248108"/>
                </a:lnTo>
                <a:lnTo>
                  <a:pt x="266793" y="1205567"/>
                </a:lnTo>
                <a:lnTo>
                  <a:pt x="300228" y="1160526"/>
                </a:lnTo>
                <a:lnTo>
                  <a:pt x="290871" y="1115773"/>
                </a:lnTo>
                <a:lnTo>
                  <a:pt x="282237" y="1070109"/>
                </a:lnTo>
                <a:lnTo>
                  <a:pt x="274336" y="1023553"/>
                </a:lnTo>
                <a:lnTo>
                  <a:pt x="267176" y="976122"/>
                </a:lnTo>
                <a:lnTo>
                  <a:pt x="260766" y="927833"/>
                </a:lnTo>
                <a:lnTo>
                  <a:pt x="255115" y="878705"/>
                </a:lnTo>
                <a:lnTo>
                  <a:pt x="250232" y="828755"/>
                </a:lnTo>
                <a:lnTo>
                  <a:pt x="246126" y="778002"/>
                </a:lnTo>
                <a:lnTo>
                  <a:pt x="205549" y="786455"/>
                </a:lnTo>
                <a:lnTo>
                  <a:pt x="164973" y="794766"/>
                </a:lnTo>
                <a:lnTo>
                  <a:pt x="124396" y="803076"/>
                </a:lnTo>
                <a:lnTo>
                  <a:pt x="83820" y="811530"/>
                </a:lnTo>
                <a:lnTo>
                  <a:pt x="75938" y="817935"/>
                </a:lnTo>
                <a:lnTo>
                  <a:pt x="68199" y="824484"/>
                </a:lnTo>
                <a:lnTo>
                  <a:pt x="60459" y="831032"/>
                </a:lnTo>
                <a:lnTo>
                  <a:pt x="52578" y="837438"/>
                </a:lnTo>
                <a:lnTo>
                  <a:pt x="41267" y="824293"/>
                </a:lnTo>
                <a:lnTo>
                  <a:pt x="30099" y="811149"/>
                </a:lnTo>
                <a:lnTo>
                  <a:pt x="18930" y="798004"/>
                </a:lnTo>
                <a:lnTo>
                  <a:pt x="7620" y="784860"/>
                </a:lnTo>
                <a:lnTo>
                  <a:pt x="54626" y="777008"/>
                </a:lnTo>
                <a:lnTo>
                  <a:pt x="101486" y="769046"/>
                </a:lnTo>
                <a:lnTo>
                  <a:pt x="148236" y="761049"/>
                </a:lnTo>
                <a:lnTo>
                  <a:pt x="194913" y="753087"/>
                </a:lnTo>
                <a:lnTo>
                  <a:pt x="241554" y="745236"/>
                </a:lnTo>
                <a:lnTo>
                  <a:pt x="239261" y="705630"/>
                </a:lnTo>
                <a:lnTo>
                  <a:pt x="236933" y="660830"/>
                </a:lnTo>
                <a:lnTo>
                  <a:pt x="234531" y="610764"/>
                </a:lnTo>
                <a:lnTo>
                  <a:pt x="232019" y="555357"/>
                </a:lnTo>
                <a:lnTo>
                  <a:pt x="229362" y="494538"/>
                </a:lnTo>
                <a:lnTo>
                  <a:pt x="200346" y="497967"/>
                </a:lnTo>
                <a:lnTo>
                  <a:pt x="171545" y="501396"/>
                </a:lnTo>
                <a:lnTo>
                  <a:pt x="142886" y="504825"/>
                </a:lnTo>
                <a:lnTo>
                  <a:pt x="114300" y="508254"/>
                </a:lnTo>
                <a:lnTo>
                  <a:pt x="108465" y="514659"/>
                </a:lnTo>
                <a:lnTo>
                  <a:pt x="102489" y="521208"/>
                </a:lnTo>
                <a:lnTo>
                  <a:pt x="96512" y="527756"/>
                </a:lnTo>
                <a:lnTo>
                  <a:pt x="90678" y="534162"/>
                </a:lnTo>
                <a:lnTo>
                  <a:pt x="81534" y="521017"/>
                </a:lnTo>
                <a:lnTo>
                  <a:pt x="72390" y="507872"/>
                </a:lnTo>
                <a:lnTo>
                  <a:pt x="63246" y="494728"/>
                </a:lnTo>
                <a:lnTo>
                  <a:pt x="54102" y="481584"/>
                </a:lnTo>
                <a:lnTo>
                  <a:pt x="97655" y="476559"/>
                </a:lnTo>
                <a:lnTo>
                  <a:pt x="141351" y="471678"/>
                </a:lnTo>
                <a:lnTo>
                  <a:pt x="185046" y="466796"/>
                </a:lnTo>
                <a:lnTo>
                  <a:pt x="228600" y="461772"/>
                </a:lnTo>
                <a:lnTo>
                  <a:pt x="226822" y="410464"/>
                </a:lnTo>
                <a:lnTo>
                  <a:pt x="225044" y="359156"/>
                </a:lnTo>
                <a:lnTo>
                  <a:pt x="223266" y="307848"/>
                </a:lnTo>
                <a:lnTo>
                  <a:pt x="221488" y="256540"/>
                </a:lnTo>
                <a:lnTo>
                  <a:pt x="219710" y="205232"/>
                </a:lnTo>
                <a:lnTo>
                  <a:pt x="217932" y="153924"/>
                </a:lnTo>
                <a:lnTo>
                  <a:pt x="216154" y="102616"/>
                </a:lnTo>
                <a:lnTo>
                  <a:pt x="214376" y="51308"/>
                </a:lnTo>
                <a:lnTo>
                  <a:pt x="212598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019185" y="3822700"/>
            <a:ext cx="893063" cy="15494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140343" y="4495800"/>
            <a:ext cx="160781" cy="304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45349" y="3840988"/>
            <a:ext cx="813816" cy="15113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03689" y="3898900"/>
            <a:ext cx="946403" cy="1473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10119" y="4673346"/>
            <a:ext cx="215265" cy="461009"/>
          </a:xfrm>
          <a:custGeom>
            <a:avLst/>
            <a:gdLst/>
            <a:ahLst/>
            <a:cxnLst/>
            <a:rect l="l" t="t" r="r" b="b"/>
            <a:pathLst>
              <a:path w="215265" h="461010">
                <a:moveTo>
                  <a:pt x="0" y="0"/>
                </a:moveTo>
                <a:lnTo>
                  <a:pt x="989" y="51281"/>
                </a:lnTo>
                <a:lnTo>
                  <a:pt x="1935" y="102519"/>
                </a:lnTo>
                <a:lnTo>
                  <a:pt x="2850" y="153726"/>
                </a:lnTo>
                <a:lnTo>
                  <a:pt x="3746" y="204914"/>
                </a:lnTo>
                <a:lnTo>
                  <a:pt x="4635" y="256095"/>
                </a:lnTo>
                <a:lnTo>
                  <a:pt x="5531" y="307283"/>
                </a:lnTo>
                <a:lnTo>
                  <a:pt x="6446" y="358490"/>
                </a:lnTo>
                <a:lnTo>
                  <a:pt x="7392" y="409728"/>
                </a:lnTo>
                <a:lnTo>
                  <a:pt x="8382" y="461009"/>
                </a:lnTo>
                <a:lnTo>
                  <a:pt x="59828" y="461009"/>
                </a:lnTo>
                <a:lnTo>
                  <a:pt x="111347" y="461009"/>
                </a:lnTo>
                <a:lnTo>
                  <a:pt x="163008" y="461009"/>
                </a:lnTo>
                <a:lnTo>
                  <a:pt x="214884" y="461009"/>
                </a:lnTo>
                <a:lnTo>
                  <a:pt x="213869" y="409728"/>
                </a:lnTo>
                <a:lnTo>
                  <a:pt x="212860" y="358490"/>
                </a:lnTo>
                <a:lnTo>
                  <a:pt x="211864" y="307283"/>
                </a:lnTo>
                <a:lnTo>
                  <a:pt x="210886" y="256095"/>
                </a:lnTo>
                <a:lnTo>
                  <a:pt x="209934" y="204914"/>
                </a:lnTo>
                <a:lnTo>
                  <a:pt x="209013" y="153726"/>
                </a:lnTo>
                <a:lnTo>
                  <a:pt x="208130" y="102519"/>
                </a:lnTo>
                <a:lnTo>
                  <a:pt x="207291" y="51281"/>
                </a:lnTo>
                <a:lnTo>
                  <a:pt x="206502" y="0"/>
                </a:lnTo>
                <a:lnTo>
                  <a:pt x="154947" y="0"/>
                </a:lnTo>
                <a:lnTo>
                  <a:pt x="103250" y="0"/>
                </a:lnTo>
                <a:lnTo>
                  <a:pt x="51554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642245" y="4666488"/>
            <a:ext cx="307975" cy="653415"/>
          </a:xfrm>
          <a:custGeom>
            <a:avLst/>
            <a:gdLst/>
            <a:ahLst/>
            <a:cxnLst/>
            <a:rect l="l" t="t" r="r" b="b"/>
            <a:pathLst>
              <a:path w="307975" h="653414">
                <a:moveTo>
                  <a:pt x="0" y="0"/>
                </a:moveTo>
                <a:lnTo>
                  <a:pt x="20443" y="16573"/>
                </a:lnTo>
                <a:lnTo>
                  <a:pt x="40671" y="33147"/>
                </a:lnTo>
                <a:lnTo>
                  <a:pt x="60757" y="49720"/>
                </a:lnTo>
                <a:lnTo>
                  <a:pt x="80772" y="66294"/>
                </a:lnTo>
                <a:lnTo>
                  <a:pt x="74033" y="77724"/>
                </a:lnTo>
                <a:lnTo>
                  <a:pt x="67437" y="89154"/>
                </a:lnTo>
                <a:lnTo>
                  <a:pt x="60840" y="100584"/>
                </a:lnTo>
                <a:lnTo>
                  <a:pt x="54102" y="112014"/>
                </a:lnTo>
                <a:lnTo>
                  <a:pt x="54959" y="159766"/>
                </a:lnTo>
                <a:lnTo>
                  <a:pt x="55816" y="207573"/>
                </a:lnTo>
                <a:lnTo>
                  <a:pt x="56673" y="255415"/>
                </a:lnTo>
                <a:lnTo>
                  <a:pt x="57531" y="303276"/>
                </a:lnTo>
                <a:lnTo>
                  <a:pt x="58388" y="351136"/>
                </a:lnTo>
                <a:lnTo>
                  <a:pt x="59245" y="398978"/>
                </a:lnTo>
                <a:lnTo>
                  <a:pt x="60102" y="446785"/>
                </a:lnTo>
                <a:lnTo>
                  <a:pt x="60960" y="494538"/>
                </a:lnTo>
                <a:lnTo>
                  <a:pt x="72866" y="557307"/>
                </a:lnTo>
                <a:lnTo>
                  <a:pt x="105918" y="573786"/>
                </a:lnTo>
                <a:lnTo>
                  <a:pt x="128778" y="573786"/>
                </a:lnTo>
                <a:lnTo>
                  <a:pt x="151638" y="573786"/>
                </a:lnTo>
                <a:lnTo>
                  <a:pt x="174498" y="573786"/>
                </a:lnTo>
                <a:lnTo>
                  <a:pt x="197358" y="573786"/>
                </a:lnTo>
                <a:lnTo>
                  <a:pt x="207895" y="568213"/>
                </a:lnTo>
                <a:lnTo>
                  <a:pt x="222968" y="523636"/>
                </a:lnTo>
                <a:lnTo>
                  <a:pt x="227076" y="484631"/>
                </a:lnTo>
                <a:lnTo>
                  <a:pt x="229727" y="446495"/>
                </a:lnTo>
                <a:lnTo>
                  <a:pt x="232196" y="403384"/>
                </a:lnTo>
                <a:lnTo>
                  <a:pt x="234482" y="355262"/>
                </a:lnTo>
                <a:lnTo>
                  <a:pt x="236585" y="302093"/>
                </a:lnTo>
                <a:lnTo>
                  <a:pt x="238506" y="243840"/>
                </a:lnTo>
                <a:lnTo>
                  <a:pt x="243840" y="243840"/>
                </a:lnTo>
                <a:lnTo>
                  <a:pt x="249174" y="243840"/>
                </a:lnTo>
                <a:lnTo>
                  <a:pt x="254508" y="243840"/>
                </a:lnTo>
                <a:lnTo>
                  <a:pt x="255805" y="288405"/>
                </a:lnTo>
                <a:lnTo>
                  <a:pt x="257460" y="336327"/>
                </a:lnTo>
                <a:lnTo>
                  <a:pt x="259544" y="387536"/>
                </a:lnTo>
                <a:lnTo>
                  <a:pt x="262128" y="441959"/>
                </a:lnTo>
                <a:lnTo>
                  <a:pt x="267128" y="491811"/>
                </a:lnTo>
                <a:lnTo>
                  <a:pt x="276415" y="529304"/>
                </a:lnTo>
                <a:lnTo>
                  <a:pt x="307848" y="566928"/>
                </a:lnTo>
                <a:lnTo>
                  <a:pt x="291572" y="606956"/>
                </a:lnTo>
                <a:lnTo>
                  <a:pt x="272510" y="634555"/>
                </a:lnTo>
                <a:lnTo>
                  <a:pt x="250733" y="649866"/>
                </a:lnTo>
                <a:lnTo>
                  <a:pt x="226314" y="653034"/>
                </a:lnTo>
                <a:lnTo>
                  <a:pt x="189618" y="653034"/>
                </a:lnTo>
                <a:lnTo>
                  <a:pt x="152781" y="653034"/>
                </a:lnTo>
                <a:lnTo>
                  <a:pt x="115943" y="653034"/>
                </a:lnTo>
                <a:lnTo>
                  <a:pt x="79248" y="653034"/>
                </a:lnTo>
                <a:lnTo>
                  <a:pt x="51268" y="645175"/>
                </a:lnTo>
                <a:lnTo>
                  <a:pt x="30289" y="621601"/>
                </a:lnTo>
                <a:lnTo>
                  <a:pt x="16454" y="582310"/>
                </a:lnTo>
                <a:lnTo>
                  <a:pt x="9906" y="527304"/>
                </a:lnTo>
                <a:lnTo>
                  <a:pt x="8990" y="474518"/>
                </a:lnTo>
                <a:lnTo>
                  <a:pt x="8071" y="421770"/>
                </a:lnTo>
                <a:lnTo>
                  <a:pt x="7142" y="369048"/>
                </a:lnTo>
                <a:lnTo>
                  <a:pt x="6199" y="316345"/>
                </a:lnTo>
                <a:lnTo>
                  <a:pt x="5238" y="263652"/>
                </a:lnTo>
                <a:lnTo>
                  <a:pt x="4255" y="210958"/>
                </a:lnTo>
                <a:lnTo>
                  <a:pt x="3243" y="158255"/>
                </a:lnTo>
                <a:lnTo>
                  <a:pt x="2200" y="105533"/>
                </a:lnTo>
                <a:lnTo>
                  <a:pt x="1120" y="5278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139581" y="4495038"/>
            <a:ext cx="161290" cy="292735"/>
          </a:xfrm>
          <a:custGeom>
            <a:avLst/>
            <a:gdLst/>
            <a:ahLst/>
            <a:cxnLst/>
            <a:rect l="l" t="t" r="r" b="b"/>
            <a:pathLst>
              <a:path w="161289" h="292735">
                <a:moveTo>
                  <a:pt x="7619" y="0"/>
                </a:moveTo>
                <a:lnTo>
                  <a:pt x="58328" y="35123"/>
                </a:lnTo>
                <a:lnTo>
                  <a:pt x="98393" y="68389"/>
                </a:lnTo>
                <a:lnTo>
                  <a:pt x="127742" y="99655"/>
                </a:lnTo>
                <a:lnTo>
                  <a:pt x="156876" y="157948"/>
                </a:lnTo>
                <a:lnTo>
                  <a:pt x="161162" y="189547"/>
                </a:lnTo>
                <a:lnTo>
                  <a:pt x="159162" y="223718"/>
                </a:lnTo>
                <a:lnTo>
                  <a:pt x="150875" y="260604"/>
                </a:lnTo>
                <a:lnTo>
                  <a:pt x="139267" y="287464"/>
                </a:lnTo>
                <a:lnTo>
                  <a:pt x="127158" y="292608"/>
                </a:lnTo>
                <a:lnTo>
                  <a:pt x="114335" y="276034"/>
                </a:lnTo>
                <a:lnTo>
                  <a:pt x="100583" y="237744"/>
                </a:lnTo>
                <a:lnTo>
                  <a:pt x="87782" y="197229"/>
                </a:lnTo>
                <a:lnTo>
                  <a:pt x="71323" y="155216"/>
                </a:lnTo>
                <a:lnTo>
                  <a:pt x="51206" y="111666"/>
                </a:lnTo>
                <a:lnTo>
                  <a:pt x="27431" y="66543"/>
                </a:lnTo>
                <a:lnTo>
                  <a:pt x="0" y="19812"/>
                </a:lnTo>
                <a:lnTo>
                  <a:pt x="2285" y="12954"/>
                </a:lnTo>
                <a:lnTo>
                  <a:pt x="4571" y="6858"/>
                </a:lnTo>
                <a:lnTo>
                  <a:pt x="7619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80451" y="4482084"/>
            <a:ext cx="137795" cy="363855"/>
          </a:xfrm>
          <a:custGeom>
            <a:avLst/>
            <a:gdLst/>
            <a:ahLst/>
            <a:cxnLst/>
            <a:rect l="l" t="t" r="r" b="b"/>
            <a:pathLst>
              <a:path w="137794" h="363854">
                <a:moveTo>
                  <a:pt x="7619" y="0"/>
                </a:moveTo>
                <a:lnTo>
                  <a:pt x="43549" y="45908"/>
                </a:lnTo>
                <a:lnTo>
                  <a:pt x="73590" y="88562"/>
                </a:lnTo>
                <a:lnTo>
                  <a:pt x="97706" y="127997"/>
                </a:lnTo>
                <a:lnTo>
                  <a:pt x="115860" y="164250"/>
                </a:lnTo>
                <a:lnTo>
                  <a:pt x="136147" y="236386"/>
                </a:lnTo>
                <a:lnTo>
                  <a:pt x="137636" y="273558"/>
                </a:lnTo>
                <a:lnTo>
                  <a:pt x="132409" y="309014"/>
                </a:lnTo>
                <a:lnTo>
                  <a:pt x="120395" y="342900"/>
                </a:lnTo>
                <a:lnTo>
                  <a:pt x="105953" y="363295"/>
                </a:lnTo>
                <a:lnTo>
                  <a:pt x="93440" y="359187"/>
                </a:lnTo>
                <a:lnTo>
                  <a:pt x="82784" y="330362"/>
                </a:lnTo>
                <a:lnTo>
                  <a:pt x="73913" y="276606"/>
                </a:lnTo>
                <a:lnTo>
                  <a:pt x="65788" y="224223"/>
                </a:lnTo>
                <a:lnTo>
                  <a:pt x="54260" y="172279"/>
                </a:lnTo>
                <a:lnTo>
                  <a:pt x="39404" y="120847"/>
                </a:lnTo>
                <a:lnTo>
                  <a:pt x="21293" y="70000"/>
                </a:lnTo>
                <a:lnTo>
                  <a:pt x="0" y="19812"/>
                </a:lnTo>
                <a:lnTo>
                  <a:pt x="2285" y="12954"/>
                </a:lnTo>
                <a:lnTo>
                  <a:pt x="4571" y="6096"/>
                </a:lnTo>
                <a:lnTo>
                  <a:pt x="7619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242451" y="4251197"/>
            <a:ext cx="149225" cy="278130"/>
          </a:xfrm>
          <a:custGeom>
            <a:avLst/>
            <a:gdLst/>
            <a:ahLst/>
            <a:cxnLst/>
            <a:rect l="l" t="t" r="r" b="b"/>
            <a:pathLst>
              <a:path w="149225" h="278129">
                <a:moveTo>
                  <a:pt x="7619" y="0"/>
                </a:moveTo>
                <a:lnTo>
                  <a:pt x="52887" y="29289"/>
                </a:lnTo>
                <a:lnTo>
                  <a:pt x="89153" y="57721"/>
                </a:lnTo>
                <a:lnTo>
                  <a:pt x="116276" y="85296"/>
                </a:lnTo>
                <a:lnTo>
                  <a:pt x="144684" y="140005"/>
                </a:lnTo>
                <a:lnTo>
                  <a:pt x="148970" y="171354"/>
                </a:lnTo>
                <a:lnTo>
                  <a:pt x="146970" y="205990"/>
                </a:lnTo>
                <a:lnTo>
                  <a:pt x="138683" y="243840"/>
                </a:lnTo>
                <a:lnTo>
                  <a:pt x="127075" y="271986"/>
                </a:lnTo>
                <a:lnTo>
                  <a:pt x="114966" y="277558"/>
                </a:lnTo>
                <a:lnTo>
                  <a:pt x="102143" y="260556"/>
                </a:lnTo>
                <a:lnTo>
                  <a:pt x="88391" y="220979"/>
                </a:lnTo>
                <a:lnTo>
                  <a:pt x="72544" y="169830"/>
                </a:lnTo>
                <a:lnTo>
                  <a:pt x="52482" y="119252"/>
                </a:lnTo>
                <a:lnTo>
                  <a:pt x="28277" y="69246"/>
                </a:lnTo>
                <a:lnTo>
                  <a:pt x="0" y="19812"/>
                </a:lnTo>
                <a:lnTo>
                  <a:pt x="2285" y="12954"/>
                </a:lnTo>
                <a:lnTo>
                  <a:pt x="4571" y="6858"/>
                </a:lnTo>
                <a:lnTo>
                  <a:pt x="7619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013851" y="4231385"/>
            <a:ext cx="901700" cy="1141095"/>
          </a:xfrm>
          <a:custGeom>
            <a:avLst/>
            <a:gdLst/>
            <a:ahLst/>
            <a:cxnLst/>
            <a:rect l="l" t="t" r="r" b="b"/>
            <a:pathLst>
              <a:path w="901700" h="1141095">
                <a:moveTo>
                  <a:pt x="470154" y="0"/>
                </a:moveTo>
                <a:lnTo>
                  <a:pt x="495300" y="19883"/>
                </a:lnTo>
                <a:lnTo>
                  <a:pt x="520446" y="39624"/>
                </a:lnTo>
                <a:lnTo>
                  <a:pt x="545592" y="59364"/>
                </a:lnTo>
                <a:lnTo>
                  <a:pt x="570738" y="79247"/>
                </a:lnTo>
                <a:lnTo>
                  <a:pt x="562856" y="90678"/>
                </a:lnTo>
                <a:lnTo>
                  <a:pt x="555117" y="102108"/>
                </a:lnTo>
                <a:lnTo>
                  <a:pt x="547377" y="113538"/>
                </a:lnTo>
                <a:lnTo>
                  <a:pt x="539496" y="124968"/>
                </a:lnTo>
                <a:lnTo>
                  <a:pt x="536899" y="178985"/>
                </a:lnTo>
                <a:lnTo>
                  <a:pt x="534190" y="232325"/>
                </a:lnTo>
                <a:lnTo>
                  <a:pt x="531368" y="284988"/>
                </a:lnTo>
                <a:lnTo>
                  <a:pt x="528432" y="336973"/>
                </a:lnTo>
                <a:lnTo>
                  <a:pt x="525384" y="388281"/>
                </a:lnTo>
                <a:lnTo>
                  <a:pt x="522224" y="438912"/>
                </a:lnTo>
                <a:lnTo>
                  <a:pt x="518950" y="488865"/>
                </a:lnTo>
                <a:lnTo>
                  <a:pt x="515563" y="538141"/>
                </a:lnTo>
                <a:lnTo>
                  <a:pt x="512064" y="586740"/>
                </a:lnTo>
                <a:lnTo>
                  <a:pt x="561362" y="586740"/>
                </a:lnTo>
                <a:lnTo>
                  <a:pt x="610550" y="586740"/>
                </a:lnTo>
                <a:lnTo>
                  <a:pt x="659703" y="586740"/>
                </a:lnTo>
                <a:lnTo>
                  <a:pt x="708891" y="586740"/>
                </a:lnTo>
                <a:lnTo>
                  <a:pt x="758190" y="586740"/>
                </a:lnTo>
                <a:lnTo>
                  <a:pt x="772489" y="562046"/>
                </a:lnTo>
                <a:lnTo>
                  <a:pt x="786860" y="537210"/>
                </a:lnTo>
                <a:lnTo>
                  <a:pt x="801373" y="512373"/>
                </a:lnTo>
                <a:lnTo>
                  <a:pt x="816102" y="487680"/>
                </a:lnTo>
                <a:lnTo>
                  <a:pt x="837366" y="522422"/>
                </a:lnTo>
                <a:lnTo>
                  <a:pt x="858774" y="557022"/>
                </a:lnTo>
                <a:lnTo>
                  <a:pt x="880181" y="591621"/>
                </a:lnTo>
                <a:lnTo>
                  <a:pt x="901446" y="626364"/>
                </a:lnTo>
                <a:lnTo>
                  <a:pt x="851977" y="626364"/>
                </a:lnTo>
                <a:lnTo>
                  <a:pt x="802445" y="626364"/>
                </a:lnTo>
                <a:lnTo>
                  <a:pt x="504444" y="626364"/>
                </a:lnTo>
                <a:lnTo>
                  <a:pt x="499181" y="655224"/>
                </a:lnTo>
                <a:lnTo>
                  <a:pt x="493776" y="682371"/>
                </a:lnTo>
                <a:lnTo>
                  <a:pt x="488370" y="707802"/>
                </a:lnTo>
                <a:lnTo>
                  <a:pt x="483108" y="731520"/>
                </a:lnTo>
                <a:lnTo>
                  <a:pt x="544826" y="763527"/>
                </a:lnTo>
                <a:lnTo>
                  <a:pt x="599665" y="793270"/>
                </a:lnTo>
                <a:lnTo>
                  <a:pt x="647604" y="820769"/>
                </a:lnTo>
                <a:lnTo>
                  <a:pt x="688622" y="846045"/>
                </a:lnTo>
                <a:lnTo>
                  <a:pt x="722697" y="869120"/>
                </a:lnTo>
                <a:lnTo>
                  <a:pt x="780371" y="923174"/>
                </a:lnTo>
                <a:lnTo>
                  <a:pt x="802290" y="963263"/>
                </a:lnTo>
                <a:lnTo>
                  <a:pt x="815494" y="1010352"/>
                </a:lnTo>
                <a:lnTo>
                  <a:pt x="819912" y="1064514"/>
                </a:lnTo>
                <a:lnTo>
                  <a:pt x="815470" y="1107221"/>
                </a:lnTo>
                <a:lnTo>
                  <a:pt x="802100" y="1119854"/>
                </a:lnTo>
                <a:lnTo>
                  <a:pt x="779728" y="1102340"/>
                </a:lnTo>
                <a:lnTo>
                  <a:pt x="748284" y="1054608"/>
                </a:lnTo>
                <a:lnTo>
                  <a:pt x="728498" y="1022819"/>
                </a:lnTo>
                <a:lnTo>
                  <a:pt x="704588" y="989754"/>
                </a:lnTo>
                <a:lnTo>
                  <a:pt x="676569" y="955421"/>
                </a:lnTo>
                <a:lnTo>
                  <a:pt x="644461" y="919829"/>
                </a:lnTo>
                <a:lnTo>
                  <a:pt x="608281" y="882986"/>
                </a:lnTo>
                <a:lnTo>
                  <a:pt x="568047" y="844903"/>
                </a:lnTo>
                <a:lnTo>
                  <a:pt x="523776" y="805587"/>
                </a:lnTo>
                <a:lnTo>
                  <a:pt x="475488" y="765048"/>
                </a:lnTo>
                <a:lnTo>
                  <a:pt x="456251" y="817693"/>
                </a:lnTo>
                <a:lnTo>
                  <a:pt x="433606" y="865914"/>
                </a:lnTo>
                <a:lnTo>
                  <a:pt x="407574" y="909732"/>
                </a:lnTo>
                <a:lnTo>
                  <a:pt x="378177" y="949169"/>
                </a:lnTo>
                <a:lnTo>
                  <a:pt x="345436" y="984246"/>
                </a:lnTo>
                <a:lnTo>
                  <a:pt x="309372" y="1014984"/>
                </a:lnTo>
                <a:lnTo>
                  <a:pt x="269426" y="1042289"/>
                </a:lnTo>
                <a:lnTo>
                  <a:pt x="225777" y="1067054"/>
                </a:lnTo>
                <a:lnTo>
                  <a:pt x="178403" y="1089279"/>
                </a:lnTo>
                <a:lnTo>
                  <a:pt x="127282" y="1108964"/>
                </a:lnTo>
                <a:lnTo>
                  <a:pt x="72393" y="1126109"/>
                </a:lnTo>
                <a:lnTo>
                  <a:pt x="13716" y="1140714"/>
                </a:lnTo>
                <a:lnTo>
                  <a:pt x="13596" y="1133975"/>
                </a:lnTo>
                <a:lnTo>
                  <a:pt x="13335" y="1127379"/>
                </a:lnTo>
                <a:lnTo>
                  <a:pt x="13073" y="1120782"/>
                </a:lnTo>
                <a:lnTo>
                  <a:pt x="12954" y="1114044"/>
                </a:lnTo>
                <a:lnTo>
                  <a:pt x="66738" y="1094867"/>
                </a:lnTo>
                <a:lnTo>
                  <a:pt x="117602" y="1072388"/>
                </a:lnTo>
                <a:lnTo>
                  <a:pt x="165544" y="1046607"/>
                </a:lnTo>
                <a:lnTo>
                  <a:pt x="210566" y="1017524"/>
                </a:lnTo>
                <a:lnTo>
                  <a:pt x="252666" y="985139"/>
                </a:lnTo>
                <a:lnTo>
                  <a:pt x="291846" y="949452"/>
                </a:lnTo>
                <a:lnTo>
                  <a:pt x="322683" y="915439"/>
                </a:lnTo>
                <a:lnTo>
                  <a:pt x="350535" y="877401"/>
                </a:lnTo>
                <a:lnTo>
                  <a:pt x="375401" y="835325"/>
                </a:lnTo>
                <a:lnTo>
                  <a:pt x="397281" y="789196"/>
                </a:lnTo>
                <a:lnTo>
                  <a:pt x="416176" y="739002"/>
                </a:lnTo>
                <a:lnTo>
                  <a:pt x="432085" y="684729"/>
                </a:lnTo>
                <a:lnTo>
                  <a:pt x="445008" y="626364"/>
                </a:lnTo>
                <a:lnTo>
                  <a:pt x="392811" y="626364"/>
                </a:lnTo>
                <a:lnTo>
                  <a:pt x="340614" y="626364"/>
                </a:lnTo>
                <a:lnTo>
                  <a:pt x="288417" y="626364"/>
                </a:lnTo>
                <a:lnTo>
                  <a:pt x="236220" y="626364"/>
                </a:lnTo>
                <a:lnTo>
                  <a:pt x="184023" y="626364"/>
                </a:lnTo>
                <a:lnTo>
                  <a:pt x="131826" y="626364"/>
                </a:lnTo>
                <a:lnTo>
                  <a:pt x="106549" y="627637"/>
                </a:lnTo>
                <a:lnTo>
                  <a:pt x="82200" y="631412"/>
                </a:lnTo>
                <a:lnTo>
                  <a:pt x="58852" y="637615"/>
                </a:lnTo>
                <a:lnTo>
                  <a:pt x="36576" y="646176"/>
                </a:lnTo>
                <a:lnTo>
                  <a:pt x="27432" y="631317"/>
                </a:lnTo>
                <a:lnTo>
                  <a:pt x="18288" y="616458"/>
                </a:lnTo>
                <a:lnTo>
                  <a:pt x="9144" y="601599"/>
                </a:lnTo>
                <a:lnTo>
                  <a:pt x="0" y="586740"/>
                </a:lnTo>
                <a:lnTo>
                  <a:pt x="448818" y="586740"/>
                </a:lnTo>
                <a:lnTo>
                  <a:pt x="453136" y="543803"/>
                </a:lnTo>
                <a:lnTo>
                  <a:pt x="456946" y="498771"/>
                </a:lnTo>
                <a:lnTo>
                  <a:pt x="460248" y="451580"/>
                </a:lnTo>
                <a:lnTo>
                  <a:pt x="463042" y="402166"/>
                </a:lnTo>
                <a:lnTo>
                  <a:pt x="465328" y="350467"/>
                </a:lnTo>
                <a:lnTo>
                  <a:pt x="467106" y="296418"/>
                </a:lnTo>
                <a:lnTo>
                  <a:pt x="468495" y="242446"/>
                </a:lnTo>
                <a:lnTo>
                  <a:pt x="469589" y="190274"/>
                </a:lnTo>
                <a:lnTo>
                  <a:pt x="470344" y="139922"/>
                </a:lnTo>
                <a:lnTo>
                  <a:pt x="470718" y="91411"/>
                </a:lnTo>
                <a:lnTo>
                  <a:pt x="470669" y="44763"/>
                </a:lnTo>
                <a:lnTo>
                  <a:pt x="470154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01737" y="4211573"/>
            <a:ext cx="214629" cy="422275"/>
          </a:xfrm>
          <a:custGeom>
            <a:avLst/>
            <a:gdLst/>
            <a:ahLst/>
            <a:cxnLst/>
            <a:rect l="l" t="t" r="r" b="b"/>
            <a:pathLst>
              <a:path w="214630" h="422275">
                <a:moveTo>
                  <a:pt x="0" y="0"/>
                </a:moveTo>
                <a:lnTo>
                  <a:pt x="1108" y="52831"/>
                </a:lnTo>
                <a:lnTo>
                  <a:pt x="2155" y="105608"/>
                </a:lnTo>
                <a:lnTo>
                  <a:pt x="3147" y="158350"/>
                </a:lnTo>
                <a:lnTo>
                  <a:pt x="4095" y="211073"/>
                </a:lnTo>
                <a:lnTo>
                  <a:pt x="5008" y="263797"/>
                </a:lnTo>
                <a:lnTo>
                  <a:pt x="5893" y="316539"/>
                </a:lnTo>
                <a:lnTo>
                  <a:pt x="6761" y="369316"/>
                </a:lnTo>
                <a:lnTo>
                  <a:pt x="7620" y="422148"/>
                </a:lnTo>
                <a:lnTo>
                  <a:pt x="59174" y="422148"/>
                </a:lnTo>
                <a:lnTo>
                  <a:pt x="110871" y="422148"/>
                </a:lnTo>
                <a:lnTo>
                  <a:pt x="162567" y="422148"/>
                </a:lnTo>
                <a:lnTo>
                  <a:pt x="214122" y="422148"/>
                </a:lnTo>
                <a:lnTo>
                  <a:pt x="213232" y="369316"/>
                </a:lnTo>
                <a:lnTo>
                  <a:pt x="212288" y="316539"/>
                </a:lnTo>
                <a:lnTo>
                  <a:pt x="211309" y="263797"/>
                </a:lnTo>
                <a:lnTo>
                  <a:pt x="210312" y="211073"/>
                </a:lnTo>
                <a:lnTo>
                  <a:pt x="209314" y="158350"/>
                </a:lnTo>
                <a:lnTo>
                  <a:pt x="208335" y="105608"/>
                </a:lnTo>
                <a:lnTo>
                  <a:pt x="207391" y="52831"/>
                </a:lnTo>
                <a:lnTo>
                  <a:pt x="206502" y="0"/>
                </a:lnTo>
                <a:lnTo>
                  <a:pt x="155055" y="0"/>
                </a:lnTo>
                <a:lnTo>
                  <a:pt x="103536" y="0"/>
                </a:lnTo>
                <a:lnTo>
                  <a:pt x="5187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237623" y="4171950"/>
            <a:ext cx="425450" cy="1200150"/>
          </a:xfrm>
          <a:custGeom>
            <a:avLst/>
            <a:gdLst/>
            <a:ahLst/>
            <a:cxnLst/>
            <a:rect l="l" t="t" r="r" b="b"/>
            <a:pathLst>
              <a:path w="425450" h="1200150">
                <a:moveTo>
                  <a:pt x="328421" y="0"/>
                </a:moveTo>
                <a:lnTo>
                  <a:pt x="352865" y="16573"/>
                </a:lnTo>
                <a:lnTo>
                  <a:pt x="377094" y="33146"/>
                </a:lnTo>
                <a:lnTo>
                  <a:pt x="401181" y="49720"/>
                </a:lnTo>
                <a:lnTo>
                  <a:pt x="425195" y="66293"/>
                </a:lnTo>
                <a:lnTo>
                  <a:pt x="416611" y="79438"/>
                </a:lnTo>
                <a:lnTo>
                  <a:pt x="407955" y="92583"/>
                </a:lnTo>
                <a:lnTo>
                  <a:pt x="399157" y="105727"/>
                </a:lnTo>
                <a:lnTo>
                  <a:pt x="390143" y="118872"/>
                </a:lnTo>
                <a:lnTo>
                  <a:pt x="390517" y="191709"/>
                </a:lnTo>
                <a:lnTo>
                  <a:pt x="390008" y="261306"/>
                </a:lnTo>
                <a:lnTo>
                  <a:pt x="388619" y="327663"/>
                </a:lnTo>
                <a:lnTo>
                  <a:pt x="386353" y="390783"/>
                </a:lnTo>
                <a:lnTo>
                  <a:pt x="383215" y="450668"/>
                </a:lnTo>
                <a:lnTo>
                  <a:pt x="379207" y="507318"/>
                </a:lnTo>
                <a:lnTo>
                  <a:pt x="374332" y="560736"/>
                </a:lnTo>
                <a:lnTo>
                  <a:pt x="368594" y="610924"/>
                </a:lnTo>
                <a:lnTo>
                  <a:pt x="361997" y="657882"/>
                </a:lnTo>
                <a:lnTo>
                  <a:pt x="354543" y="701613"/>
                </a:lnTo>
                <a:lnTo>
                  <a:pt x="346236" y="742118"/>
                </a:lnTo>
                <a:lnTo>
                  <a:pt x="337079" y="779399"/>
                </a:lnTo>
                <a:lnTo>
                  <a:pt x="316229" y="844296"/>
                </a:lnTo>
                <a:lnTo>
                  <a:pt x="298742" y="884483"/>
                </a:lnTo>
                <a:lnTo>
                  <a:pt x="278288" y="923659"/>
                </a:lnTo>
                <a:lnTo>
                  <a:pt x="254871" y="961821"/>
                </a:lnTo>
                <a:lnTo>
                  <a:pt x="228496" y="998963"/>
                </a:lnTo>
                <a:lnTo>
                  <a:pt x="199167" y="1035081"/>
                </a:lnTo>
                <a:lnTo>
                  <a:pt x="166890" y="1070171"/>
                </a:lnTo>
                <a:lnTo>
                  <a:pt x="131668" y="1104227"/>
                </a:lnTo>
                <a:lnTo>
                  <a:pt x="93506" y="1137245"/>
                </a:lnTo>
                <a:lnTo>
                  <a:pt x="52409" y="1169221"/>
                </a:lnTo>
                <a:lnTo>
                  <a:pt x="8381" y="1200150"/>
                </a:lnTo>
                <a:lnTo>
                  <a:pt x="6095" y="1193292"/>
                </a:lnTo>
                <a:lnTo>
                  <a:pt x="3047" y="1187196"/>
                </a:lnTo>
                <a:lnTo>
                  <a:pt x="0" y="1180338"/>
                </a:lnTo>
                <a:lnTo>
                  <a:pt x="40827" y="1141911"/>
                </a:lnTo>
                <a:lnTo>
                  <a:pt x="78729" y="1102991"/>
                </a:lnTo>
                <a:lnTo>
                  <a:pt x="113705" y="1063587"/>
                </a:lnTo>
                <a:lnTo>
                  <a:pt x="145755" y="1023707"/>
                </a:lnTo>
                <a:lnTo>
                  <a:pt x="174878" y="983361"/>
                </a:lnTo>
                <a:lnTo>
                  <a:pt x="201076" y="942557"/>
                </a:lnTo>
                <a:lnTo>
                  <a:pt x="224348" y="901305"/>
                </a:lnTo>
                <a:lnTo>
                  <a:pt x="244693" y="859615"/>
                </a:lnTo>
                <a:lnTo>
                  <a:pt x="262112" y="817494"/>
                </a:lnTo>
                <a:lnTo>
                  <a:pt x="276605" y="774954"/>
                </a:lnTo>
                <a:lnTo>
                  <a:pt x="292860" y="711514"/>
                </a:lnTo>
                <a:lnTo>
                  <a:pt x="306258" y="635802"/>
                </a:lnTo>
                <a:lnTo>
                  <a:pt x="311883" y="593344"/>
                </a:lnTo>
                <a:lnTo>
                  <a:pt x="316790" y="547817"/>
                </a:lnTo>
                <a:lnTo>
                  <a:pt x="320978" y="499221"/>
                </a:lnTo>
                <a:lnTo>
                  <a:pt x="324445" y="447558"/>
                </a:lnTo>
                <a:lnTo>
                  <a:pt x="327190" y="392826"/>
                </a:lnTo>
                <a:lnTo>
                  <a:pt x="329212" y="335026"/>
                </a:lnTo>
                <a:lnTo>
                  <a:pt x="330509" y="274157"/>
                </a:lnTo>
                <a:lnTo>
                  <a:pt x="331079" y="210220"/>
                </a:lnTo>
                <a:lnTo>
                  <a:pt x="330923" y="143215"/>
                </a:lnTo>
                <a:lnTo>
                  <a:pt x="330037" y="73141"/>
                </a:lnTo>
                <a:lnTo>
                  <a:pt x="328421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029663" y="4053078"/>
            <a:ext cx="870585" cy="337185"/>
          </a:xfrm>
          <a:custGeom>
            <a:avLst/>
            <a:gdLst/>
            <a:ahLst/>
            <a:cxnLst/>
            <a:rect l="l" t="t" r="r" b="b"/>
            <a:pathLst>
              <a:path w="870585" h="337185">
                <a:moveTo>
                  <a:pt x="74104" y="0"/>
                </a:moveTo>
                <a:lnTo>
                  <a:pt x="79438" y="0"/>
                </a:lnTo>
                <a:lnTo>
                  <a:pt x="84772" y="0"/>
                </a:lnTo>
                <a:lnTo>
                  <a:pt x="89344" y="0"/>
                </a:lnTo>
                <a:lnTo>
                  <a:pt x="90939" y="19990"/>
                </a:lnTo>
                <a:lnTo>
                  <a:pt x="92392" y="39909"/>
                </a:lnTo>
                <a:lnTo>
                  <a:pt x="93845" y="59686"/>
                </a:lnTo>
                <a:lnTo>
                  <a:pt x="95440" y="79248"/>
                </a:lnTo>
                <a:lnTo>
                  <a:pt x="145745" y="79248"/>
                </a:lnTo>
                <a:lnTo>
                  <a:pt x="196073" y="79247"/>
                </a:lnTo>
                <a:lnTo>
                  <a:pt x="246419" y="79247"/>
                </a:lnTo>
                <a:lnTo>
                  <a:pt x="296780" y="79247"/>
                </a:lnTo>
                <a:lnTo>
                  <a:pt x="347151" y="79247"/>
                </a:lnTo>
                <a:lnTo>
                  <a:pt x="397529" y="79247"/>
                </a:lnTo>
                <a:lnTo>
                  <a:pt x="447909" y="79247"/>
                </a:lnTo>
                <a:lnTo>
                  <a:pt x="498287" y="79247"/>
                </a:lnTo>
                <a:lnTo>
                  <a:pt x="548658" y="79247"/>
                </a:lnTo>
                <a:lnTo>
                  <a:pt x="599019" y="79247"/>
                </a:lnTo>
                <a:lnTo>
                  <a:pt x="649365" y="79247"/>
                </a:lnTo>
                <a:lnTo>
                  <a:pt x="699693" y="79247"/>
                </a:lnTo>
                <a:lnTo>
                  <a:pt x="749998" y="79247"/>
                </a:lnTo>
                <a:lnTo>
                  <a:pt x="760737" y="61079"/>
                </a:lnTo>
                <a:lnTo>
                  <a:pt x="771334" y="43052"/>
                </a:lnTo>
                <a:lnTo>
                  <a:pt x="781931" y="25026"/>
                </a:lnTo>
                <a:lnTo>
                  <a:pt x="792670" y="6857"/>
                </a:lnTo>
                <a:lnTo>
                  <a:pt x="812101" y="42981"/>
                </a:lnTo>
                <a:lnTo>
                  <a:pt x="831532" y="79247"/>
                </a:lnTo>
                <a:lnTo>
                  <a:pt x="850963" y="115514"/>
                </a:lnTo>
                <a:lnTo>
                  <a:pt x="870394" y="151637"/>
                </a:lnTo>
                <a:lnTo>
                  <a:pt x="842590" y="156398"/>
                </a:lnTo>
                <a:lnTo>
                  <a:pt x="813104" y="175278"/>
                </a:lnTo>
                <a:lnTo>
                  <a:pt x="781898" y="208312"/>
                </a:lnTo>
                <a:lnTo>
                  <a:pt x="748937" y="255538"/>
                </a:lnTo>
                <a:lnTo>
                  <a:pt x="714184" y="316991"/>
                </a:lnTo>
                <a:lnTo>
                  <a:pt x="710374" y="312420"/>
                </a:lnTo>
                <a:lnTo>
                  <a:pt x="706564" y="307847"/>
                </a:lnTo>
                <a:lnTo>
                  <a:pt x="702754" y="303275"/>
                </a:lnTo>
                <a:lnTo>
                  <a:pt x="716589" y="257425"/>
                </a:lnTo>
                <a:lnTo>
                  <a:pt x="730567" y="211359"/>
                </a:lnTo>
                <a:lnTo>
                  <a:pt x="744545" y="165151"/>
                </a:lnTo>
                <a:lnTo>
                  <a:pt x="758380" y="118871"/>
                </a:lnTo>
                <a:lnTo>
                  <a:pt x="707385" y="118871"/>
                </a:lnTo>
                <a:lnTo>
                  <a:pt x="656389" y="118871"/>
                </a:lnTo>
                <a:lnTo>
                  <a:pt x="605394" y="118871"/>
                </a:lnTo>
                <a:lnTo>
                  <a:pt x="554398" y="118871"/>
                </a:lnTo>
                <a:lnTo>
                  <a:pt x="503403" y="118871"/>
                </a:lnTo>
                <a:lnTo>
                  <a:pt x="452408" y="118871"/>
                </a:lnTo>
                <a:lnTo>
                  <a:pt x="401412" y="118871"/>
                </a:lnTo>
                <a:lnTo>
                  <a:pt x="350417" y="118871"/>
                </a:lnTo>
                <a:lnTo>
                  <a:pt x="299422" y="118871"/>
                </a:lnTo>
                <a:lnTo>
                  <a:pt x="248426" y="118872"/>
                </a:lnTo>
                <a:lnTo>
                  <a:pt x="197431" y="118872"/>
                </a:lnTo>
                <a:lnTo>
                  <a:pt x="146435" y="118872"/>
                </a:lnTo>
                <a:lnTo>
                  <a:pt x="95440" y="118872"/>
                </a:lnTo>
                <a:lnTo>
                  <a:pt x="99012" y="168592"/>
                </a:lnTo>
                <a:lnTo>
                  <a:pt x="99441" y="212597"/>
                </a:lnTo>
                <a:lnTo>
                  <a:pt x="96726" y="250888"/>
                </a:lnTo>
                <a:lnTo>
                  <a:pt x="81283" y="309050"/>
                </a:lnTo>
                <a:lnTo>
                  <a:pt x="48970" y="335649"/>
                </a:lnTo>
                <a:lnTo>
                  <a:pt x="26098" y="336804"/>
                </a:lnTo>
                <a:lnTo>
                  <a:pt x="7262" y="328076"/>
                </a:lnTo>
                <a:lnTo>
                  <a:pt x="0" y="308705"/>
                </a:lnTo>
                <a:lnTo>
                  <a:pt x="4452" y="278618"/>
                </a:lnTo>
                <a:lnTo>
                  <a:pt x="20764" y="237744"/>
                </a:lnTo>
                <a:lnTo>
                  <a:pt x="36772" y="198607"/>
                </a:lnTo>
                <a:lnTo>
                  <a:pt x="50074" y="155265"/>
                </a:lnTo>
                <a:lnTo>
                  <a:pt x="60705" y="107716"/>
                </a:lnTo>
                <a:lnTo>
                  <a:pt x="68703" y="55961"/>
                </a:lnTo>
                <a:lnTo>
                  <a:pt x="74104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999879" y="3928109"/>
            <a:ext cx="368935" cy="1245870"/>
          </a:xfrm>
          <a:custGeom>
            <a:avLst/>
            <a:gdLst/>
            <a:ahLst/>
            <a:cxnLst/>
            <a:rect l="l" t="t" r="r" b="b"/>
            <a:pathLst>
              <a:path w="368935" h="1245870">
                <a:moveTo>
                  <a:pt x="296418" y="0"/>
                </a:moveTo>
                <a:lnTo>
                  <a:pt x="312550" y="29718"/>
                </a:lnTo>
                <a:lnTo>
                  <a:pt x="328898" y="59436"/>
                </a:lnTo>
                <a:lnTo>
                  <a:pt x="345388" y="89154"/>
                </a:lnTo>
                <a:lnTo>
                  <a:pt x="361950" y="118872"/>
                </a:lnTo>
                <a:lnTo>
                  <a:pt x="321254" y="118872"/>
                </a:lnTo>
                <a:lnTo>
                  <a:pt x="280416" y="118872"/>
                </a:lnTo>
                <a:lnTo>
                  <a:pt x="239577" y="118872"/>
                </a:lnTo>
                <a:lnTo>
                  <a:pt x="198882" y="118872"/>
                </a:lnTo>
                <a:lnTo>
                  <a:pt x="199990" y="170626"/>
                </a:lnTo>
                <a:lnTo>
                  <a:pt x="201037" y="222444"/>
                </a:lnTo>
                <a:lnTo>
                  <a:pt x="202029" y="274315"/>
                </a:lnTo>
                <a:lnTo>
                  <a:pt x="202977" y="326231"/>
                </a:lnTo>
                <a:lnTo>
                  <a:pt x="203890" y="378182"/>
                </a:lnTo>
                <a:lnTo>
                  <a:pt x="204775" y="430160"/>
                </a:lnTo>
                <a:lnTo>
                  <a:pt x="205643" y="482156"/>
                </a:lnTo>
                <a:lnTo>
                  <a:pt x="206502" y="534162"/>
                </a:lnTo>
                <a:lnTo>
                  <a:pt x="218491" y="534162"/>
                </a:lnTo>
                <a:lnTo>
                  <a:pt x="230409" y="534162"/>
                </a:lnTo>
                <a:lnTo>
                  <a:pt x="242185" y="534162"/>
                </a:lnTo>
                <a:lnTo>
                  <a:pt x="253746" y="534162"/>
                </a:lnTo>
                <a:lnTo>
                  <a:pt x="264592" y="515885"/>
                </a:lnTo>
                <a:lnTo>
                  <a:pt x="275367" y="497681"/>
                </a:lnTo>
                <a:lnTo>
                  <a:pt x="286000" y="479619"/>
                </a:lnTo>
                <a:lnTo>
                  <a:pt x="296418" y="461772"/>
                </a:lnTo>
                <a:lnTo>
                  <a:pt x="312872" y="489775"/>
                </a:lnTo>
                <a:lnTo>
                  <a:pt x="329184" y="517778"/>
                </a:lnTo>
                <a:lnTo>
                  <a:pt x="345495" y="545782"/>
                </a:lnTo>
                <a:lnTo>
                  <a:pt x="361950" y="573786"/>
                </a:lnTo>
                <a:lnTo>
                  <a:pt x="323207" y="573786"/>
                </a:lnTo>
                <a:lnTo>
                  <a:pt x="284607" y="573786"/>
                </a:lnTo>
                <a:lnTo>
                  <a:pt x="246006" y="573786"/>
                </a:lnTo>
                <a:lnTo>
                  <a:pt x="207264" y="573786"/>
                </a:lnTo>
                <a:lnTo>
                  <a:pt x="208052" y="622808"/>
                </a:lnTo>
                <a:lnTo>
                  <a:pt x="208884" y="671830"/>
                </a:lnTo>
                <a:lnTo>
                  <a:pt x="209747" y="720852"/>
                </a:lnTo>
                <a:lnTo>
                  <a:pt x="210629" y="769874"/>
                </a:lnTo>
                <a:lnTo>
                  <a:pt x="211518" y="818895"/>
                </a:lnTo>
                <a:lnTo>
                  <a:pt x="212400" y="867917"/>
                </a:lnTo>
                <a:lnTo>
                  <a:pt x="213263" y="916939"/>
                </a:lnTo>
                <a:lnTo>
                  <a:pt x="214095" y="965961"/>
                </a:lnTo>
                <a:lnTo>
                  <a:pt x="214884" y="1014984"/>
                </a:lnTo>
                <a:lnTo>
                  <a:pt x="252150" y="992112"/>
                </a:lnTo>
                <a:lnTo>
                  <a:pt x="289560" y="969168"/>
                </a:lnTo>
                <a:lnTo>
                  <a:pt x="326969" y="946082"/>
                </a:lnTo>
                <a:lnTo>
                  <a:pt x="364236" y="922782"/>
                </a:lnTo>
                <a:lnTo>
                  <a:pt x="365379" y="929520"/>
                </a:lnTo>
                <a:lnTo>
                  <a:pt x="366522" y="936116"/>
                </a:lnTo>
                <a:lnTo>
                  <a:pt x="367665" y="942713"/>
                </a:lnTo>
                <a:lnTo>
                  <a:pt x="368808" y="949452"/>
                </a:lnTo>
                <a:lnTo>
                  <a:pt x="307587" y="998818"/>
                </a:lnTo>
                <a:lnTo>
                  <a:pt x="253091" y="1044630"/>
                </a:lnTo>
                <a:lnTo>
                  <a:pt x="205327" y="1086906"/>
                </a:lnTo>
                <a:lnTo>
                  <a:pt x="164306" y="1125664"/>
                </a:lnTo>
                <a:lnTo>
                  <a:pt x="130035" y="1160921"/>
                </a:lnTo>
                <a:lnTo>
                  <a:pt x="102524" y="1192696"/>
                </a:lnTo>
                <a:lnTo>
                  <a:pt x="67818" y="1245870"/>
                </a:lnTo>
                <a:lnTo>
                  <a:pt x="55685" y="1214556"/>
                </a:lnTo>
                <a:lnTo>
                  <a:pt x="43338" y="1183386"/>
                </a:lnTo>
                <a:lnTo>
                  <a:pt x="30849" y="1152215"/>
                </a:lnTo>
                <a:lnTo>
                  <a:pt x="18288" y="1120902"/>
                </a:lnTo>
                <a:lnTo>
                  <a:pt x="59888" y="1101018"/>
                </a:lnTo>
                <a:lnTo>
                  <a:pt x="97917" y="1081278"/>
                </a:lnTo>
                <a:lnTo>
                  <a:pt x="132516" y="1061537"/>
                </a:lnTo>
                <a:lnTo>
                  <a:pt x="163830" y="1041654"/>
                </a:lnTo>
                <a:lnTo>
                  <a:pt x="162840" y="989585"/>
                </a:lnTo>
                <a:lnTo>
                  <a:pt x="161894" y="937522"/>
                </a:lnTo>
                <a:lnTo>
                  <a:pt x="160979" y="885472"/>
                </a:lnTo>
                <a:lnTo>
                  <a:pt x="160083" y="833440"/>
                </a:lnTo>
                <a:lnTo>
                  <a:pt x="159194" y="781434"/>
                </a:lnTo>
                <a:lnTo>
                  <a:pt x="158298" y="729459"/>
                </a:lnTo>
                <a:lnTo>
                  <a:pt x="157383" y="677522"/>
                </a:lnTo>
                <a:lnTo>
                  <a:pt x="156437" y="625629"/>
                </a:lnTo>
                <a:lnTo>
                  <a:pt x="155448" y="573786"/>
                </a:lnTo>
                <a:lnTo>
                  <a:pt x="130182" y="574952"/>
                </a:lnTo>
                <a:lnTo>
                  <a:pt x="105918" y="578548"/>
                </a:lnTo>
                <a:lnTo>
                  <a:pt x="82796" y="584715"/>
                </a:lnTo>
                <a:lnTo>
                  <a:pt x="60960" y="593598"/>
                </a:lnTo>
                <a:lnTo>
                  <a:pt x="51375" y="578739"/>
                </a:lnTo>
                <a:lnTo>
                  <a:pt x="42005" y="563880"/>
                </a:lnTo>
                <a:lnTo>
                  <a:pt x="32777" y="549021"/>
                </a:lnTo>
                <a:lnTo>
                  <a:pt x="23622" y="534162"/>
                </a:lnTo>
                <a:lnTo>
                  <a:pt x="56638" y="534162"/>
                </a:lnTo>
                <a:lnTo>
                  <a:pt x="89439" y="534162"/>
                </a:lnTo>
                <a:lnTo>
                  <a:pt x="122098" y="534162"/>
                </a:lnTo>
                <a:lnTo>
                  <a:pt x="154686" y="534162"/>
                </a:lnTo>
                <a:lnTo>
                  <a:pt x="153828" y="482156"/>
                </a:lnTo>
                <a:lnTo>
                  <a:pt x="152971" y="430160"/>
                </a:lnTo>
                <a:lnTo>
                  <a:pt x="152114" y="378182"/>
                </a:lnTo>
                <a:lnTo>
                  <a:pt x="151257" y="326231"/>
                </a:lnTo>
                <a:lnTo>
                  <a:pt x="150399" y="274315"/>
                </a:lnTo>
                <a:lnTo>
                  <a:pt x="149542" y="222444"/>
                </a:lnTo>
                <a:lnTo>
                  <a:pt x="148685" y="170626"/>
                </a:lnTo>
                <a:lnTo>
                  <a:pt x="147828" y="118872"/>
                </a:lnTo>
                <a:lnTo>
                  <a:pt x="142494" y="118872"/>
                </a:lnTo>
                <a:lnTo>
                  <a:pt x="137160" y="118872"/>
                </a:lnTo>
                <a:lnTo>
                  <a:pt x="131826" y="118872"/>
                </a:lnTo>
                <a:lnTo>
                  <a:pt x="106549" y="120038"/>
                </a:lnTo>
                <a:lnTo>
                  <a:pt x="82200" y="123634"/>
                </a:lnTo>
                <a:lnTo>
                  <a:pt x="58852" y="129801"/>
                </a:lnTo>
                <a:lnTo>
                  <a:pt x="36576" y="138684"/>
                </a:lnTo>
                <a:lnTo>
                  <a:pt x="27432" y="123825"/>
                </a:lnTo>
                <a:lnTo>
                  <a:pt x="18288" y="108966"/>
                </a:lnTo>
                <a:lnTo>
                  <a:pt x="9144" y="94107"/>
                </a:lnTo>
                <a:lnTo>
                  <a:pt x="0" y="79248"/>
                </a:lnTo>
                <a:lnTo>
                  <a:pt x="49298" y="79248"/>
                </a:lnTo>
                <a:lnTo>
                  <a:pt x="98486" y="79248"/>
                </a:lnTo>
                <a:lnTo>
                  <a:pt x="147639" y="79248"/>
                </a:lnTo>
                <a:lnTo>
                  <a:pt x="196827" y="79248"/>
                </a:lnTo>
                <a:lnTo>
                  <a:pt x="246126" y="79248"/>
                </a:lnTo>
                <a:lnTo>
                  <a:pt x="258699" y="59364"/>
                </a:lnTo>
                <a:lnTo>
                  <a:pt x="271272" y="39623"/>
                </a:lnTo>
                <a:lnTo>
                  <a:pt x="283845" y="19883"/>
                </a:lnTo>
                <a:lnTo>
                  <a:pt x="296418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394595" y="3888485"/>
            <a:ext cx="438150" cy="982344"/>
          </a:xfrm>
          <a:custGeom>
            <a:avLst/>
            <a:gdLst/>
            <a:ahLst/>
            <a:cxnLst/>
            <a:rect l="l" t="t" r="r" b="b"/>
            <a:pathLst>
              <a:path w="438150" h="982345">
                <a:moveTo>
                  <a:pt x="377189" y="0"/>
                </a:moveTo>
                <a:lnTo>
                  <a:pt x="392501" y="19883"/>
                </a:lnTo>
                <a:lnTo>
                  <a:pt x="407669" y="39624"/>
                </a:lnTo>
                <a:lnTo>
                  <a:pt x="422838" y="59364"/>
                </a:lnTo>
                <a:lnTo>
                  <a:pt x="438149" y="79248"/>
                </a:lnTo>
                <a:lnTo>
                  <a:pt x="431291" y="88975"/>
                </a:lnTo>
                <a:lnTo>
                  <a:pt x="424433" y="98774"/>
                </a:lnTo>
                <a:lnTo>
                  <a:pt x="417575" y="108715"/>
                </a:lnTo>
                <a:lnTo>
                  <a:pt x="410717" y="118872"/>
                </a:lnTo>
                <a:lnTo>
                  <a:pt x="412354" y="203463"/>
                </a:lnTo>
                <a:lnTo>
                  <a:pt x="413911" y="283198"/>
                </a:lnTo>
                <a:lnTo>
                  <a:pt x="415393" y="358072"/>
                </a:lnTo>
                <a:lnTo>
                  <a:pt x="416802" y="428087"/>
                </a:lnTo>
                <a:lnTo>
                  <a:pt x="418140" y="493239"/>
                </a:lnTo>
                <a:lnTo>
                  <a:pt x="419410" y="553528"/>
                </a:lnTo>
                <a:lnTo>
                  <a:pt x="420616" y="608953"/>
                </a:lnTo>
                <a:lnTo>
                  <a:pt x="421759" y="659512"/>
                </a:lnTo>
                <a:lnTo>
                  <a:pt x="422842" y="705203"/>
                </a:lnTo>
                <a:lnTo>
                  <a:pt x="423869" y="746026"/>
                </a:lnTo>
                <a:lnTo>
                  <a:pt x="425762" y="813060"/>
                </a:lnTo>
                <a:lnTo>
                  <a:pt x="427461" y="860603"/>
                </a:lnTo>
                <a:lnTo>
                  <a:pt x="428243" y="877062"/>
                </a:lnTo>
                <a:lnTo>
                  <a:pt x="414527" y="888492"/>
                </a:lnTo>
                <a:lnTo>
                  <a:pt x="400811" y="899922"/>
                </a:lnTo>
                <a:lnTo>
                  <a:pt x="387095" y="911351"/>
                </a:lnTo>
                <a:lnTo>
                  <a:pt x="373379" y="922782"/>
                </a:lnTo>
                <a:lnTo>
                  <a:pt x="372522" y="871766"/>
                </a:lnTo>
                <a:lnTo>
                  <a:pt x="371664" y="820735"/>
                </a:lnTo>
                <a:lnTo>
                  <a:pt x="370803" y="769687"/>
                </a:lnTo>
                <a:lnTo>
                  <a:pt x="369939" y="718625"/>
                </a:lnTo>
                <a:lnTo>
                  <a:pt x="369070" y="667550"/>
                </a:lnTo>
                <a:lnTo>
                  <a:pt x="368196" y="616462"/>
                </a:lnTo>
                <a:lnTo>
                  <a:pt x="367315" y="565363"/>
                </a:lnTo>
                <a:lnTo>
                  <a:pt x="366426" y="514254"/>
                </a:lnTo>
                <a:lnTo>
                  <a:pt x="365529" y="463136"/>
                </a:lnTo>
                <a:lnTo>
                  <a:pt x="364621" y="412011"/>
                </a:lnTo>
                <a:lnTo>
                  <a:pt x="363702" y="360878"/>
                </a:lnTo>
                <a:lnTo>
                  <a:pt x="362771" y="309741"/>
                </a:lnTo>
                <a:lnTo>
                  <a:pt x="361827" y="258598"/>
                </a:lnTo>
                <a:lnTo>
                  <a:pt x="360868" y="207453"/>
                </a:lnTo>
                <a:lnTo>
                  <a:pt x="359893" y="156305"/>
                </a:lnTo>
                <a:lnTo>
                  <a:pt x="358901" y="105155"/>
                </a:lnTo>
                <a:lnTo>
                  <a:pt x="308609" y="105155"/>
                </a:lnTo>
                <a:lnTo>
                  <a:pt x="258317" y="105155"/>
                </a:lnTo>
                <a:lnTo>
                  <a:pt x="208025" y="105155"/>
                </a:lnTo>
                <a:lnTo>
                  <a:pt x="157733" y="105156"/>
                </a:lnTo>
                <a:lnTo>
                  <a:pt x="107441" y="105156"/>
                </a:lnTo>
                <a:lnTo>
                  <a:pt x="57149" y="105156"/>
                </a:lnTo>
                <a:lnTo>
                  <a:pt x="58141" y="157582"/>
                </a:lnTo>
                <a:lnTo>
                  <a:pt x="59117" y="209992"/>
                </a:lnTo>
                <a:lnTo>
                  <a:pt x="60080" y="262386"/>
                </a:lnTo>
                <a:lnTo>
                  <a:pt x="61031" y="314765"/>
                </a:lnTo>
                <a:lnTo>
                  <a:pt x="61973" y="367131"/>
                </a:lnTo>
                <a:lnTo>
                  <a:pt x="62909" y="419485"/>
                </a:lnTo>
                <a:lnTo>
                  <a:pt x="63840" y="471828"/>
                </a:lnTo>
                <a:lnTo>
                  <a:pt x="64769" y="524160"/>
                </a:lnTo>
                <a:lnTo>
                  <a:pt x="65699" y="576484"/>
                </a:lnTo>
                <a:lnTo>
                  <a:pt x="66630" y="628800"/>
                </a:lnTo>
                <a:lnTo>
                  <a:pt x="67566" y="681109"/>
                </a:lnTo>
                <a:lnTo>
                  <a:pt x="68508" y="733413"/>
                </a:lnTo>
                <a:lnTo>
                  <a:pt x="69459" y="785712"/>
                </a:lnTo>
                <a:lnTo>
                  <a:pt x="70422" y="838008"/>
                </a:lnTo>
                <a:lnTo>
                  <a:pt x="71398" y="890301"/>
                </a:lnTo>
                <a:lnTo>
                  <a:pt x="72389" y="942594"/>
                </a:lnTo>
                <a:lnTo>
                  <a:pt x="58673" y="952750"/>
                </a:lnTo>
                <a:lnTo>
                  <a:pt x="44957" y="962691"/>
                </a:lnTo>
                <a:lnTo>
                  <a:pt x="31241" y="972490"/>
                </a:lnTo>
                <a:lnTo>
                  <a:pt x="17525" y="982218"/>
                </a:lnTo>
                <a:lnTo>
                  <a:pt x="17686" y="955974"/>
                </a:lnTo>
                <a:lnTo>
                  <a:pt x="17708" y="924793"/>
                </a:lnTo>
                <a:lnTo>
                  <a:pt x="17343" y="847618"/>
                </a:lnTo>
                <a:lnTo>
                  <a:pt x="16954" y="801624"/>
                </a:lnTo>
                <a:lnTo>
                  <a:pt x="16428" y="750691"/>
                </a:lnTo>
                <a:lnTo>
                  <a:pt x="15765" y="694822"/>
                </a:lnTo>
                <a:lnTo>
                  <a:pt x="14965" y="634014"/>
                </a:lnTo>
                <a:lnTo>
                  <a:pt x="14028" y="568269"/>
                </a:lnTo>
                <a:lnTo>
                  <a:pt x="12953" y="497586"/>
                </a:lnTo>
                <a:lnTo>
                  <a:pt x="11603" y="426835"/>
                </a:lnTo>
                <a:lnTo>
                  <a:pt x="10290" y="360889"/>
                </a:lnTo>
                <a:lnTo>
                  <a:pt x="9003" y="299753"/>
                </a:lnTo>
                <a:lnTo>
                  <a:pt x="7735" y="243431"/>
                </a:lnTo>
                <a:lnTo>
                  <a:pt x="6476" y="191928"/>
                </a:lnTo>
                <a:lnTo>
                  <a:pt x="5218" y="145249"/>
                </a:lnTo>
                <a:lnTo>
                  <a:pt x="3950" y="103398"/>
                </a:lnTo>
                <a:lnTo>
                  <a:pt x="1350" y="34197"/>
                </a:lnTo>
                <a:lnTo>
                  <a:pt x="0" y="6858"/>
                </a:lnTo>
                <a:lnTo>
                  <a:pt x="14287" y="21717"/>
                </a:lnTo>
                <a:lnTo>
                  <a:pt x="28574" y="36576"/>
                </a:lnTo>
                <a:lnTo>
                  <a:pt x="42862" y="51435"/>
                </a:lnTo>
                <a:lnTo>
                  <a:pt x="57149" y="66294"/>
                </a:lnTo>
                <a:lnTo>
                  <a:pt x="105974" y="66294"/>
                </a:lnTo>
                <a:lnTo>
                  <a:pt x="154883" y="66294"/>
                </a:lnTo>
                <a:lnTo>
                  <a:pt x="203834" y="66294"/>
                </a:lnTo>
                <a:lnTo>
                  <a:pt x="252786" y="66294"/>
                </a:lnTo>
                <a:lnTo>
                  <a:pt x="301695" y="66294"/>
                </a:lnTo>
                <a:lnTo>
                  <a:pt x="350519" y="66294"/>
                </a:lnTo>
                <a:lnTo>
                  <a:pt x="357258" y="49720"/>
                </a:lnTo>
                <a:lnTo>
                  <a:pt x="363854" y="33147"/>
                </a:lnTo>
                <a:lnTo>
                  <a:pt x="370451" y="16573"/>
                </a:lnTo>
                <a:lnTo>
                  <a:pt x="377189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377581" y="3835908"/>
            <a:ext cx="482600" cy="1516380"/>
          </a:xfrm>
          <a:custGeom>
            <a:avLst/>
            <a:gdLst/>
            <a:ahLst/>
            <a:cxnLst/>
            <a:rect l="l" t="t" r="r" b="b"/>
            <a:pathLst>
              <a:path w="482600" h="1516379">
                <a:moveTo>
                  <a:pt x="169925" y="0"/>
                </a:moveTo>
                <a:lnTo>
                  <a:pt x="192214" y="21264"/>
                </a:lnTo>
                <a:lnTo>
                  <a:pt x="214502" y="42671"/>
                </a:lnTo>
                <a:lnTo>
                  <a:pt x="236791" y="64079"/>
                </a:lnTo>
                <a:lnTo>
                  <a:pt x="259079" y="85344"/>
                </a:lnTo>
                <a:lnTo>
                  <a:pt x="247847" y="102048"/>
                </a:lnTo>
                <a:lnTo>
                  <a:pt x="234752" y="130076"/>
                </a:lnTo>
                <a:lnTo>
                  <a:pt x="219836" y="169449"/>
                </a:lnTo>
                <a:lnTo>
                  <a:pt x="203143" y="220189"/>
                </a:lnTo>
                <a:lnTo>
                  <a:pt x="184714" y="282317"/>
                </a:lnTo>
                <a:lnTo>
                  <a:pt x="164591" y="355854"/>
                </a:lnTo>
                <a:lnTo>
                  <a:pt x="218301" y="355854"/>
                </a:lnTo>
                <a:lnTo>
                  <a:pt x="271938" y="355854"/>
                </a:lnTo>
                <a:lnTo>
                  <a:pt x="325433" y="355854"/>
                </a:lnTo>
                <a:lnTo>
                  <a:pt x="378713" y="355854"/>
                </a:lnTo>
                <a:lnTo>
                  <a:pt x="389453" y="337685"/>
                </a:lnTo>
                <a:lnTo>
                  <a:pt x="400049" y="319659"/>
                </a:lnTo>
                <a:lnTo>
                  <a:pt x="410646" y="301632"/>
                </a:lnTo>
                <a:lnTo>
                  <a:pt x="421385" y="283464"/>
                </a:lnTo>
                <a:lnTo>
                  <a:pt x="436804" y="308050"/>
                </a:lnTo>
                <a:lnTo>
                  <a:pt x="452151" y="332708"/>
                </a:lnTo>
                <a:lnTo>
                  <a:pt x="467356" y="357508"/>
                </a:lnTo>
                <a:lnTo>
                  <a:pt x="482346" y="382524"/>
                </a:lnTo>
                <a:lnTo>
                  <a:pt x="473773" y="393954"/>
                </a:lnTo>
                <a:lnTo>
                  <a:pt x="465200" y="405384"/>
                </a:lnTo>
                <a:lnTo>
                  <a:pt x="456628" y="416814"/>
                </a:lnTo>
                <a:lnTo>
                  <a:pt x="448056" y="428244"/>
                </a:lnTo>
                <a:lnTo>
                  <a:pt x="448665" y="516694"/>
                </a:lnTo>
                <a:lnTo>
                  <a:pt x="449147" y="600509"/>
                </a:lnTo>
                <a:lnTo>
                  <a:pt x="449503" y="679692"/>
                </a:lnTo>
                <a:lnTo>
                  <a:pt x="449732" y="754242"/>
                </a:lnTo>
                <a:lnTo>
                  <a:pt x="449835" y="824160"/>
                </a:lnTo>
                <a:lnTo>
                  <a:pt x="449812" y="889448"/>
                </a:lnTo>
                <a:lnTo>
                  <a:pt x="449661" y="950106"/>
                </a:lnTo>
                <a:lnTo>
                  <a:pt x="449384" y="1006135"/>
                </a:lnTo>
                <a:lnTo>
                  <a:pt x="448981" y="1057537"/>
                </a:lnTo>
                <a:lnTo>
                  <a:pt x="448451" y="1104311"/>
                </a:lnTo>
                <a:lnTo>
                  <a:pt x="447794" y="1146460"/>
                </a:lnTo>
                <a:lnTo>
                  <a:pt x="446102" y="1216882"/>
                </a:lnTo>
                <a:lnTo>
                  <a:pt x="443903" y="1268813"/>
                </a:lnTo>
                <a:lnTo>
                  <a:pt x="434506" y="1349263"/>
                </a:lnTo>
                <a:lnTo>
                  <a:pt x="425958" y="1388554"/>
                </a:lnTo>
                <a:lnTo>
                  <a:pt x="403860" y="1443990"/>
                </a:lnTo>
                <a:lnTo>
                  <a:pt x="371284" y="1481613"/>
                </a:lnTo>
                <a:lnTo>
                  <a:pt x="323850" y="1516380"/>
                </a:lnTo>
                <a:lnTo>
                  <a:pt x="307407" y="1466969"/>
                </a:lnTo>
                <a:lnTo>
                  <a:pt x="279749" y="1423987"/>
                </a:lnTo>
                <a:lnTo>
                  <a:pt x="240803" y="1387578"/>
                </a:lnTo>
                <a:lnTo>
                  <a:pt x="190500" y="1357884"/>
                </a:lnTo>
                <a:lnTo>
                  <a:pt x="190059" y="1349763"/>
                </a:lnTo>
                <a:lnTo>
                  <a:pt x="189833" y="1341501"/>
                </a:lnTo>
                <a:lnTo>
                  <a:pt x="189749" y="1333238"/>
                </a:lnTo>
                <a:lnTo>
                  <a:pt x="189738" y="1325118"/>
                </a:lnTo>
                <a:lnTo>
                  <a:pt x="236017" y="1339560"/>
                </a:lnTo>
                <a:lnTo>
                  <a:pt x="275367" y="1349787"/>
                </a:lnTo>
                <a:lnTo>
                  <a:pt x="307717" y="1355871"/>
                </a:lnTo>
                <a:lnTo>
                  <a:pt x="332994" y="1357884"/>
                </a:lnTo>
                <a:lnTo>
                  <a:pt x="352555" y="1350883"/>
                </a:lnTo>
                <a:lnTo>
                  <a:pt x="378535" y="1294876"/>
                </a:lnTo>
                <a:lnTo>
                  <a:pt x="384810" y="1245870"/>
                </a:lnTo>
                <a:lnTo>
                  <a:pt x="387210" y="1186829"/>
                </a:lnTo>
                <a:lnTo>
                  <a:pt x="388349" y="1125795"/>
                </a:lnTo>
                <a:lnTo>
                  <a:pt x="389126" y="1047423"/>
                </a:lnTo>
                <a:lnTo>
                  <a:pt x="389382" y="1001734"/>
                </a:lnTo>
                <a:lnTo>
                  <a:pt x="389550" y="951711"/>
                </a:lnTo>
                <a:lnTo>
                  <a:pt x="389632" y="897353"/>
                </a:lnTo>
                <a:lnTo>
                  <a:pt x="389627" y="838661"/>
                </a:lnTo>
                <a:lnTo>
                  <a:pt x="389539" y="775634"/>
                </a:lnTo>
                <a:lnTo>
                  <a:pt x="389366" y="708272"/>
                </a:lnTo>
                <a:lnTo>
                  <a:pt x="389111" y="636575"/>
                </a:lnTo>
                <a:lnTo>
                  <a:pt x="388774" y="560544"/>
                </a:lnTo>
                <a:lnTo>
                  <a:pt x="388356" y="480178"/>
                </a:lnTo>
                <a:lnTo>
                  <a:pt x="387858" y="395478"/>
                </a:lnTo>
                <a:lnTo>
                  <a:pt x="341686" y="395478"/>
                </a:lnTo>
                <a:lnTo>
                  <a:pt x="295552" y="395478"/>
                </a:lnTo>
                <a:lnTo>
                  <a:pt x="249490" y="395478"/>
                </a:lnTo>
                <a:lnTo>
                  <a:pt x="203539" y="395478"/>
                </a:lnTo>
                <a:lnTo>
                  <a:pt x="157733" y="395478"/>
                </a:lnTo>
                <a:lnTo>
                  <a:pt x="137995" y="448844"/>
                </a:lnTo>
                <a:lnTo>
                  <a:pt x="117950" y="499852"/>
                </a:lnTo>
                <a:lnTo>
                  <a:pt x="97571" y="548473"/>
                </a:lnTo>
                <a:lnTo>
                  <a:pt x="76833" y="594682"/>
                </a:lnTo>
                <a:lnTo>
                  <a:pt x="55708" y="638451"/>
                </a:lnTo>
                <a:lnTo>
                  <a:pt x="34170" y="679755"/>
                </a:lnTo>
                <a:lnTo>
                  <a:pt x="12191" y="718566"/>
                </a:lnTo>
                <a:lnTo>
                  <a:pt x="8381" y="713994"/>
                </a:lnTo>
                <a:lnTo>
                  <a:pt x="3809" y="709422"/>
                </a:lnTo>
                <a:lnTo>
                  <a:pt x="0" y="705612"/>
                </a:lnTo>
                <a:lnTo>
                  <a:pt x="19323" y="653495"/>
                </a:lnTo>
                <a:lnTo>
                  <a:pt x="37290" y="602861"/>
                </a:lnTo>
                <a:lnTo>
                  <a:pt x="53899" y="553691"/>
                </a:lnTo>
                <a:lnTo>
                  <a:pt x="69151" y="505968"/>
                </a:lnTo>
                <a:lnTo>
                  <a:pt x="83046" y="459673"/>
                </a:lnTo>
                <a:lnTo>
                  <a:pt x="95583" y="414789"/>
                </a:lnTo>
                <a:lnTo>
                  <a:pt x="106763" y="371299"/>
                </a:lnTo>
                <a:lnTo>
                  <a:pt x="116585" y="329184"/>
                </a:lnTo>
                <a:lnTo>
                  <a:pt x="126658" y="282157"/>
                </a:lnTo>
                <a:lnTo>
                  <a:pt x="135958" y="235131"/>
                </a:lnTo>
                <a:lnTo>
                  <a:pt x="144457" y="188105"/>
                </a:lnTo>
                <a:lnTo>
                  <a:pt x="152131" y="141078"/>
                </a:lnTo>
                <a:lnTo>
                  <a:pt x="158951" y="94052"/>
                </a:lnTo>
                <a:lnTo>
                  <a:pt x="164891" y="47026"/>
                </a:lnTo>
                <a:lnTo>
                  <a:pt x="169925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044587" y="3829050"/>
            <a:ext cx="355600" cy="1510665"/>
          </a:xfrm>
          <a:custGeom>
            <a:avLst/>
            <a:gdLst/>
            <a:ahLst/>
            <a:cxnLst/>
            <a:rect l="l" t="t" r="r" b="b"/>
            <a:pathLst>
              <a:path w="355600" h="1510664">
                <a:moveTo>
                  <a:pt x="137922" y="0"/>
                </a:moveTo>
                <a:lnTo>
                  <a:pt x="160198" y="19883"/>
                </a:lnTo>
                <a:lnTo>
                  <a:pt x="182403" y="39624"/>
                </a:lnTo>
                <a:lnTo>
                  <a:pt x="204466" y="59364"/>
                </a:lnTo>
                <a:lnTo>
                  <a:pt x="226314" y="79248"/>
                </a:lnTo>
                <a:lnTo>
                  <a:pt x="212665" y="95761"/>
                </a:lnTo>
                <a:lnTo>
                  <a:pt x="197640" y="123218"/>
                </a:lnTo>
                <a:lnTo>
                  <a:pt x="181260" y="161639"/>
                </a:lnTo>
                <a:lnTo>
                  <a:pt x="163547" y="211045"/>
                </a:lnTo>
                <a:lnTo>
                  <a:pt x="144522" y="271458"/>
                </a:lnTo>
                <a:lnTo>
                  <a:pt x="124206" y="342900"/>
                </a:lnTo>
                <a:lnTo>
                  <a:pt x="156900" y="342900"/>
                </a:lnTo>
                <a:lnTo>
                  <a:pt x="189738" y="342900"/>
                </a:lnTo>
                <a:lnTo>
                  <a:pt x="222575" y="342900"/>
                </a:lnTo>
                <a:lnTo>
                  <a:pt x="255270" y="342900"/>
                </a:lnTo>
                <a:lnTo>
                  <a:pt x="264973" y="326338"/>
                </a:lnTo>
                <a:lnTo>
                  <a:pt x="274605" y="309848"/>
                </a:lnTo>
                <a:lnTo>
                  <a:pt x="284095" y="293500"/>
                </a:lnTo>
                <a:lnTo>
                  <a:pt x="293370" y="277368"/>
                </a:lnTo>
                <a:lnTo>
                  <a:pt x="308800" y="301942"/>
                </a:lnTo>
                <a:lnTo>
                  <a:pt x="324231" y="326517"/>
                </a:lnTo>
                <a:lnTo>
                  <a:pt x="339661" y="351091"/>
                </a:lnTo>
                <a:lnTo>
                  <a:pt x="355092" y="375666"/>
                </a:lnTo>
                <a:lnTo>
                  <a:pt x="345376" y="387536"/>
                </a:lnTo>
                <a:lnTo>
                  <a:pt x="335661" y="399192"/>
                </a:lnTo>
                <a:lnTo>
                  <a:pt x="325945" y="410706"/>
                </a:lnTo>
                <a:lnTo>
                  <a:pt x="316230" y="422148"/>
                </a:lnTo>
                <a:lnTo>
                  <a:pt x="317584" y="497963"/>
                </a:lnTo>
                <a:lnTo>
                  <a:pt x="318905" y="571104"/>
                </a:lnTo>
                <a:lnTo>
                  <a:pt x="320193" y="641572"/>
                </a:lnTo>
                <a:lnTo>
                  <a:pt x="321448" y="709367"/>
                </a:lnTo>
                <a:lnTo>
                  <a:pt x="322671" y="774489"/>
                </a:lnTo>
                <a:lnTo>
                  <a:pt x="323862" y="836940"/>
                </a:lnTo>
                <a:lnTo>
                  <a:pt x="325023" y="896719"/>
                </a:lnTo>
                <a:lnTo>
                  <a:pt x="326154" y="953828"/>
                </a:lnTo>
                <a:lnTo>
                  <a:pt x="327255" y="1008267"/>
                </a:lnTo>
                <a:lnTo>
                  <a:pt x="328326" y="1060037"/>
                </a:lnTo>
                <a:lnTo>
                  <a:pt x="329369" y="1109137"/>
                </a:lnTo>
                <a:lnTo>
                  <a:pt x="330384" y="1155569"/>
                </a:lnTo>
                <a:lnTo>
                  <a:pt x="331372" y="1199334"/>
                </a:lnTo>
                <a:lnTo>
                  <a:pt x="332333" y="1240431"/>
                </a:lnTo>
                <a:lnTo>
                  <a:pt x="333267" y="1278862"/>
                </a:lnTo>
                <a:lnTo>
                  <a:pt x="335060" y="1347725"/>
                </a:lnTo>
                <a:lnTo>
                  <a:pt x="336754" y="1405929"/>
                </a:lnTo>
                <a:lnTo>
                  <a:pt x="337566" y="1431036"/>
                </a:lnTo>
                <a:lnTo>
                  <a:pt x="323969" y="1444180"/>
                </a:lnTo>
                <a:lnTo>
                  <a:pt x="310515" y="1457325"/>
                </a:lnTo>
                <a:lnTo>
                  <a:pt x="297060" y="1470469"/>
                </a:lnTo>
                <a:lnTo>
                  <a:pt x="283464" y="1483614"/>
                </a:lnTo>
                <a:lnTo>
                  <a:pt x="282880" y="1448871"/>
                </a:lnTo>
                <a:lnTo>
                  <a:pt x="282225" y="1414272"/>
                </a:lnTo>
                <a:lnTo>
                  <a:pt x="281428" y="1379672"/>
                </a:lnTo>
                <a:lnTo>
                  <a:pt x="280416" y="1344930"/>
                </a:lnTo>
                <a:lnTo>
                  <a:pt x="228981" y="1344930"/>
                </a:lnTo>
                <a:lnTo>
                  <a:pt x="177546" y="1344930"/>
                </a:lnTo>
                <a:lnTo>
                  <a:pt x="126111" y="1344930"/>
                </a:lnTo>
                <a:lnTo>
                  <a:pt x="74676" y="1344930"/>
                </a:lnTo>
                <a:lnTo>
                  <a:pt x="74806" y="1372933"/>
                </a:lnTo>
                <a:lnTo>
                  <a:pt x="75152" y="1400937"/>
                </a:lnTo>
                <a:lnTo>
                  <a:pt x="75640" y="1428940"/>
                </a:lnTo>
                <a:lnTo>
                  <a:pt x="76200" y="1456944"/>
                </a:lnTo>
                <a:lnTo>
                  <a:pt x="62484" y="1470100"/>
                </a:lnTo>
                <a:lnTo>
                  <a:pt x="48768" y="1483328"/>
                </a:lnTo>
                <a:lnTo>
                  <a:pt x="35052" y="1496698"/>
                </a:lnTo>
                <a:lnTo>
                  <a:pt x="21336" y="1510284"/>
                </a:lnTo>
                <a:lnTo>
                  <a:pt x="21113" y="1458514"/>
                </a:lnTo>
                <a:lnTo>
                  <a:pt x="20828" y="1406835"/>
                </a:lnTo>
                <a:lnTo>
                  <a:pt x="20478" y="1355240"/>
                </a:lnTo>
                <a:lnTo>
                  <a:pt x="20066" y="1303725"/>
                </a:lnTo>
                <a:lnTo>
                  <a:pt x="19589" y="1252284"/>
                </a:lnTo>
                <a:lnTo>
                  <a:pt x="19050" y="1200911"/>
                </a:lnTo>
                <a:lnTo>
                  <a:pt x="18446" y="1149603"/>
                </a:lnTo>
                <a:lnTo>
                  <a:pt x="17780" y="1098352"/>
                </a:lnTo>
                <a:lnTo>
                  <a:pt x="17049" y="1047154"/>
                </a:lnTo>
                <a:lnTo>
                  <a:pt x="16256" y="996004"/>
                </a:lnTo>
                <a:lnTo>
                  <a:pt x="15398" y="944896"/>
                </a:lnTo>
                <a:lnTo>
                  <a:pt x="14478" y="893826"/>
                </a:lnTo>
                <a:lnTo>
                  <a:pt x="13669" y="842627"/>
                </a:lnTo>
                <a:lnTo>
                  <a:pt x="12770" y="791516"/>
                </a:lnTo>
                <a:lnTo>
                  <a:pt x="11787" y="740485"/>
                </a:lnTo>
                <a:lnTo>
                  <a:pt x="10724" y="689525"/>
                </a:lnTo>
                <a:lnTo>
                  <a:pt x="9587" y="638628"/>
                </a:lnTo>
                <a:lnTo>
                  <a:pt x="8382" y="587787"/>
                </a:lnTo>
                <a:lnTo>
                  <a:pt x="7112" y="536994"/>
                </a:lnTo>
                <a:lnTo>
                  <a:pt x="5785" y="486240"/>
                </a:lnTo>
                <a:lnTo>
                  <a:pt x="4405" y="435518"/>
                </a:lnTo>
                <a:lnTo>
                  <a:pt x="2977" y="384820"/>
                </a:lnTo>
                <a:lnTo>
                  <a:pt x="1507" y="334138"/>
                </a:lnTo>
                <a:lnTo>
                  <a:pt x="0" y="283464"/>
                </a:lnTo>
                <a:lnTo>
                  <a:pt x="15311" y="298323"/>
                </a:lnTo>
                <a:lnTo>
                  <a:pt x="30480" y="313182"/>
                </a:lnTo>
                <a:lnTo>
                  <a:pt x="45648" y="328041"/>
                </a:lnTo>
                <a:lnTo>
                  <a:pt x="60960" y="342900"/>
                </a:lnTo>
                <a:lnTo>
                  <a:pt x="70687" y="342900"/>
                </a:lnTo>
                <a:lnTo>
                  <a:pt x="80486" y="342900"/>
                </a:lnTo>
                <a:lnTo>
                  <a:pt x="90427" y="342900"/>
                </a:lnTo>
                <a:lnTo>
                  <a:pt x="100584" y="342900"/>
                </a:lnTo>
                <a:lnTo>
                  <a:pt x="110010" y="281038"/>
                </a:lnTo>
                <a:lnTo>
                  <a:pt x="118050" y="223468"/>
                </a:lnTo>
                <a:lnTo>
                  <a:pt x="124716" y="170190"/>
                </a:lnTo>
                <a:lnTo>
                  <a:pt x="130024" y="121204"/>
                </a:lnTo>
                <a:lnTo>
                  <a:pt x="133985" y="76511"/>
                </a:lnTo>
                <a:lnTo>
                  <a:pt x="136613" y="36109"/>
                </a:lnTo>
                <a:lnTo>
                  <a:pt x="137922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369705" y="3816096"/>
            <a:ext cx="142240" cy="290195"/>
          </a:xfrm>
          <a:custGeom>
            <a:avLst/>
            <a:gdLst/>
            <a:ahLst/>
            <a:cxnLst/>
            <a:rect l="l" t="t" r="r" b="b"/>
            <a:pathLst>
              <a:path w="142239" h="290195">
                <a:moveTo>
                  <a:pt x="11430" y="0"/>
                </a:moveTo>
                <a:lnTo>
                  <a:pt x="42148" y="23991"/>
                </a:lnTo>
                <a:lnTo>
                  <a:pt x="70294" y="50196"/>
                </a:lnTo>
                <a:lnTo>
                  <a:pt x="95869" y="78545"/>
                </a:lnTo>
                <a:lnTo>
                  <a:pt x="118872" y="108966"/>
                </a:lnTo>
                <a:lnTo>
                  <a:pt x="141636" y="176212"/>
                </a:lnTo>
                <a:lnTo>
                  <a:pt x="138267" y="213764"/>
                </a:lnTo>
                <a:lnTo>
                  <a:pt x="124968" y="253746"/>
                </a:lnTo>
                <a:lnTo>
                  <a:pt x="108084" y="283333"/>
                </a:lnTo>
                <a:lnTo>
                  <a:pt x="93916" y="289845"/>
                </a:lnTo>
                <a:lnTo>
                  <a:pt x="82319" y="273355"/>
                </a:lnTo>
                <a:lnTo>
                  <a:pt x="73152" y="233934"/>
                </a:lnTo>
                <a:lnTo>
                  <a:pt x="65105" y="192517"/>
                </a:lnTo>
                <a:lnTo>
                  <a:pt x="53766" y="149675"/>
                </a:lnTo>
                <a:lnTo>
                  <a:pt x="39136" y="105442"/>
                </a:lnTo>
                <a:lnTo>
                  <a:pt x="21214" y="59856"/>
                </a:lnTo>
                <a:lnTo>
                  <a:pt x="0" y="12954"/>
                </a:lnTo>
                <a:lnTo>
                  <a:pt x="3810" y="8382"/>
                </a:lnTo>
                <a:lnTo>
                  <a:pt x="7620" y="4572"/>
                </a:lnTo>
                <a:lnTo>
                  <a:pt x="11430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010291" y="4567428"/>
            <a:ext cx="441198" cy="5257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517783" y="4567428"/>
            <a:ext cx="441960" cy="5257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026037" y="4567428"/>
            <a:ext cx="441960" cy="5257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026037" y="4567428"/>
            <a:ext cx="441959" cy="52705"/>
          </a:xfrm>
          <a:custGeom>
            <a:avLst/>
            <a:gdLst/>
            <a:ahLst/>
            <a:cxnLst/>
            <a:rect l="l" t="t" r="r" b="b"/>
            <a:pathLst>
              <a:path w="441960" h="52704">
                <a:moveTo>
                  <a:pt x="0" y="0"/>
                </a:moveTo>
                <a:lnTo>
                  <a:pt x="49022" y="0"/>
                </a:lnTo>
                <a:lnTo>
                  <a:pt x="98044" y="0"/>
                </a:lnTo>
                <a:lnTo>
                  <a:pt x="147066" y="0"/>
                </a:lnTo>
                <a:lnTo>
                  <a:pt x="196088" y="0"/>
                </a:lnTo>
                <a:lnTo>
                  <a:pt x="245110" y="0"/>
                </a:lnTo>
                <a:lnTo>
                  <a:pt x="294132" y="0"/>
                </a:lnTo>
                <a:lnTo>
                  <a:pt x="343154" y="0"/>
                </a:lnTo>
                <a:lnTo>
                  <a:pt x="392176" y="0"/>
                </a:lnTo>
                <a:lnTo>
                  <a:pt x="441198" y="0"/>
                </a:lnTo>
                <a:lnTo>
                  <a:pt x="441209" y="13144"/>
                </a:lnTo>
                <a:lnTo>
                  <a:pt x="441293" y="26288"/>
                </a:lnTo>
                <a:lnTo>
                  <a:pt x="441519" y="39433"/>
                </a:lnTo>
                <a:lnTo>
                  <a:pt x="441959" y="52577"/>
                </a:lnTo>
                <a:lnTo>
                  <a:pt x="392939" y="52577"/>
                </a:lnTo>
                <a:lnTo>
                  <a:pt x="343924" y="52577"/>
                </a:lnTo>
                <a:lnTo>
                  <a:pt x="294922" y="52577"/>
                </a:lnTo>
                <a:lnTo>
                  <a:pt x="245938" y="52577"/>
                </a:lnTo>
                <a:lnTo>
                  <a:pt x="196980" y="52577"/>
                </a:lnTo>
                <a:lnTo>
                  <a:pt x="148053" y="52577"/>
                </a:lnTo>
                <a:lnTo>
                  <a:pt x="99164" y="52577"/>
                </a:lnTo>
                <a:lnTo>
                  <a:pt x="50319" y="52577"/>
                </a:lnTo>
                <a:lnTo>
                  <a:pt x="1524" y="52577"/>
                </a:lnTo>
                <a:lnTo>
                  <a:pt x="1071" y="39433"/>
                </a:lnTo>
                <a:lnTo>
                  <a:pt x="762" y="26288"/>
                </a:lnTo>
                <a:lnTo>
                  <a:pt x="452" y="131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517783" y="4567428"/>
            <a:ext cx="441959" cy="52705"/>
          </a:xfrm>
          <a:custGeom>
            <a:avLst/>
            <a:gdLst/>
            <a:ahLst/>
            <a:cxnLst/>
            <a:rect l="l" t="t" r="r" b="b"/>
            <a:pathLst>
              <a:path w="441960" h="52704">
                <a:moveTo>
                  <a:pt x="0" y="0"/>
                </a:moveTo>
                <a:lnTo>
                  <a:pt x="49022" y="0"/>
                </a:lnTo>
                <a:lnTo>
                  <a:pt x="98044" y="0"/>
                </a:lnTo>
                <a:lnTo>
                  <a:pt x="147066" y="0"/>
                </a:lnTo>
                <a:lnTo>
                  <a:pt x="196088" y="0"/>
                </a:lnTo>
                <a:lnTo>
                  <a:pt x="245110" y="0"/>
                </a:lnTo>
                <a:lnTo>
                  <a:pt x="294132" y="0"/>
                </a:lnTo>
                <a:lnTo>
                  <a:pt x="343154" y="0"/>
                </a:lnTo>
                <a:lnTo>
                  <a:pt x="392176" y="0"/>
                </a:lnTo>
                <a:lnTo>
                  <a:pt x="441198" y="0"/>
                </a:lnTo>
                <a:lnTo>
                  <a:pt x="441317" y="13144"/>
                </a:lnTo>
                <a:lnTo>
                  <a:pt x="441578" y="26288"/>
                </a:lnTo>
                <a:lnTo>
                  <a:pt x="441840" y="39433"/>
                </a:lnTo>
                <a:lnTo>
                  <a:pt x="441959" y="52577"/>
                </a:lnTo>
                <a:lnTo>
                  <a:pt x="392939" y="52577"/>
                </a:lnTo>
                <a:lnTo>
                  <a:pt x="343924" y="52577"/>
                </a:lnTo>
                <a:lnTo>
                  <a:pt x="294922" y="52577"/>
                </a:lnTo>
                <a:lnTo>
                  <a:pt x="245938" y="52577"/>
                </a:lnTo>
                <a:lnTo>
                  <a:pt x="196980" y="52577"/>
                </a:lnTo>
                <a:lnTo>
                  <a:pt x="148053" y="52577"/>
                </a:lnTo>
                <a:lnTo>
                  <a:pt x="99164" y="52577"/>
                </a:lnTo>
                <a:lnTo>
                  <a:pt x="50319" y="52577"/>
                </a:lnTo>
                <a:lnTo>
                  <a:pt x="1524" y="52577"/>
                </a:lnTo>
                <a:lnTo>
                  <a:pt x="1071" y="39433"/>
                </a:lnTo>
                <a:lnTo>
                  <a:pt x="762" y="26288"/>
                </a:lnTo>
                <a:lnTo>
                  <a:pt x="452" y="131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010291" y="4567428"/>
            <a:ext cx="441325" cy="52705"/>
          </a:xfrm>
          <a:custGeom>
            <a:avLst/>
            <a:gdLst/>
            <a:ahLst/>
            <a:cxnLst/>
            <a:rect l="l" t="t" r="r" b="b"/>
            <a:pathLst>
              <a:path w="441325" h="52704">
                <a:moveTo>
                  <a:pt x="0" y="0"/>
                </a:moveTo>
                <a:lnTo>
                  <a:pt x="48795" y="0"/>
                </a:lnTo>
                <a:lnTo>
                  <a:pt x="97640" y="0"/>
                </a:lnTo>
                <a:lnTo>
                  <a:pt x="146529" y="0"/>
                </a:lnTo>
                <a:lnTo>
                  <a:pt x="195456" y="0"/>
                </a:lnTo>
                <a:lnTo>
                  <a:pt x="244414" y="0"/>
                </a:lnTo>
                <a:lnTo>
                  <a:pt x="293398" y="0"/>
                </a:lnTo>
                <a:lnTo>
                  <a:pt x="342400" y="0"/>
                </a:lnTo>
                <a:lnTo>
                  <a:pt x="391415" y="0"/>
                </a:lnTo>
                <a:lnTo>
                  <a:pt x="440436" y="0"/>
                </a:lnTo>
                <a:lnTo>
                  <a:pt x="440555" y="13144"/>
                </a:lnTo>
                <a:lnTo>
                  <a:pt x="440817" y="26288"/>
                </a:lnTo>
                <a:lnTo>
                  <a:pt x="441078" y="39433"/>
                </a:lnTo>
                <a:lnTo>
                  <a:pt x="441198" y="52577"/>
                </a:lnTo>
                <a:lnTo>
                  <a:pt x="392202" y="52577"/>
                </a:lnTo>
                <a:lnTo>
                  <a:pt x="343250" y="52577"/>
                </a:lnTo>
                <a:lnTo>
                  <a:pt x="294329" y="52577"/>
                </a:lnTo>
                <a:lnTo>
                  <a:pt x="245427" y="52577"/>
                </a:lnTo>
                <a:lnTo>
                  <a:pt x="196532" y="52577"/>
                </a:lnTo>
                <a:lnTo>
                  <a:pt x="147630" y="52577"/>
                </a:lnTo>
                <a:lnTo>
                  <a:pt x="98709" y="52577"/>
                </a:lnTo>
                <a:lnTo>
                  <a:pt x="49757" y="52577"/>
                </a:lnTo>
                <a:lnTo>
                  <a:pt x="762" y="52577"/>
                </a:lnTo>
                <a:lnTo>
                  <a:pt x="321" y="39433"/>
                </a:lnTo>
                <a:lnTo>
                  <a:pt x="95" y="26288"/>
                </a:lnTo>
                <a:lnTo>
                  <a:pt x="11" y="131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622677" y="3828796"/>
            <a:ext cx="911351" cy="15494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537339" y="3834129"/>
            <a:ext cx="945641" cy="15113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601091" y="3838955"/>
            <a:ext cx="899909" cy="15240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591934" y="4461255"/>
            <a:ext cx="518172" cy="8255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621396" y="3848100"/>
            <a:ext cx="890777" cy="15240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686179" y="4567428"/>
            <a:ext cx="149860" cy="389890"/>
          </a:xfrm>
          <a:custGeom>
            <a:avLst/>
            <a:gdLst/>
            <a:ahLst/>
            <a:cxnLst/>
            <a:rect l="l" t="t" r="r" b="b"/>
            <a:pathLst>
              <a:path w="149859" h="389889">
                <a:moveTo>
                  <a:pt x="0" y="0"/>
                </a:moveTo>
                <a:lnTo>
                  <a:pt x="857" y="48610"/>
                </a:lnTo>
                <a:lnTo>
                  <a:pt x="1714" y="97274"/>
                </a:lnTo>
                <a:lnTo>
                  <a:pt x="2571" y="145973"/>
                </a:lnTo>
                <a:lnTo>
                  <a:pt x="3429" y="194690"/>
                </a:lnTo>
                <a:lnTo>
                  <a:pt x="4286" y="243408"/>
                </a:lnTo>
                <a:lnTo>
                  <a:pt x="5143" y="292107"/>
                </a:lnTo>
                <a:lnTo>
                  <a:pt x="6000" y="340771"/>
                </a:lnTo>
                <a:lnTo>
                  <a:pt x="6858" y="389382"/>
                </a:lnTo>
                <a:lnTo>
                  <a:pt x="42410" y="389382"/>
                </a:lnTo>
                <a:lnTo>
                  <a:pt x="78105" y="389382"/>
                </a:lnTo>
                <a:lnTo>
                  <a:pt x="113799" y="389382"/>
                </a:lnTo>
                <a:lnTo>
                  <a:pt x="149352" y="389382"/>
                </a:lnTo>
                <a:lnTo>
                  <a:pt x="148494" y="340771"/>
                </a:lnTo>
                <a:lnTo>
                  <a:pt x="147637" y="292107"/>
                </a:lnTo>
                <a:lnTo>
                  <a:pt x="146780" y="243408"/>
                </a:lnTo>
                <a:lnTo>
                  <a:pt x="145923" y="194691"/>
                </a:lnTo>
                <a:lnTo>
                  <a:pt x="145065" y="145973"/>
                </a:lnTo>
                <a:lnTo>
                  <a:pt x="144208" y="97274"/>
                </a:lnTo>
                <a:lnTo>
                  <a:pt x="143351" y="48610"/>
                </a:lnTo>
                <a:lnTo>
                  <a:pt x="142494" y="0"/>
                </a:lnTo>
                <a:lnTo>
                  <a:pt x="106941" y="0"/>
                </a:lnTo>
                <a:lnTo>
                  <a:pt x="71247" y="0"/>
                </a:lnTo>
                <a:lnTo>
                  <a:pt x="35552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811659" y="4482084"/>
            <a:ext cx="671830" cy="863600"/>
          </a:xfrm>
          <a:custGeom>
            <a:avLst/>
            <a:gdLst/>
            <a:ahLst/>
            <a:cxnLst/>
            <a:rect l="l" t="t" r="r" b="b"/>
            <a:pathLst>
              <a:path w="671829" h="863600">
                <a:moveTo>
                  <a:pt x="137922" y="0"/>
                </a:moveTo>
                <a:lnTo>
                  <a:pt x="153340" y="21264"/>
                </a:lnTo>
                <a:lnTo>
                  <a:pt x="168687" y="42671"/>
                </a:lnTo>
                <a:lnTo>
                  <a:pt x="183892" y="64079"/>
                </a:lnTo>
                <a:lnTo>
                  <a:pt x="198882" y="85343"/>
                </a:lnTo>
                <a:lnTo>
                  <a:pt x="191333" y="95500"/>
                </a:lnTo>
                <a:lnTo>
                  <a:pt x="183642" y="105441"/>
                </a:lnTo>
                <a:lnTo>
                  <a:pt x="175950" y="115240"/>
                </a:lnTo>
                <a:lnTo>
                  <a:pt x="168402" y="124967"/>
                </a:lnTo>
                <a:lnTo>
                  <a:pt x="169109" y="175052"/>
                </a:lnTo>
                <a:lnTo>
                  <a:pt x="169858" y="225174"/>
                </a:lnTo>
                <a:lnTo>
                  <a:pt x="170644" y="275322"/>
                </a:lnTo>
                <a:lnTo>
                  <a:pt x="171462" y="325489"/>
                </a:lnTo>
                <a:lnTo>
                  <a:pt x="172307" y="375665"/>
                </a:lnTo>
                <a:lnTo>
                  <a:pt x="173175" y="425842"/>
                </a:lnTo>
                <a:lnTo>
                  <a:pt x="174061" y="476009"/>
                </a:lnTo>
                <a:lnTo>
                  <a:pt x="174961" y="526157"/>
                </a:lnTo>
                <a:lnTo>
                  <a:pt x="175870" y="576279"/>
                </a:lnTo>
                <a:lnTo>
                  <a:pt x="176784" y="626363"/>
                </a:lnTo>
                <a:lnTo>
                  <a:pt x="204370" y="666095"/>
                </a:lnTo>
                <a:lnTo>
                  <a:pt x="238029" y="699611"/>
                </a:lnTo>
                <a:lnTo>
                  <a:pt x="277832" y="726983"/>
                </a:lnTo>
                <a:lnTo>
                  <a:pt x="323850" y="748283"/>
                </a:lnTo>
                <a:lnTo>
                  <a:pt x="392336" y="762315"/>
                </a:lnTo>
                <a:lnTo>
                  <a:pt x="435817" y="764219"/>
                </a:lnTo>
                <a:lnTo>
                  <a:pt x="485456" y="762750"/>
                </a:lnTo>
                <a:lnTo>
                  <a:pt x="541253" y="757936"/>
                </a:lnTo>
                <a:lnTo>
                  <a:pt x="603208" y="749803"/>
                </a:lnTo>
                <a:lnTo>
                  <a:pt x="671322" y="738377"/>
                </a:lnTo>
                <a:lnTo>
                  <a:pt x="671322" y="744783"/>
                </a:lnTo>
                <a:lnTo>
                  <a:pt x="671322" y="751331"/>
                </a:lnTo>
                <a:lnTo>
                  <a:pt x="671322" y="757880"/>
                </a:lnTo>
                <a:lnTo>
                  <a:pt x="671322" y="764285"/>
                </a:lnTo>
                <a:lnTo>
                  <a:pt x="645604" y="780407"/>
                </a:lnTo>
                <a:lnTo>
                  <a:pt x="626745" y="802385"/>
                </a:lnTo>
                <a:lnTo>
                  <a:pt x="614743" y="830079"/>
                </a:lnTo>
                <a:lnTo>
                  <a:pt x="609600" y="863345"/>
                </a:lnTo>
                <a:lnTo>
                  <a:pt x="533646" y="862005"/>
                </a:lnTo>
                <a:lnTo>
                  <a:pt x="467303" y="857955"/>
                </a:lnTo>
                <a:lnTo>
                  <a:pt x="410527" y="851153"/>
                </a:lnTo>
                <a:lnTo>
                  <a:pt x="363276" y="841558"/>
                </a:lnTo>
                <a:lnTo>
                  <a:pt x="325508" y="829126"/>
                </a:lnTo>
                <a:lnTo>
                  <a:pt x="264318" y="788384"/>
                </a:lnTo>
                <a:lnTo>
                  <a:pt x="235458" y="761237"/>
                </a:lnTo>
                <a:lnTo>
                  <a:pt x="189738" y="701801"/>
                </a:lnTo>
                <a:lnTo>
                  <a:pt x="171176" y="678918"/>
                </a:lnTo>
                <a:lnTo>
                  <a:pt x="132623" y="684014"/>
                </a:lnTo>
                <a:lnTo>
                  <a:pt x="94059" y="747307"/>
                </a:lnTo>
                <a:lnTo>
                  <a:pt x="64341" y="813077"/>
                </a:lnTo>
                <a:lnTo>
                  <a:pt x="53340" y="843533"/>
                </a:lnTo>
                <a:lnTo>
                  <a:pt x="40195" y="823972"/>
                </a:lnTo>
                <a:lnTo>
                  <a:pt x="27051" y="804195"/>
                </a:lnTo>
                <a:lnTo>
                  <a:pt x="13906" y="784276"/>
                </a:lnTo>
                <a:lnTo>
                  <a:pt x="762" y="764285"/>
                </a:lnTo>
                <a:lnTo>
                  <a:pt x="37754" y="723971"/>
                </a:lnTo>
                <a:lnTo>
                  <a:pt x="70961" y="688657"/>
                </a:lnTo>
                <a:lnTo>
                  <a:pt x="100310" y="658201"/>
                </a:lnTo>
                <a:lnTo>
                  <a:pt x="125730" y="632459"/>
                </a:lnTo>
                <a:lnTo>
                  <a:pt x="124709" y="584020"/>
                </a:lnTo>
                <a:lnTo>
                  <a:pt x="123722" y="535550"/>
                </a:lnTo>
                <a:lnTo>
                  <a:pt x="122767" y="487055"/>
                </a:lnTo>
                <a:lnTo>
                  <a:pt x="121839" y="438544"/>
                </a:lnTo>
                <a:lnTo>
                  <a:pt x="120935" y="390022"/>
                </a:lnTo>
                <a:lnTo>
                  <a:pt x="120051" y="341497"/>
                </a:lnTo>
                <a:lnTo>
                  <a:pt x="119185" y="292975"/>
                </a:lnTo>
                <a:lnTo>
                  <a:pt x="118333" y="244464"/>
                </a:lnTo>
                <a:lnTo>
                  <a:pt x="117491" y="195969"/>
                </a:lnTo>
                <a:lnTo>
                  <a:pt x="116655" y="147499"/>
                </a:lnTo>
                <a:lnTo>
                  <a:pt x="115824" y="99059"/>
                </a:lnTo>
                <a:lnTo>
                  <a:pt x="97547" y="100214"/>
                </a:lnTo>
                <a:lnTo>
                  <a:pt x="78200" y="103727"/>
                </a:lnTo>
                <a:lnTo>
                  <a:pt x="57852" y="109668"/>
                </a:lnTo>
                <a:lnTo>
                  <a:pt x="36576" y="118109"/>
                </a:lnTo>
                <a:lnTo>
                  <a:pt x="27432" y="103691"/>
                </a:lnTo>
                <a:lnTo>
                  <a:pt x="18288" y="89058"/>
                </a:lnTo>
                <a:lnTo>
                  <a:pt x="9144" y="74283"/>
                </a:lnTo>
                <a:lnTo>
                  <a:pt x="0" y="59435"/>
                </a:lnTo>
                <a:lnTo>
                  <a:pt x="27884" y="59435"/>
                </a:lnTo>
                <a:lnTo>
                  <a:pt x="55626" y="59435"/>
                </a:lnTo>
                <a:lnTo>
                  <a:pt x="83367" y="59435"/>
                </a:lnTo>
                <a:lnTo>
                  <a:pt x="111252" y="59435"/>
                </a:lnTo>
                <a:lnTo>
                  <a:pt x="117990" y="44576"/>
                </a:lnTo>
                <a:lnTo>
                  <a:pt x="124587" y="29717"/>
                </a:lnTo>
                <a:lnTo>
                  <a:pt x="131183" y="14858"/>
                </a:lnTo>
                <a:lnTo>
                  <a:pt x="137922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588899" y="4448555"/>
            <a:ext cx="521334" cy="837565"/>
          </a:xfrm>
          <a:custGeom>
            <a:avLst/>
            <a:gdLst/>
            <a:ahLst/>
            <a:cxnLst/>
            <a:rect l="l" t="t" r="r" b="b"/>
            <a:pathLst>
              <a:path w="521334" h="837564">
                <a:moveTo>
                  <a:pt x="396240" y="0"/>
                </a:moveTo>
                <a:lnTo>
                  <a:pt x="415671" y="31432"/>
                </a:lnTo>
                <a:lnTo>
                  <a:pt x="435102" y="62864"/>
                </a:lnTo>
                <a:lnTo>
                  <a:pt x="454533" y="94297"/>
                </a:lnTo>
                <a:lnTo>
                  <a:pt x="473964" y="125730"/>
                </a:lnTo>
                <a:lnTo>
                  <a:pt x="425386" y="125730"/>
                </a:lnTo>
                <a:lnTo>
                  <a:pt x="376809" y="125730"/>
                </a:lnTo>
                <a:lnTo>
                  <a:pt x="328231" y="125730"/>
                </a:lnTo>
                <a:lnTo>
                  <a:pt x="279654" y="125730"/>
                </a:lnTo>
                <a:lnTo>
                  <a:pt x="280443" y="179096"/>
                </a:lnTo>
                <a:lnTo>
                  <a:pt x="281282" y="232506"/>
                </a:lnTo>
                <a:lnTo>
                  <a:pt x="282165" y="285947"/>
                </a:lnTo>
                <a:lnTo>
                  <a:pt x="283086" y="339407"/>
                </a:lnTo>
                <a:lnTo>
                  <a:pt x="284038" y="392874"/>
                </a:lnTo>
                <a:lnTo>
                  <a:pt x="285016" y="446334"/>
                </a:lnTo>
                <a:lnTo>
                  <a:pt x="286012" y="499775"/>
                </a:lnTo>
                <a:lnTo>
                  <a:pt x="287021" y="553185"/>
                </a:lnTo>
                <a:lnTo>
                  <a:pt x="288036" y="606552"/>
                </a:lnTo>
                <a:lnTo>
                  <a:pt x="333756" y="589629"/>
                </a:lnTo>
                <a:lnTo>
                  <a:pt x="379476" y="572670"/>
                </a:lnTo>
                <a:lnTo>
                  <a:pt x="425196" y="555638"/>
                </a:lnTo>
                <a:lnTo>
                  <a:pt x="470916" y="538496"/>
                </a:lnTo>
                <a:lnTo>
                  <a:pt x="516636" y="521208"/>
                </a:lnTo>
                <a:lnTo>
                  <a:pt x="517779" y="527946"/>
                </a:lnTo>
                <a:lnTo>
                  <a:pt x="518922" y="534543"/>
                </a:lnTo>
                <a:lnTo>
                  <a:pt x="520065" y="541139"/>
                </a:lnTo>
                <a:lnTo>
                  <a:pt x="521208" y="547878"/>
                </a:lnTo>
                <a:lnTo>
                  <a:pt x="463309" y="578060"/>
                </a:lnTo>
                <a:lnTo>
                  <a:pt x="409634" y="606313"/>
                </a:lnTo>
                <a:lnTo>
                  <a:pt x="360192" y="632638"/>
                </a:lnTo>
                <a:lnTo>
                  <a:pt x="314991" y="657034"/>
                </a:lnTo>
                <a:lnTo>
                  <a:pt x="274041" y="679501"/>
                </a:lnTo>
                <a:lnTo>
                  <a:pt x="237351" y="700039"/>
                </a:lnTo>
                <a:lnTo>
                  <a:pt x="176784" y="735330"/>
                </a:lnTo>
                <a:lnTo>
                  <a:pt x="130349" y="765321"/>
                </a:lnTo>
                <a:lnTo>
                  <a:pt x="95059" y="792384"/>
                </a:lnTo>
                <a:lnTo>
                  <a:pt x="57912" y="837438"/>
                </a:lnTo>
                <a:lnTo>
                  <a:pt x="43505" y="806446"/>
                </a:lnTo>
                <a:lnTo>
                  <a:pt x="28956" y="775239"/>
                </a:lnTo>
                <a:lnTo>
                  <a:pt x="14406" y="743890"/>
                </a:lnTo>
                <a:lnTo>
                  <a:pt x="0" y="712470"/>
                </a:lnTo>
                <a:lnTo>
                  <a:pt x="49560" y="696547"/>
                </a:lnTo>
                <a:lnTo>
                  <a:pt x="97657" y="680734"/>
                </a:lnTo>
                <a:lnTo>
                  <a:pt x="144292" y="664957"/>
                </a:lnTo>
                <a:lnTo>
                  <a:pt x="189463" y="649144"/>
                </a:lnTo>
                <a:lnTo>
                  <a:pt x="233172" y="633222"/>
                </a:lnTo>
                <a:lnTo>
                  <a:pt x="232257" y="582472"/>
                </a:lnTo>
                <a:lnTo>
                  <a:pt x="231343" y="531723"/>
                </a:lnTo>
                <a:lnTo>
                  <a:pt x="230428" y="480974"/>
                </a:lnTo>
                <a:lnTo>
                  <a:pt x="229514" y="430225"/>
                </a:lnTo>
                <a:lnTo>
                  <a:pt x="228600" y="379475"/>
                </a:lnTo>
                <a:lnTo>
                  <a:pt x="227685" y="328726"/>
                </a:lnTo>
                <a:lnTo>
                  <a:pt x="226771" y="277977"/>
                </a:lnTo>
                <a:lnTo>
                  <a:pt x="225856" y="227228"/>
                </a:lnTo>
                <a:lnTo>
                  <a:pt x="224942" y="176479"/>
                </a:lnTo>
                <a:lnTo>
                  <a:pt x="224028" y="125730"/>
                </a:lnTo>
                <a:lnTo>
                  <a:pt x="207002" y="125730"/>
                </a:lnTo>
                <a:lnTo>
                  <a:pt x="190119" y="125730"/>
                </a:lnTo>
                <a:lnTo>
                  <a:pt x="173235" y="125730"/>
                </a:lnTo>
                <a:lnTo>
                  <a:pt x="156210" y="125730"/>
                </a:lnTo>
                <a:lnTo>
                  <a:pt x="131052" y="127003"/>
                </a:lnTo>
                <a:lnTo>
                  <a:pt x="106965" y="130778"/>
                </a:lnTo>
                <a:lnTo>
                  <a:pt x="83879" y="136981"/>
                </a:lnTo>
                <a:lnTo>
                  <a:pt x="61722" y="145542"/>
                </a:lnTo>
                <a:lnTo>
                  <a:pt x="52458" y="130683"/>
                </a:lnTo>
                <a:lnTo>
                  <a:pt x="43053" y="115824"/>
                </a:lnTo>
                <a:lnTo>
                  <a:pt x="33647" y="100965"/>
                </a:lnTo>
                <a:lnTo>
                  <a:pt x="24384" y="86106"/>
                </a:lnTo>
                <a:lnTo>
                  <a:pt x="78101" y="86106"/>
                </a:lnTo>
                <a:lnTo>
                  <a:pt x="131797" y="86106"/>
                </a:lnTo>
                <a:lnTo>
                  <a:pt x="185451" y="86106"/>
                </a:lnTo>
                <a:lnTo>
                  <a:pt x="239042" y="86106"/>
                </a:lnTo>
                <a:lnTo>
                  <a:pt x="292548" y="86106"/>
                </a:lnTo>
                <a:lnTo>
                  <a:pt x="345948" y="86106"/>
                </a:lnTo>
                <a:lnTo>
                  <a:pt x="358521" y="64508"/>
                </a:lnTo>
                <a:lnTo>
                  <a:pt x="371094" y="43053"/>
                </a:lnTo>
                <a:lnTo>
                  <a:pt x="383667" y="21597"/>
                </a:lnTo>
                <a:lnTo>
                  <a:pt x="396240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9065018" y="4243959"/>
            <a:ext cx="250698" cy="20497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811273" y="4243959"/>
            <a:ext cx="223265" cy="20497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183765" y="4204715"/>
            <a:ext cx="147320" cy="462280"/>
          </a:xfrm>
          <a:custGeom>
            <a:avLst/>
            <a:gdLst/>
            <a:ahLst/>
            <a:cxnLst/>
            <a:rect l="l" t="t" r="r" b="b"/>
            <a:pathLst>
              <a:path w="147320" h="462279">
                <a:moveTo>
                  <a:pt x="7620" y="0"/>
                </a:moveTo>
                <a:lnTo>
                  <a:pt x="7760" y="63048"/>
                </a:lnTo>
                <a:lnTo>
                  <a:pt x="7668" y="123161"/>
                </a:lnTo>
                <a:lnTo>
                  <a:pt x="7337" y="180340"/>
                </a:lnTo>
                <a:lnTo>
                  <a:pt x="6762" y="234583"/>
                </a:lnTo>
                <a:lnTo>
                  <a:pt x="5937" y="285891"/>
                </a:lnTo>
                <a:lnTo>
                  <a:pt x="4854" y="334264"/>
                </a:lnTo>
                <a:lnTo>
                  <a:pt x="3507" y="379701"/>
                </a:lnTo>
                <a:lnTo>
                  <a:pt x="1891" y="422204"/>
                </a:lnTo>
                <a:lnTo>
                  <a:pt x="0" y="461772"/>
                </a:lnTo>
                <a:lnTo>
                  <a:pt x="36695" y="461772"/>
                </a:lnTo>
                <a:lnTo>
                  <a:pt x="73533" y="461772"/>
                </a:lnTo>
                <a:lnTo>
                  <a:pt x="110370" y="461772"/>
                </a:lnTo>
                <a:lnTo>
                  <a:pt x="147066" y="461772"/>
                </a:lnTo>
                <a:lnTo>
                  <a:pt x="146076" y="410464"/>
                </a:lnTo>
                <a:lnTo>
                  <a:pt x="145130" y="359156"/>
                </a:lnTo>
                <a:lnTo>
                  <a:pt x="144215" y="307848"/>
                </a:lnTo>
                <a:lnTo>
                  <a:pt x="143319" y="256540"/>
                </a:lnTo>
                <a:lnTo>
                  <a:pt x="142430" y="205232"/>
                </a:lnTo>
                <a:lnTo>
                  <a:pt x="141534" y="153924"/>
                </a:lnTo>
                <a:lnTo>
                  <a:pt x="140619" y="102616"/>
                </a:lnTo>
                <a:lnTo>
                  <a:pt x="139673" y="51308"/>
                </a:lnTo>
                <a:lnTo>
                  <a:pt x="138684" y="0"/>
                </a:lnTo>
                <a:lnTo>
                  <a:pt x="106096" y="0"/>
                </a:lnTo>
                <a:lnTo>
                  <a:pt x="73437" y="0"/>
                </a:lnTo>
                <a:lnTo>
                  <a:pt x="40636" y="0"/>
                </a:lnTo>
                <a:lnTo>
                  <a:pt x="7620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013077" y="4204715"/>
            <a:ext cx="127635" cy="462280"/>
          </a:xfrm>
          <a:custGeom>
            <a:avLst/>
            <a:gdLst/>
            <a:ahLst/>
            <a:cxnLst/>
            <a:rect l="l" t="t" r="r" b="b"/>
            <a:pathLst>
              <a:path w="127634" h="462279">
                <a:moveTo>
                  <a:pt x="0" y="0"/>
                </a:moveTo>
                <a:lnTo>
                  <a:pt x="789" y="51307"/>
                </a:lnTo>
                <a:lnTo>
                  <a:pt x="1628" y="102615"/>
                </a:lnTo>
                <a:lnTo>
                  <a:pt x="2511" y="153923"/>
                </a:lnTo>
                <a:lnTo>
                  <a:pt x="3432" y="205231"/>
                </a:lnTo>
                <a:lnTo>
                  <a:pt x="4384" y="256539"/>
                </a:lnTo>
                <a:lnTo>
                  <a:pt x="5362" y="307847"/>
                </a:lnTo>
                <a:lnTo>
                  <a:pt x="6358" y="359155"/>
                </a:lnTo>
                <a:lnTo>
                  <a:pt x="7367" y="410463"/>
                </a:lnTo>
                <a:lnTo>
                  <a:pt x="8382" y="461772"/>
                </a:lnTo>
                <a:lnTo>
                  <a:pt x="35933" y="461772"/>
                </a:lnTo>
                <a:lnTo>
                  <a:pt x="63627" y="461772"/>
                </a:lnTo>
                <a:lnTo>
                  <a:pt x="91320" y="461772"/>
                </a:lnTo>
                <a:lnTo>
                  <a:pt x="118872" y="461772"/>
                </a:lnTo>
                <a:lnTo>
                  <a:pt x="120790" y="423559"/>
                </a:lnTo>
                <a:lnTo>
                  <a:pt x="122476" y="382072"/>
                </a:lnTo>
                <a:lnTo>
                  <a:pt x="123923" y="337312"/>
                </a:lnTo>
                <a:lnTo>
                  <a:pt x="125126" y="289277"/>
                </a:lnTo>
                <a:lnTo>
                  <a:pt x="126079" y="237969"/>
                </a:lnTo>
                <a:lnTo>
                  <a:pt x="126774" y="183388"/>
                </a:lnTo>
                <a:lnTo>
                  <a:pt x="127205" y="125532"/>
                </a:lnTo>
                <a:lnTo>
                  <a:pt x="127367" y="64403"/>
                </a:lnTo>
                <a:lnTo>
                  <a:pt x="127254" y="0"/>
                </a:lnTo>
                <a:lnTo>
                  <a:pt x="95261" y="0"/>
                </a:lnTo>
                <a:lnTo>
                  <a:pt x="63341" y="0"/>
                </a:lnTo>
                <a:lnTo>
                  <a:pt x="3156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677798" y="4119371"/>
            <a:ext cx="150495" cy="408940"/>
          </a:xfrm>
          <a:custGeom>
            <a:avLst/>
            <a:gdLst/>
            <a:ahLst/>
            <a:cxnLst/>
            <a:rect l="l" t="t" r="r" b="b"/>
            <a:pathLst>
              <a:path w="150495" h="408939">
                <a:moveTo>
                  <a:pt x="0" y="0"/>
                </a:moveTo>
                <a:lnTo>
                  <a:pt x="889" y="51116"/>
                </a:lnTo>
                <a:lnTo>
                  <a:pt x="1833" y="102179"/>
                </a:lnTo>
                <a:lnTo>
                  <a:pt x="2812" y="153206"/>
                </a:lnTo>
                <a:lnTo>
                  <a:pt x="3810" y="204215"/>
                </a:lnTo>
                <a:lnTo>
                  <a:pt x="4807" y="255225"/>
                </a:lnTo>
                <a:lnTo>
                  <a:pt x="5786" y="306252"/>
                </a:lnTo>
                <a:lnTo>
                  <a:pt x="6730" y="357315"/>
                </a:lnTo>
                <a:lnTo>
                  <a:pt x="7620" y="408431"/>
                </a:lnTo>
                <a:lnTo>
                  <a:pt x="43172" y="408431"/>
                </a:lnTo>
                <a:lnTo>
                  <a:pt x="78867" y="408431"/>
                </a:lnTo>
                <a:lnTo>
                  <a:pt x="114561" y="408431"/>
                </a:lnTo>
                <a:lnTo>
                  <a:pt x="150114" y="408431"/>
                </a:lnTo>
                <a:lnTo>
                  <a:pt x="149256" y="357315"/>
                </a:lnTo>
                <a:lnTo>
                  <a:pt x="148399" y="306252"/>
                </a:lnTo>
                <a:lnTo>
                  <a:pt x="147542" y="255225"/>
                </a:lnTo>
                <a:lnTo>
                  <a:pt x="146685" y="204216"/>
                </a:lnTo>
                <a:lnTo>
                  <a:pt x="145827" y="153206"/>
                </a:lnTo>
                <a:lnTo>
                  <a:pt x="144970" y="102179"/>
                </a:lnTo>
                <a:lnTo>
                  <a:pt x="144113" y="51116"/>
                </a:lnTo>
                <a:lnTo>
                  <a:pt x="143256" y="0"/>
                </a:lnTo>
                <a:lnTo>
                  <a:pt x="107370" y="0"/>
                </a:lnTo>
                <a:lnTo>
                  <a:pt x="71627" y="0"/>
                </a:lnTo>
                <a:lnTo>
                  <a:pt x="3588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798699" y="4027170"/>
            <a:ext cx="350520" cy="177800"/>
          </a:xfrm>
          <a:custGeom>
            <a:avLst/>
            <a:gdLst/>
            <a:ahLst/>
            <a:cxnLst/>
            <a:rect l="l" t="t" r="r" b="b"/>
            <a:pathLst>
              <a:path w="350520" h="177800">
                <a:moveTo>
                  <a:pt x="104394" y="0"/>
                </a:moveTo>
                <a:lnTo>
                  <a:pt x="77366" y="36123"/>
                </a:lnTo>
                <a:lnTo>
                  <a:pt x="51054" y="72389"/>
                </a:lnTo>
                <a:lnTo>
                  <a:pt x="25312" y="108656"/>
                </a:lnTo>
                <a:lnTo>
                  <a:pt x="0" y="144780"/>
                </a:lnTo>
                <a:lnTo>
                  <a:pt x="5024" y="152900"/>
                </a:lnTo>
                <a:lnTo>
                  <a:pt x="9906" y="161163"/>
                </a:lnTo>
                <a:lnTo>
                  <a:pt x="14787" y="169425"/>
                </a:lnTo>
                <a:lnTo>
                  <a:pt x="19812" y="177546"/>
                </a:lnTo>
                <a:lnTo>
                  <a:pt x="69183" y="177546"/>
                </a:lnTo>
                <a:lnTo>
                  <a:pt x="118518" y="177546"/>
                </a:lnTo>
                <a:lnTo>
                  <a:pt x="167780" y="177546"/>
                </a:lnTo>
                <a:lnTo>
                  <a:pt x="216932" y="177546"/>
                </a:lnTo>
                <a:lnTo>
                  <a:pt x="265938" y="177546"/>
                </a:lnTo>
                <a:lnTo>
                  <a:pt x="287083" y="133088"/>
                </a:lnTo>
                <a:lnTo>
                  <a:pt x="308229" y="88772"/>
                </a:lnTo>
                <a:lnTo>
                  <a:pt x="329374" y="44457"/>
                </a:lnTo>
                <a:lnTo>
                  <a:pt x="350520" y="0"/>
                </a:lnTo>
                <a:lnTo>
                  <a:pt x="301221" y="0"/>
                </a:lnTo>
                <a:lnTo>
                  <a:pt x="252033" y="0"/>
                </a:lnTo>
                <a:lnTo>
                  <a:pt x="202880" y="0"/>
                </a:lnTo>
                <a:lnTo>
                  <a:pt x="153692" y="0"/>
                </a:lnTo>
                <a:lnTo>
                  <a:pt x="104394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620648" y="4020311"/>
            <a:ext cx="283845" cy="1173480"/>
          </a:xfrm>
          <a:custGeom>
            <a:avLst/>
            <a:gdLst/>
            <a:ahLst/>
            <a:cxnLst/>
            <a:rect l="l" t="t" r="r" b="b"/>
            <a:pathLst>
              <a:path w="283845" h="1173479">
                <a:moveTo>
                  <a:pt x="226314" y="0"/>
                </a:moveTo>
                <a:lnTo>
                  <a:pt x="240601" y="21597"/>
                </a:lnTo>
                <a:lnTo>
                  <a:pt x="254889" y="43053"/>
                </a:lnTo>
                <a:lnTo>
                  <a:pt x="269176" y="64508"/>
                </a:lnTo>
                <a:lnTo>
                  <a:pt x="283464" y="86106"/>
                </a:lnTo>
                <a:lnTo>
                  <a:pt x="275582" y="95821"/>
                </a:lnTo>
                <a:lnTo>
                  <a:pt x="267843" y="105536"/>
                </a:lnTo>
                <a:lnTo>
                  <a:pt x="260103" y="115252"/>
                </a:lnTo>
                <a:lnTo>
                  <a:pt x="252222" y="124968"/>
                </a:lnTo>
                <a:lnTo>
                  <a:pt x="253604" y="203940"/>
                </a:lnTo>
                <a:lnTo>
                  <a:pt x="254958" y="279569"/>
                </a:lnTo>
                <a:lnTo>
                  <a:pt x="256282" y="351853"/>
                </a:lnTo>
                <a:lnTo>
                  <a:pt x="257575" y="420793"/>
                </a:lnTo>
                <a:lnTo>
                  <a:pt x="258837" y="486388"/>
                </a:lnTo>
                <a:lnTo>
                  <a:pt x="260067" y="548639"/>
                </a:lnTo>
                <a:lnTo>
                  <a:pt x="261264" y="607546"/>
                </a:lnTo>
                <a:lnTo>
                  <a:pt x="262427" y="663109"/>
                </a:lnTo>
                <a:lnTo>
                  <a:pt x="263556" y="715327"/>
                </a:lnTo>
                <a:lnTo>
                  <a:pt x="264650" y="764201"/>
                </a:lnTo>
                <a:lnTo>
                  <a:pt x="265707" y="809730"/>
                </a:lnTo>
                <a:lnTo>
                  <a:pt x="266728" y="851915"/>
                </a:lnTo>
                <a:lnTo>
                  <a:pt x="267711" y="890756"/>
                </a:lnTo>
                <a:lnTo>
                  <a:pt x="269561" y="958405"/>
                </a:lnTo>
                <a:lnTo>
                  <a:pt x="271250" y="1012676"/>
                </a:lnTo>
                <a:lnTo>
                  <a:pt x="272034" y="1034796"/>
                </a:lnTo>
                <a:lnTo>
                  <a:pt x="258758" y="1046666"/>
                </a:lnTo>
                <a:lnTo>
                  <a:pt x="245268" y="1058322"/>
                </a:lnTo>
                <a:lnTo>
                  <a:pt x="231636" y="1069836"/>
                </a:lnTo>
                <a:lnTo>
                  <a:pt x="217932" y="1081278"/>
                </a:lnTo>
                <a:lnTo>
                  <a:pt x="217360" y="1054989"/>
                </a:lnTo>
                <a:lnTo>
                  <a:pt x="216789" y="1028700"/>
                </a:lnTo>
                <a:lnTo>
                  <a:pt x="216217" y="1002411"/>
                </a:lnTo>
                <a:lnTo>
                  <a:pt x="215646" y="976122"/>
                </a:lnTo>
                <a:lnTo>
                  <a:pt x="180093" y="976122"/>
                </a:lnTo>
                <a:lnTo>
                  <a:pt x="144399" y="976122"/>
                </a:lnTo>
                <a:lnTo>
                  <a:pt x="108704" y="976122"/>
                </a:lnTo>
                <a:lnTo>
                  <a:pt x="73152" y="976122"/>
                </a:lnTo>
                <a:lnTo>
                  <a:pt x="73723" y="1012245"/>
                </a:lnTo>
                <a:lnTo>
                  <a:pt x="74295" y="1048512"/>
                </a:lnTo>
                <a:lnTo>
                  <a:pt x="74866" y="1084778"/>
                </a:lnTo>
                <a:lnTo>
                  <a:pt x="75438" y="1120902"/>
                </a:lnTo>
                <a:lnTo>
                  <a:pt x="61722" y="1134046"/>
                </a:lnTo>
                <a:lnTo>
                  <a:pt x="48006" y="1147191"/>
                </a:lnTo>
                <a:lnTo>
                  <a:pt x="34290" y="1160335"/>
                </a:lnTo>
                <a:lnTo>
                  <a:pt x="20574" y="1173480"/>
                </a:lnTo>
                <a:lnTo>
                  <a:pt x="20527" y="1127875"/>
                </a:lnTo>
                <a:lnTo>
                  <a:pt x="20385" y="1080674"/>
                </a:lnTo>
                <a:lnTo>
                  <a:pt x="20141" y="1031882"/>
                </a:lnTo>
                <a:lnTo>
                  <a:pt x="19793" y="981504"/>
                </a:lnTo>
                <a:lnTo>
                  <a:pt x="19335" y="929544"/>
                </a:lnTo>
                <a:lnTo>
                  <a:pt x="18763" y="876007"/>
                </a:lnTo>
                <a:lnTo>
                  <a:pt x="18072" y="820897"/>
                </a:lnTo>
                <a:lnTo>
                  <a:pt x="17257" y="764218"/>
                </a:lnTo>
                <a:lnTo>
                  <a:pt x="16315" y="705976"/>
                </a:lnTo>
                <a:lnTo>
                  <a:pt x="15240" y="646176"/>
                </a:lnTo>
                <a:lnTo>
                  <a:pt x="14496" y="599374"/>
                </a:lnTo>
                <a:lnTo>
                  <a:pt x="13673" y="552168"/>
                </a:lnTo>
                <a:lnTo>
                  <a:pt x="12773" y="504561"/>
                </a:lnTo>
                <a:lnTo>
                  <a:pt x="11799" y="456554"/>
                </a:lnTo>
                <a:lnTo>
                  <a:pt x="10751" y="408150"/>
                </a:lnTo>
                <a:lnTo>
                  <a:pt x="9633" y="359351"/>
                </a:lnTo>
                <a:lnTo>
                  <a:pt x="8446" y="310158"/>
                </a:lnTo>
                <a:lnTo>
                  <a:pt x="7193" y="260574"/>
                </a:lnTo>
                <a:lnTo>
                  <a:pt x="5875" y="210600"/>
                </a:lnTo>
                <a:lnTo>
                  <a:pt x="4495" y="160240"/>
                </a:lnTo>
                <a:lnTo>
                  <a:pt x="3054" y="109495"/>
                </a:lnTo>
                <a:lnTo>
                  <a:pt x="1555" y="58367"/>
                </a:lnTo>
                <a:lnTo>
                  <a:pt x="0" y="6858"/>
                </a:lnTo>
                <a:lnTo>
                  <a:pt x="14275" y="20002"/>
                </a:lnTo>
                <a:lnTo>
                  <a:pt x="28479" y="33147"/>
                </a:lnTo>
                <a:lnTo>
                  <a:pt x="42541" y="46291"/>
                </a:lnTo>
                <a:lnTo>
                  <a:pt x="56388" y="59436"/>
                </a:lnTo>
                <a:lnTo>
                  <a:pt x="91249" y="59436"/>
                </a:lnTo>
                <a:lnTo>
                  <a:pt x="126111" y="59436"/>
                </a:lnTo>
                <a:lnTo>
                  <a:pt x="160972" y="59436"/>
                </a:lnTo>
                <a:lnTo>
                  <a:pt x="195834" y="59436"/>
                </a:lnTo>
                <a:lnTo>
                  <a:pt x="203382" y="44577"/>
                </a:lnTo>
                <a:lnTo>
                  <a:pt x="211074" y="29718"/>
                </a:lnTo>
                <a:lnTo>
                  <a:pt x="218765" y="14858"/>
                </a:lnTo>
                <a:lnTo>
                  <a:pt x="226314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865761" y="4000500"/>
            <a:ext cx="118745" cy="306070"/>
          </a:xfrm>
          <a:custGeom>
            <a:avLst/>
            <a:gdLst/>
            <a:ahLst/>
            <a:cxnLst/>
            <a:rect l="l" t="t" r="r" b="b"/>
            <a:pathLst>
              <a:path w="118745" h="306070">
                <a:moveTo>
                  <a:pt x="12191" y="0"/>
                </a:moveTo>
                <a:lnTo>
                  <a:pt x="48898" y="52720"/>
                </a:lnTo>
                <a:lnTo>
                  <a:pt x="77819" y="98869"/>
                </a:lnTo>
                <a:lnTo>
                  <a:pt x="98881" y="138445"/>
                </a:lnTo>
                <a:lnTo>
                  <a:pt x="118443" y="200894"/>
                </a:lnTo>
                <a:lnTo>
                  <a:pt x="118300" y="229838"/>
                </a:lnTo>
                <a:lnTo>
                  <a:pt x="111585" y="258353"/>
                </a:lnTo>
                <a:lnTo>
                  <a:pt x="98297" y="286512"/>
                </a:lnTo>
                <a:lnTo>
                  <a:pt x="83415" y="305669"/>
                </a:lnTo>
                <a:lnTo>
                  <a:pt x="71818" y="306038"/>
                </a:lnTo>
                <a:lnTo>
                  <a:pt x="63365" y="287690"/>
                </a:lnTo>
                <a:lnTo>
                  <a:pt x="57911" y="250697"/>
                </a:lnTo>
                <a:lnTo>
                  <a:pt x="53352" y="211561"/>
                </a:lnTo>
                <a:lnTo>
                  <a:pt x="45207" y="168219"/>
                </a:lnTo>
                <a:lnTo>
                  <a:pt x="33552" y="120670"/>
                </a:lnTo>
                <a:lnTo>
                  <a:pt x="18458" y="68915"/>
                </a:lnTo>
                <a:lnTo>
                  <a:pt x="0" y="12954"/>
                </a:lnTo>
                <a:lnTo>
                  <a:pt x="3809" y="9144"/>
                </a:lnTo>
                <a:lnTo>
                  <a:pt x="8381" y="4572"/>
                </a:lnTo>
                <a:lnTo>
                  <a:pt x="12191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202309" y="3895344"/>
            <a:ext cx="151130" cy="253365"/>
          </a:xfrm>
          <a:custGeom>
            <a:avLst/>
            <a:gdLst/>
            <a:ahLst/>
            <a:cxnLst/>
            <a:rect l="l" t="t" r="r" b="b"/>
            <a:pathLst>
              <a:path w="151129" h="253364">
                <a:moveTo>
                  <a:pt x="7620" y="0"/>
                </a:moveTo>
                <a:lnTo>
                  <a:pt x="42886" y="22288"/>
                </a:lnTo>
                <a:lnTo>
                  <a:pt x="98274" y="63436"/>
                </a:lnTo>
                <a:lnTo>
                  <a:pt x="132980" y="101155"/>
                </a:lnTo>
                <a:lnTo>
                  <a:pt x="149292" y="142303"/>
                </a:lnTo>
                <a:lnTo>
                  <a:pt x="150876" y="164592"/>
                </a:lnTo>
                <a:lnTo>
                  <a:pt x="149173" y="186725"/>
                </a:lnTo>
                <a:lnTo>
                  <a:pt x="145256" y="207359"/>
                </a:lnTo>
                <a:lnTo>
                  <a:pt x="139195" y="226421"/>
                </a:lnTo>
                <a:lnTo>
                  <a:pt x="131064" y="243840"/>
                </a:lnTo>
                <a:lnTo>
                  <a:pt x="121074" y="253293"/>
                </a:lnTo>
                <a:lnTo>
                  <a:pt x="110585" y="248602"/>
                </a:lnTo>
                <a:lnTo>
                  <a:pt x="99667" y="229909"/>
                </a:lnTo>
                <a:lnTo>
                  <a:pt x="88392" y="197358"/>
                </a:lnTo>
                <a:lnTo>
                  <a:pt x="73937" y="156650"/>
                </a:lnTo>
                <a:lnTo>
                  <a:pt x="54483" y="113442"/>
                </a:lnTo>
                <a:lnTo>
                  <a:pt x="29884" y="67806"/>
                </a:lnTo>
                <a:lnTo>
                  <a:pt x="0" y="19812"/>
                </a:lnTo>
                <a:lnTo>
                  <a:pt x="2286" y="12954"/>
                </a:lnTo>
                <a:lnTo>
                  <a:pt x="4572" y="6096"/>
                </a:lnTo>
                <a:lnTo>
                  <a:pt x="7620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537339" y="3848861"/>
            <a:ext cx="357505" cy="1424305"/>
          </a:xfrm>
          <a:custGeom>
            <a:avLst/>
            <a:gdLst/>
            <a:ahLst/>
            <a:cxnLst/>
            <a:rect l="l" t="t" r="r" b="b"/>
            <a:pathLst>
              <a:path w="357504" h="1424304">
                <a:moveTo>
                  <a:pt x="134874" y="0"/>
                </a:moveTo>
                <a:lnTo>
                  <a:pt x="155317" y="19883"/>
                </a:lnTo>
                <a:lnTo>
                  <a:pt x="175545" y="39624"/>
                </a:lnTo>
                <a:lnTo>
                  <a:pt x="195631" y="59364"/>
                </a:lnTo>
                <a:lnTo>
                  <a:pt x="215646" y="79248"/>
                </a:lnTo>
                <a:lnTo>
                  <a:pt x="204656" y="94095"/>
                </a:lnTo>
                <a:lnTo>
                  <a:pt x="194595" y="112299"/>
                </a:lnTo>
                <a:lnTo>
                  <a:pt x="177546" y="158496"/>
                </a:lnTo>
                <a:lnTo>
                  <a:pt x="162687" y="214503"/>
                </a:lnTo>
                <a:lnTo>
                  <a:pt x="147828" y="277368"/>
                </a:lnTo>
                <a:lnTo>
                  <a:pt x="169664" y="277368"/>
                </a:lnTo>
                <a:lnTo>
                  <a:pt x="191643" y="277368"/>
                </a:lnTo>
                <a:lnTo>
                  <a:pt x="213621" y="277368"/>
                </a:lnTo>
                <a:lnTo>
                  <a:pt x="235458" y="277368"/>
                </a:lnTo>
                <a:lnTo>
                  <a:pt x="246888" y="254055"/>
                </a:lnTo>
                <a:lnTo>
                  <a:pt x="258318" y="230886"/>
                </a:lnTo>
                <a:lnTo>
                  <a:pt x="269748" y="207716"/>
                </a:lnTo>
                <a:lnTo>
                  <a:pt x="281178" y="184404"/>
                </a:lnTo>
                <a:lnTo>
                  <a:pt x="298775" y="217539"/>
                </a:lnTo>
                <a:lnTo>
                  <a:pt x="316230" y="250602"/>
                </a:lnTo>
                <a:lnTo>
                  <a:pt x="333684" y="283523"/>
                </a:lnTo>
                <a:lnTo>
                  <a:pt x="351282" y="316230"/>
                </a:lnTo>
                <a:lnTo>
                  <a:pt x="298704" y="316230"/>
                </a:lnTo>
                <a:lnTo>
                  <a:pt x="246126" y="316230"/>
                </a:lnTo>
                <a:lnTo>
                  <a:pt x="193548" y="316230"/>
                </a:lnTo>
                <a:lnTo>
                  <a:pt x="140970" y="316230"/>
                </a:lnTo>
                <a:lnTo>
                  <a:pt x="123944" y="374392"/>
                </a:lnTo>
                <a:lnTo>
                  <a:pt x="107061" y="430053"/>
                </a:lnTo>
                <a:lnTo>
                  <a:pt x="90177" y="483286"/>
                </a:lnTo>
                <a:lnTo>
                  <a:pt x="73152" y="534162"/>
                </a:lnTo>
                <a:lnTo>
                  <a:pt x="111894" y="534162"/>
                </a:lnTo>
                <a:lnTo>
                  <a:pt x="150495" y="534162"/>
                </a:lnTo>
                <a:lnTo>
                  <a:pt x="189095" y="534162"/>
                </a:lnTo>
                <a:lnTo>
                  <a:pt x="227838" y="534162"/>
                </a:lnTo>
                <a:lnTo>
                  <a:pt x="239708" y="515993"/>
                </a:lnTo>
                <a:lnTo>
                  <a:pt x="251364" y="497967"/>
                </a:lnTo>
                <a:lnTo>
                  <a:pt x="262878" y="479940"/>
                </a:lnTo>
                <a:lnTo>
                  <a:pt x="274320" y="461772"/>
                </a:lnTo>
                <a:lnTo>
                  <a:pt x="289750" y="489775"/>
                </a:lnTo>
                <a:lnTo>
                  <a:pt x="305181" y="517778"/>
                </a:lnTo>
                <a:lnTo>
                  <a:pt x="320611" y="545782"/>
                </a:lnTo>
                <a:lnTo>
                  <a:pt x="336042" y="573786"/>
                </a:lnTo>
                <a:lnTo>
                  <a:pt x="301180" y="573786"/>
                </a:lnTo>
                <a:lnTo>
                  <a:pt x="266319" y="573786"/>
                </a:lnTo>
                <a:lnTo>
                  <a:pt x="231457" y="573786"/>
                </a:lnTo>
                <a:lnTo>
                  <a:pt x="196596" y="573786"/>
                </a:lnTo>
                <a:lnTo>
                  <a:pt x="197589" y="626443"/>
                </a:lnTo>
                <a:lnTo>
                  <a:pt x="198693" y="679210"/>
                </a:lnTo>
                <a:lnTo>
                  <a:pt x="199832" y="732013"/>
                </a:lnTo>
                <a:lnTo>
                  <a:pt x="200936" y="784780"/>
                </a:lnTo>
                <a:lnTo>
                  <a:pt x="201930" y="837438"/>
                </a:lnTo>
                <a:lnTo>
                  <a:pt x="214622" y="837438"/>
                </a:lnTo>
                <a:lnTo>
                  <a:pt x="227457" y="837438"/>
                </a:lnTo>
                <a:lnTo>
                  <a:pt x="240291" y="837438"/>
                </a:lnTo>
                <a:lnTo>
                  <a:pt x="252984" y="837438"/>
                </a:lnTo>
                <a:lnTo>
                  <a:pt x="263723" y="819269"/>
                </a:lnTo>
                <a:lnTo>
                  <a:pt x="274320" y="801242"/>
                </a:lnTo>
                <a:lnTo>
                  <a:pt x="284916" y="783216"/>
                </a:lnTo>
                <a:lnTo>
                  <a:pt x="295656" y="765048"/>
                </a:lnTo>
                <a:lnTo>
                  <a:pt x="311086" y="793051"/>
                </a:lnTo>
                <a:lnTo>
                  <a:pt x="326517" y="821054"/>
                </a:lnTo>
                <a:lnTo>
                  <a:pt x="341947" y="849058"/>
                </a:lnTo>
                <a:lnTo>
                  <a:pt x="357378" y="877062"/>
                </a:lnTo>
                <a:lnTo>
                  <a:pt x="318516" y="877062"/>
                </a:lnTo>
                <a:lnTo>
                  <a:pt x="279654" y="877062"/>
                </a:lnTo>
                <a:lnTo>
                  <a:pt x="240792" y="877062"/>
                </a:lnTo>
                <a:lnTo>
                  <a:pt x="201930" y="877062"/>
                </a:lnTo>
                <a:lnTo>
                  <a:pt x="202909" y="930661"/>
                </a:lnTo>
                <a:lnTo>
                  <a:pt x="203889" y="984328"/>
                </a:lnTo>
                <a:lnTo>
                  <a:pt x="204869" y="1038035"/>
                </a:lnTo>
                <a:lnTo>
                  <a:pt x="205848" y="1091754"/>
                </a:lnTo>
                <a:lnTo>
                  <a:pt x="206828" y="1145461"/>
                </a:lnTo>
                <a:lnTo>
                  <a:pt x="207808" y="1199128"/>
                </a:lnTo>
                <a:lnTo>
                  <a:pt x="208788" y="1252728"/>
                </a:lnTo>
                <a:lnTo>
                  <a:pt x="241244" y="1226439"/>
                </a:lnTo>
                <a:lnTo>
                  <a:pt x="273558" y="1200150"/>
                </a:lnTo>
                <a:lnTo>
                  <a:pt x="305871" y="1173861"/>
                </a:lnTo>
                <a:lnTo>
                  <a:pt x="338328" y="1147572"/>
                </a:lnTo>
                <a:lnTo>
                  <a:pt x="340614" y="1153668"/>
                </a:lnTo>
                <a:lnTo>
                  <a:pt x="343662" y="1160526"/>
                </a:lnTo>
                <a:lnTo>
                  <a:pt x="346710" y="1167384"/>
                </a:lnTo>
                <a:lnTo>
                  <a:pt x="304613" y="1220219"/>
                </a:lnTo>
                <a:lnTo>
                  <a:pt x="269014" y="1269012"/>
                </a:lnTo>
                <a:lnTo>
                  <a:pt x="239934" y="1313783"/>
                </a:lnTo>
                <a:lnTo>
                  <a:pt x="217395" y="1354553"/>
                </a:lnTo>
                <a:lnTo>
                  <a:pt x="201418" y="1391344"/>
                </a:lnTo>
                <a:lnTo>
                  <a:pt x="192024" y="1424178"/>
                </a:lnTo>
                <a:lnTo>
                  <a:pt x="178867" y="1401198"/>
                </a:lnTo>
                <a:lnTo>
                  <a:pt x="165639" y="1378077"/>
                </a:lnTo>
                <a:lnTo>
                  <a:pt x="152269" y="1354955"/>
                </a:lnTo>
                <a:lnTo>
                  <a:pt x="138684" y="1331976"/>
                </a:lnTo>
                <a:lnTo>
                  <a:pt x="146839" y="1313390"/>
                </a:lnTo>
                <a:lnTo>
                  <a:pt x="151923" y="1290732"/>
                </a:lnTo>
                <a:lnTo>
                  <a:pt x="154007" y="1263931"/>
                </a:lnTo>
                <a:lnTo>
                  <a:pt x="153162" y="1232916"/>
                </a:lnTo>
                <a:lnTo>
                  <a:pt x="152184" y="1182013"/>
                </a:lnTo>
                <a:lnTo>
                  <a:pt x="151220" y="1131176"/>
                </a:lnTo>
                <a:lnTo>
                  <a:pt x="150282" y="1080380"/>
                </a:lnTo>
                <a:lnTo>
                  <a:pt x="149385" y="1029597"/>
                </a:lnTo>
                <a:lnTo>
                  <a:pt x="148541" y="978801"/>
                </a:lnTo>
                <a:lnTo>
                  <a:pt x="147763" y="927964"/>
                </a:lnTo>
                <a:lnTo>
                  <a:pt x="147066" y="877062"/>
                </a:lnTo>
                <a:lnTo>
                  <a:pt x="144018" y="877062"/>
                </a:lnTo>
                <a:lnTo>
                  <a:pt x="141732" y="877062"/>
                </a:lnTo>
                <a:lnTo>
                  <a:pt x="138684" y="877062"/>
                </a:lnTo>
                <a:lnTo>
                  <a:pt x="113418" y="878335"/>
                </a:lnTo>
                <a:lnTo>
                  <a:pt x="89154" y="882110"/>
                </a:lnTo>
                <a:lnTo>
                  <a:pt x="66032" y="888313"/>
                </a:lnTo>
                <a:lnTo>
                  <a:pt x="44196" y="896874"/>
                </a:lnTo>
                <a:lnTo>
                  <a:pt x="34611" y="882015"/>
                </a:lnTo>
                <a:lnTo>
                  <a:pt x="25241" y="867156"/>
                </a:lnTo>
                <a:lnTo>
                  <a:pt x="16013" y="852297"/>
                </a:lnTo>
                <a:lnTo>
                  <a:pt x="6858" y="837438"/>
                </a:lnTo>
                <a:lnTo>
                  <a:pt x="41719" y="837438"/>
                </a:lnTo>
                <a:lnTo>
                  <a:pt x="76581" y="837438"/>
                </a:lnTo>
                <a:lnTo>
                  <a:pt x="111442" y="837438"/>
                </a:lnTo>
                <a:lnTo>
                  <a:pt x="146304" y="837438"/>
                </a:lnTo>
                <a:lnTo>
                  <a:pt x="145389" y="784780"/>
                </a:lnTo>
                <a:lnTo>
                  <a:pt x="144475" y="732013"/>
                </a:lnTo>
                <a:lnTo>
                  <a:pt x="143560" y="679210"/>
                </a:lnTo>
                <a:lnTo>
                  <a:pt x="142646" y="626443"/>
                </a:lnTo>
                <a:lnTo>
                  <a:pt x="141732" y="573786"/>
                </a:lnTo>
                <a:lnTo>
                  <a:pt x="121729" y="573786"/>
                </a:lnTo>
                <a:lnTo>
                  <a:pt x="101727" y="573786"/>
                </a:lnTo>
                <a:lnTo>
                  <a:pt x="81724" y="573786"/>
                </a:lnTo>
                <a:lnTo>
                  <a:pt x="61722" y="573786"/>
                </a:lnTo>
                <a:lnTo>
                  <a:pt x="48458" y="602230"/>
                </a:lnTo>
                <a:lnTo>
                  <a:pt x="35052" y="628173"/>
                </a:lnTo>
                <a:lnTo>
                  <a:pt x="21645" y="651688"/>
                </a:lnTo>
                <a:lnTo>
                  <a:pt x="8382" y="672846"/>
                </a:lnTo>
                <a:lnTo>
                  <a:pt x="5334" y="668274"/>
                </a:lnTo>
                <a:lnTo>
                  <a:pt x="3048" y="663702"/>
                </a:lnTo>
                <a:lnTo>
                  <a:pt x="0" y="659130"/>
                </a:lnTo>
                <a:lnTo>
                  <a:pt x="12647" y="621621"/>
                </a:lnTo>
                <a:lnTo>
                  <a:pt x="24916" y="581898"/>
                </a:lnTo>
                <a:lnTo>
                  <a:pt x="36805" y="539965"/>
                </a:lnTo>
                <a:lnTo>
                  <a:pt x="48317" y="495826"/>
                </a:lnTo>
                <a:lnTo>
                  <a:pt x="59449" y="449486"/>
                </a:lnTo>
                <a:lnTo>
                  <a:pt x="70203" y="400948"/>
                </a:lnTo>
                <a:lnTo>
                  <a:pt x="80578" y="350216"/>
                </a:lnTo>
                <a:lnTo>
                  <a:pt x="90574" y="297296"/>
                </a:lnTo>
                <a:lnTo>
                  <a:pt x="100191" y="242190"/>
                </a:lnTo>
                <a:lnTo>
                  <a:pt x="109430" y="184903"/>
                </a:lnTo>
                <a:lnTo>
                  <a:pt x="118290" y="125440"/>
                </a:lnTo>
                <a:lnTo>
                  <a:pt x="126771" y="63804"/>
                </a:lnTo>
                <a:lnTo>
                  <a:pt x="134874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798955" y="3835908"/>
            <a:ext cx="713740" cy="1536700"/>
          </a:xfrm>
          <a:custGeom>
            <a:avLst/>
            <a:gdLst/>
            <a:ahLst/>
            <a:cxnLst/>
            <a:rect l="l" t="t" r="r" b="b"/>
            <a:pathLst>
              <a:path w="713740" h="1536700">
                <a:moveTo>
                  <a:pt x="330707" y="0"/>
                </a:moveTo>
                <a:lnTo>
                  <a:pt x="352877" y="18168"/>
                </a:lnTo>
                <a:lnTo>
                  <a:pt x="374903" y="36195"/>
                </a:lnTo>
                <a:lnTo>
                  <a:pt x="396930" y="54221"/>
                </a:lnTo>
                <a:lnTo>
                  <a:pt x="419099" y="72390"/>
                </a:lnTo>
                <a:lnTo>
                  <a:pt x="411539" y="82224"/>
                </a:lnTo>
                <a:lnTo>
                  <a:pt x="403764" y="92202"/>
                </a:lnTo>
                <a:lnTo>
                  <a:pt x="395847" y="102179"/>
                </a:lnTo>
                <a:lnTo>
                  <a:pt x="387857" y="112014"/>
                </a:lnTo>
                <a:lnTo>
                  <a:pt x="388989" y="166306"/>
                </a:lnTo>
                <a:lnTo>
                  <a:pt x="390048" y="220598"/>
                </a:lnTo>
                <a:lnTo>
                  <a:pt x="390965" y="274891"/>
                </a:lnTo>
                <a:lnTo>
                  <a:pt x="391667" y="329184"/>
                </a:lnTo>
                <a:lnTo>
                  <a:pt x="422528" y="329184"/>
                </a:lnTo>
                <a:lnTo>
                  <a:pt x="453389" y="329184"/>
                </a:lnTo>
                <a:lnTo>
                  <a:pt x="484250" y="329184"/>
                </a:lnTo>
                <a:lnTo>
                  <a:pt x="515111" y="329184"/>
                </a:lnTo>
                <a:lnTo>
                  <a:pt x="522660" y="314444"/>
                </a:lnTo>
                <a:lnTo>
                  <a:pt x="530351" y="299847"/>
                </a:lnTo>
                <a:lnTo>
                  <a:pt x="538043" y="285249"/>
                </a:lnTo>
                <a:lnTo>
                  <a:pt x="545591" y="270510"/>
                </a:lnTo>
                <a:lnTo>
                  <a:pt x="559879" y="290060"/>
                </a:lnTo>
                <a:lnTo>
                  <a:pt x="574166" y="309753"/>
                </a:lnTo>
                <a:lnTo>
                  <a:pt x="588454" y="329445"/>
                </a:lnTo>
                <a:lnTo>
                  <a:pt x="602741" y="348996"/>
                </a:lnTo>
                <a:lnTo>
                  <a:pt x="594860" y="359152"/>
                </a:lnTo>
                <a:lnTo>
                  <a:pt x="587120" y="369093"/>
                </a:lnTo>
                <a:lnTo>
                  <a:pt x="579381" y="378892"/>
                </a:lnTo>
                <a:lnTo>
                  <a:pt x="571499" y="388620"/>
                </a:lnTo>
                <a:lnTo>
                  <a:pt x="572488" y="437868"/>
                </a:lnTo>
                <a:lnTo>
                  <a:pt x="573427" y="487067"/>
                </a:lnTo>
                <a:lnTo>
                  <a:pt x="574322" y="536222"/>
                </a:lnTo>
                <a:lnTo>
                  <a:pt x="575179" y="585339"/>
                </a:lnTo>
                <a:lnTo>
                  <a:pt x="576005" y="634425"/>
                </a:lnTo>
                <a:lnTo>
                  <a:pt x="576805" y="683485"/>
                </a:lnTo>
                <a:lnTo>
                  <a:pt x="577587" y="732527"/>
                </a:lnTo>
                <a:lnTo>
                  <a:pt x="578356" y="781556"/>
                </a:lnTo>
                <a:lnTo>
                  <a:pt x="579119" y="830580"/>
                </a:lnTo>
                <a:lnTo>
                  <a:pt x="582167" y="830580"/>
                </a:lnTo>
                <a:lnTo>
                  <a:pt x="584453" y="830580"/>
                </a:lnTo>
                <a:lnTo>
                  <a:pt x="587501" y="830580"/>
                </a:lnTo>
                <a:lnTo>
                  <a:pt x="598943" y="810696"/>
                </a:lnTo>
                <a:lnTo>
                  <a:pt x="610457" y="790956"/>
                </a:lnTo>
                <a:lnTo>
                  <a:pt x="622113" y="771215"/>
                </a:lnTo>
                <a:lnTo>
                  <a:pt x="633983" y="751332"/>
                </a:lnTo>
                <a:lnTo>
                  <a:pt x="652271" y="781050"/>
                </a:lnTo>
                <a:lnTo>
                  <a:pt x="670559" y="810768"/>
                </a:lnTo>
                <a:lnTo>
                  <a:pt x="688847" y="840486"/>
                </a:lnTo>
                <a:lnTo>
                  <a:pt x="707135" y="870204"/>
                </a:lnTo>
                <a:lnTo>
                  <a:pt x="659510" y="870204"/>
                </a:lnTo>
                <a:lnTo>
                  <a:pt x="611885" y="870204"/>
                </a:lnTo>
                <a:lnTo>
                  <a:pt x="564260" y="870204"/>
                </a:lnTo>
                <a:lnTo>
                  <a:pt x="516635" y="870204"/>
                </a:lnTo>
                <a:lnTo>
                  <a:pt x="469010" y="870204"/>
                </a:lnTo>
                <a:lnTo>
                  <a:pt x="421385" y="870204"/>
                </a:lnTo>
                <a:lnTo>
                  <a:pt x="433887" y="929351"/>
                </a:lnTo>
                <a:lnTo>
                  <a:pt x="447389" y="985051"/>
                </a:lnTo>
                <a:lnTo>
                  <a:pt x="461891" y="1037287"/>
                </a:lnTo>
                <a:lnTo>
                  <a:pt x="477392" y="1086040"/>
                </a:lnTo>
                <a:lnTo>
                  <a:pt x="493895" y="1131293"/>
                </a:lnTo>
                <a:lnTo>
                  <a:pt x="511397" y="1173027"/>
                </a:lnTo>
                <a:lnTo>
                  <a:pt x="529899" y="1211225"/>
                </a:lnTo>
                <a:lnTo>
                  <a:pt x="549401" y="1245870"/>
                </a:lnTo>
                <a:lnTo>
                  <a:pt x="581210" y="1294046"/>
                </a:lnTo>
                <a:lnTo>
                  <a:pt x="613495" y="1333371"/>
                </a:lnTo>
                <a:lnTo>
                  <a:pt x="646182" y="1363772"/>
                </a:lnTo>
                <a:lnTo>
                  <a:pt x="679198" y="1385175"/>
                </a:lnTo>
                <a:lnTo>
                  <a:pt x="712469" y="1397508"/>
                </a:lnTo>
                <a:lnTo>
                  <a:pt x="712481" y="1404246"/>
                </a:lnTo>
                <a:lnTo>
                  <a:pt x="712565" y="1410843"/>
                </a:lnTo>
                <a:lnTo>
                  <a:pt x="712791" y="1417439"/>
                </a:lnTo>
                <a:lnTo>
                  <a:pt x="713231" y="1424178"/>
                </a:lnTo>
                <a:lnTo>
                  <a:pt x="686073" y="1433881"/>
                </a:lnTo>
                <a:lnTo>
                  <a:pt x="663987" y="1450371"/>
                </a:lnTo>
                <a:lnTo>
                  <a:pt x="646902" y="1473577"/>
                </a:lnTo>
                <a:lnTo>
                  <a:pt x="634745" y="1503426"/>
                </a:lnTo>
                <a:lnTo>
                  <a:pt x="604844" y="1466401"/>
                </a:lnTo>
                <a:lnTo>
                  <a:pt x="576890" y="1426181"/>
                </a:lnTo>
                <a:lnTo>
                  <a:pt x="550925" y="1382744"/>
                </a:lnTo>
                <a:lnTo>
                  <a:pt x="526993" y="1336068"/>
                </a:lnTo>
                <a:lnTo>
                  <a:pt x="505135" y="1286132"/>
                </a:lnTo>
                <a:lnTo>
                  <a:pt x="485393" y="1232916"/>
                </a:lnTo>
                <a:lnTo>
                  <a:pt x="469805" y="1185192"/>
                </a:lnTo>
                <a:lnTo>
                  <a:pt x="455669" y="1136082"/>
                </a:lnTo>
                <a:lnTo>
                  <a:pt x="442946" y="1085598"/>
                </a:lnTo>
                <a:lnTo>
                  <a:pt x="431596" y="1033756"/>
                </a:lnTo>
                <a:lnTo>
                  <a:pt x="421579" y="980567"/>
                </a:lnTo>
                <a:lnTo>
                  <a:pt x="412855" y="926045"/>
                </a:lnTo>
                <a:lnTo>
                  <a:pt x="405383" y="870204"/>
                </a:lnTo>
                <a:lnTo>
                  <a:pt x="397763" y="870204"/>
                </a:lnTo>
                <a:lnTo>
                  <a:pt x="389381" y="870204"/>
                </a:lnTo>
                <a:lnTo>
                  <a:pt x="381761" y="870204"/>
                </a:lnTo>
                <a:lnTo>
                  <a:pt x="376655" y="928427"/>
                </a:lnTo>
                <a:lnTo>
                  <a:pt x="369343" y="984230"/>
                </a:lnTo>
                <a:lnTo>
                  <a:pt x="359835" y="1037622"/>
                </a:lnTo>
                <a:lnTo>
                  <a:pt x="348138" y="1088612"/>
                </a:lnTo>
                <a:lnTo>
                  <a:pt x="334263" y="1137209"/>
                </a:lnTo>
                <a:lnTo>
                  <a:pt x="318218" y="1183421"/>
                </a:lnTo>
                <a:lnTo>
                  <a:pt x="300012" y="1227259"/>
                </a:lnTo>
                <a:lnTo>
                  <a:pt x="279653" y="1268730"/>
                </a:lnTo>
                <a:lnTo>
                  <a:pt x="256433" y="1308413"/>
                </a:lnTo>
                <a:lnTo>
                  <a:pt x="230195" y="1346311"/>
                </a:lnTo>
                <a:lnTo>
                  <a:pt x="200920" y="1382422"/>
                </a:lnTo>
                <a:lnTo>
                  <a:pt x="168592" y="1416748"/>
                </a:lnTo>
                <a:lnTo>
                  <a:pt x="133192" y="1449288"/>
                </a:lnTo>
                <a:lnTo>
                  <a:pt x="94702" y="1480042"/>
                </a:lnTo>
                <a:lnTo>
                  <a:pt x="53104" y="1509010"/>
                </a:lnTo>
                <a:lnTo>
                  <a:pt x="8381" y="1536192"/>
                </a:lnTo>
                <a:lnTo>
                  <a:pt x="6215" y="1529453"/>
                </a:lnTo>
                <a:lnTo>
                  <a:pt x="4190" y="1522857"/>
                </a:lnTo>
                <a:lnTo>
                  <a:pt x="2166" y="1516260"/>
                </a:lnTo>
                <a:lnTo>
                  <a:pt x="0" y="1509522"/>
                </a:lnTo>
                <a:lnTo>
                  <a:pt x="43123" y="1477323"/>
                </a:lnTo>
                <a:lnTo>
                  <a:pt x="83368" y="1442437"/>
                </a:lnTo>
                <a:lnTo>
                  <a:pt x="120776" y="1404842"/>
                </a:lnTo>
                <a:lnTo>
                  <a:pt x="155391" y="1364516"/>
                </a:lnTo>
                <a:lnTo>
                  <a:pt x="187254" y="1321438"/>
                </a:lnTo>
                <a:lnTo>
                  <a:pt x="216407" y="1275588"/>
                </a:lnTo>
                <a:lnTo>
                  <a:pt x="236194" y="1238260"/>
                </a:lnTo>
                <a:lnTo>
                  <a:pt x="254400" y="1197137"/>
                </a:lnTo>
                <a:lnTo>
                  <a:pt x="271017" y="1152210"/>
                </a:lnTo>
                <a:lnTo>
                  <a:pt x="286035" y="1103471"/>
                </a:lnTo>
                <a:lnTo>
                  <a:pt x="299446" y="1050909"/>
                </a:lnTo>
                <a:lnTo>
                  <a:pt x="311241" y="994517"/>
                </a:lnTo>
                <a:lnTo>
                  <a:pt x="321410" y="934284"/>
                </a:lnTo>
                <a:lnTo>
                  <a:pt x="329945" y="870204"/>
                </a:lnTo>
                <a:lnTo>
                  <a:pt x="289369" y="870204"/>
                </a:lnTo>
                <a:lnTo>
                  <a:pt x="248792" y="870204"/>
                </a:lnTo>
                <a:lnTo>
                  <a:pt x="208216" y="870204"/>
                </a:lnTo>
                <a:lnTo>
                  <a:pt x="167639" y="870204"/>
                </a:lnTo>
                <a:lnTo>
                  <a:pt x="157483" y="873513"/>
                </a:lnTo>
                <a:lnTo>
                  <a:pt x="147542" y="876681"/>
                </a:lnTo>
                <a:lnTo>
                  <a:pt x="137743" y="879848"/>
                </a:lnTo>
                <a:lnTo>
                  <a:pt x="128015" y="883158"/>
                </a:lnTo>
                <a:lnTo>
                  <a:pt x="119574" y="870013"/>
                </a:lnTo>
                <a:lnTo>
                  <a:pt x="111347" y="856869"/>
                </a:lnTo>
                <a:lnTo>
                  <a:pt x="103262" y="843724"/>
                </a:lnTo>
                <a:lnTo>
                  <a:pt x="95249" y="830580"/>
                </a:lnTo>
                <a:lnTo>
                  <a:pt x="115133" y="830580"/>
                </a:lnTo>
                <a:lnTo>
                  <a:pt x="134873" y="830580"/>
                </a:lnTo>
                <a:lnTo>
                  <a:pt x="154614" y="830580"/>
                </a:lnTo>
                <a:lnTo>
                  <a:pt x="174497" y="830580"/>
                </a:lnTo>
                <a:lnTo>
                  <a:pt x="173062" y="751892"/>
                </a:lnTo>
                <a:lnTo>
                  <a:pt x="171664" y="678759"/>
                </a:lnTo>
                <a:lnTo>
                  <a:pt x="170303" y="611180"/>
                </a:lnTo>
                <a:lnTo>
                  <a:pt x="168981" y="549156"/>
                </a:lnTo>
                <a:lnTo>
                  <a:pt x="167696" y="492686"/>
                </a:lnTo>
                <a:lnTo>
                  <a:pt x="166449" y="441771"/>
                </a:lnTo>
                <a:lnTo>
                  <a:pt x="165240" y="396410"/>
                </a:lnTo>
                <a:lnTo>
                  <a:pt x="164069" y="356603"/>
                </a:lnTo>
                <a:lnTo>
                  <a:pt x="161839" y="293653"/>
                </a:lnTo>
                <a:lnTo>
                  <a:pt x="160781" y="270510"/>
                </a:lnTo>
                <a:lnTo>
                  <a:pt x="173926" y="285249"/>
                </a:lnTo>
                <a:lnTo>
                  <a:pt x="187070" y="299847"/>
                </a:lnTo>
                <a:lnTo>
                  <a:pt x="200215" y="314444"/>
                </a:lnTo>
                <a:lnTo>
                  <a:pt x="213359" y="329184"/>
                </a:lnTo>
                <a:lnTo>
                  <a:pt x="245244" y="329184"/>
                </a:lnTo>
                <a:lnTo>
                  <a:pt x="276986" y="329184"/>
                </a:lnTo>
                <a:lnTo>
                  <a:pt x="308729" y="329184"/>
                </a:lnTo>
                <a:lnTo>
                  <a:pt x="340613" y="329184"/>
                </a:lnTo>
                <a:lnTo>
                  <a:pt x="339351" y="263472"/>
                </a:lnTo>
                <a:lnTo>
                  <a:pt x="337876" y="202014"/>
                </a:lnTo>
                <a:lnTo>
                  <a:pt x="336232" y="144875"/>
                </a:lnTo>
                <a:lnTo>
                  <a:pt x="334461" y="92117"/>
                </a:lnTo>
                <a:lnTo>
                  <a:pt x="332605" y="43804"/>
                </a:lnTo>
                <a:lnTo>
                  <a:pt x="330707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595757" y="3829050"/>
            <a:ext cx="904240" cy="1533525"/>
          </a:xfrm>
          <a:custGeom>
            <a:avLst/>
            <a:gdLst/>
            <a:ahLst/>
            <a:cxnLst/>
            <a:rect l="l" t="t" r="r" b="b"/>
            <a:pathLst>
              <a:path w="904240" h="1533525">
                <a:moveTo>
                  <a:pt x="461772" y="0"/>
                </a:moveTo>
                <a:lnTo>
                  <a:pt x="486918" y="18276"/>
                </a:lnTo>
                <a:lnTo>
                  <a:pt x="512064" y="36480"/>
                </a:lnTo>
                <a:lnTo>
                  <a:pt x="537210" y="54542"/>
                </a:lnTo>
                <a:lnTo>
                  <a:pt x="562356" y="72389"/>
                </a:lnTo>
                <a:lnTo>
                  <a:pt x="553664" y="84260"/>
                </a:lnTo>
                <a:lnTo>
                  <a:pt x="544830" y="95916"/>
                </a:lnTo>
                <a:lnTo>
                  <a:pt x="535995" y="107430"/>
                </a:lnTo>
                <a:lnTo>
                  <a:pt x="527304" y="118872"/>
                </a:lnTo>
                <a:lnTo>
                  <a:pt x="528693" y="178039"/>
                </a:lnTo>
                <a:lnTo>
                  <a:pt x="530193" y="233952"/>
                </a:lnTo>
                <a:lnTo>
                  <a:pt x="531912" y="286646"/>
                </a:lnTo>
                <a:lnTo>
                  <a:pt x="533960" y="336157"/>
                </a:lnTo>
                <a:lnTo>
                  <a:pt x="536448" y="382524"/>
                </a:lnTo>
                <a:lnTo>
                  <a:pt x="581727" y="382524"/>
                </a:lnTo>
                <a:lnTo>
                  <a:pt x="627221" y="382524"/>
                </a:lnTo>
                <a:lnTo>
                  <a:pt x="672857" y="382524"/>
                </a:lnTo>
                <a:lnTo>
                  <a:pt x="718566" y="382524"/>
                </a:lnTo>
                <a:lnTo>
                  <a:pt x="733996" y="356235"/>
                </a:lnTo>
                <a:lnTo>
                  <a:pt x="749427" y="329946"/>
                </a:lnTo>
                <a:lnTo>
                  <a:pt x="764857" y="303657"/>
                </a:lnTo>
                <a:lnTo>
                  <a:pt x="780288" y="277368"/>
                </a:lnTo>
                <a:lnTo>
                  <a:pt x="802695" y="313384"/>
                </a:lnTo>
                <a:lnTo>
                  <a:pt x="825246" y="349472"/>
                </a:lnTo>
                <a:lnTo>
                  <a:pt x="847796" y="385702"/>
                </a:lnTo>
                <a:lnTo>
                  <a:pt x="870204" y="422148"/>
                </a:lnTo>
                <a:lnTo>
                  <a:pt x="822524" y="422148"/>
                </a:lnTo>
                <a:lnTo>
                  <a:pt x="774845" y="422148"/>
                </a:lnTo>
                <a:lnTo>
                  <a:pt x="536448" y="422148"/>
                </a:lnTo>
                <a:lnTo>
                  <a:pt x="541181" y="487802"/>
                </a:lnTo>
                <a:lnTo>
                  <a:pt x="546244" y="550352"/>
                </a:lnTo>
                <a:lnTo>
                  <a:pt x="551645" y="609803"/>
                </a:lnTo>
                <a:lnTo>
                  <a:pt x="557393" y="666158"/>
                </a:lnTo>
                <a:lnTo>
                  <a:pt x="563499" y="719423"/>
                </a:lnTo>
                <a:lnTo>
                  <a:pt x="569969" y="769601"/>
                </a:lnTo>
                <a:lnTo>
                  <a:pt x="576815" y="816698"/>
                </a:lnTo>
                <a:lnTo>
                  <a:pt x="584045" y="860718"/>
                </a:lnTo>
                <a:lnTo>
                  <a:pt x="591668" y="901666"/>
                </a:lnTo>
                <a:lnTo>
                  <a:pt x="599694" y="939546"/>
                </a:lnTo>
                <a:lnTo>
                  <a:pt x="613667" y="997782"/>
                </a:lnTo>
                <a:lnTo>
                  <a:pt x="628170" y="1051362"/>
                </a:lnTo>
                <a:lnTo>
                  <a:pt x="643223" y="1100328"/>
                </a:lnTo>
                <a:lnTo>
                  <a:pt x="658847" y="1144721"/>
                </a:lnTo>
                <a:lnTo>
                  <a:pt x="675064" y="1184585"/>
                </a:lnTo>
                <a:lnTo>
                  <a:pt x="691896" y="1219962"/>
                </a:lnTo>
                <a:lnTo>
                  <a:pt x="719351" y="1266372"/>
                </a:lnTo>
                <a:lnTo>
                  <a:pt x="750379" y="1307211"/>
                </a:lnTo>
                <a:lnTo>
                  <a:pt x="785121" y="1342334"/>
                </a:lnTo>
                <a:lnTo>
                  <a:pt x="823722" y="1371600"/>
                </a:lnTo>
                <a:lnTo>
                  <a:pt x="826893" y="1326003"/>
                </a:lnTo>
                <a:lnTo>
                  <a:pt x="830297" y="1277591"/>
                </a:lnTo>
                <a:lnTo>
                  <a:pt x="833913" y="1226343"/>
                </a:lnTo>
                <a:lnTo>
                  <a:pt x="837720" y="1172238"/>
                </a:lnTo>
                <a:lnTo>
                  <a:pt x="841696" y="1115254"/>
                </a:lnTo>
                <a:lnTo>
                  <a:pt x="845820" y="1055370"/>
                </a:lnTo>
                <a:lnTo>
                  <a:pt x="851916" y="1055370"/>
                </a:lnTo>
                <a:lnTo>
                  <a:pt x="858774" y="1055370"/>
                </a:lnTo>
                <a:lnTo>
                  <a:pt x="865632" y="1055370"/>
                </a:lnTo>
                <a:lnTo>
                  <a:pt x="865907" y="1125018"/>
                </a:lnTo>
                <a:lnTo>
                  <a:pt x="866716" y="1187642"/>
                </a:lnTo>
                <a:lnTo>
                  <a:pt x="868031" y="1243215"/>
                </a:lnTo>
                <a:lnTo>
                  <a:pt x="869826" y="1291709"/>
                </a:lnTo>
                <a:lnTo>
                  <a:pt x="872074" y="1333100"/>
                </a:lnTo>
                <a:lnTo>
                  <a:pt x="877824" y="1394460"/>
                </a:lnTo>
                <a:lnTo>
                  <a:pt x="883372" y="1433012"/>
                </a:lnTo>
                <a:lnTo>
                  <a:pt x="896469" y="1494115"/>
                </a:lnTo>
                <a:lnTo>
                  <a:pt x="903732" y="1516380"/>
                </a:lnTo>
                <a:lnTo>
                  <a:pt x="904017" y="1530536"/>
                </a:lnTo>
                <a:lnTo>
                  <a:pt x="865155" y="1523988"/>
                </a:lnTo>
                <a:lnTo>
                  <a:pt x="826008" y="1503426"/>
                </a:lnTo>
                <a:lnTo>
                  <a:pt x="789889" y="1479572"/>
                </a:lnTo>
                <a:lnTo>
                  <a:pt x="755599" y="1450122"/>
                </a:lnTo>
                <a:lnTo>
                  <a:pt x="723138" y="1415149"/>
                </a:lnTo>
                <a:lnTo>
                  <a:pt x="692505" y="1374727"/>
                </a:lnTo>
                <a:lnTo>
                  <a:pt x="663702" y="1328928"/>
                </a:lnTo>
                <a:lnTo>
                  <a:pt x="644247" y="1292027"/>
                </a:lnTo>
                <a:lnTo>
                  <a:pt x="625726" y="1251221"/>
                </a:lnTo>
                <a:lnTo>
                  <a:pt x="608138" y="1206523"/>
                </a:lnTo>
                <a:lnTo>
                  <a:pt x="591483" y="1157946"/>
                </a:lnTo>
                <a:lnTo>
                  <a:pt x="575760" y="1105504"/>
                </a:lnTo>
                <a:lnTo>
                  <a:pt x="560971" y="1049209"/>
                </a:lnTo>
                <a:lnTo>
                  <a:pt x="547116" y="989076"/>
                </a:lnTo>
                <a:lnTo>
                  <a:pt x="538633" y="948494"/>
                </a:lnTo>
                <a:lnTo>
                  <a:pt x="530646" y="905722"/>
                </a:lnTo>
                <a:lnTo>
                  <a:pt x="523156" y="860757"/>
                </a:lnTo>
                <a:lnTo>
                  <a:pt x="516168" y="813601"/>
                </a:lnTo>
                <a:lnTo>
                  <a:pt x="509685" y="764254"/>
                </a:lnTo>
                <a:lnTo>
                  <a:pt x="503711" y="712715"/>
                </a:lnTo>
                <a:lnTo>
                  <a:pt x="498248" y="658985"/>
                </a:lnTo>
                <a:lnTo>
                  <a:pt x="493300" y="603063"/>
                </a:lnTo>
                <a:lnTo>
                  <a:pt x="488871" y="544949"/>
                </a:lnTo>
                <a:lnTo>
                  <a:pt x="484965" y="484644"/>
                </a:lnTo>
                <a:lnTo>
                  <a:pt x="481584" y="422148"/>
                </a:lnTo>
                <a:lnTo>
                  <a:pt x="431618" y="422148"/>
                </a:lnTo>
                <a:lnTo>
                  <a:pt x="131826" y="422148"/>
                </a:lnTo>
                <a:lnTo>
                  <a:pt x="106560" y="423421"/>
                </a:lnTo>
                <a:lnTo>
                  <a:pt x="82296" y="427196"/>
                </a:lnTo>
                <a:lnTo>
                  <a:pt x="59174" y="433399"/>
                </a:lnTo>
                <a:lnTo>
                  <a:pt x="37338" y="441959"/>
                </a:lnTo>
                <a:lnTo>
                  <a:pt x="27753" y="427101"/>
                </a:lnTo>
                <a:lnTo>
                  <a:pt x="18383" y="412242"/>
                </a:lnTo>
                <a:lnTo>
                  <a:pt x="9155" y="397383"/>
                </a:lnTo>
                <a:lnTo>
                  <a:pt x="0" y="382524"/>
                </a:lnTo>
                <a:lnTo>
                  <a:pt x="53058" y="382524"/>
                </a:lnTo>
                <a:lnTo>
                  <a:pt x="106067" y="382524"/>
                </a:lnTo>
                <a:lnTo>
                  <a:pt x="476250" y="382524"/>
                </a:lnTo>
                <a:lnTo>
                  <a:pt x="474534" y="334771"/>
                </a:lnTo>
                <a:lnTo>
                  <a:pt x="472809" y="286964"/>
                </a:lnTo>
                <a:lnTo>
                  <a:pt x="471066" y="239122"/>
                </a:lnTo>
                <a:lnTo>
                  <a:pt x="469296" y="191262"/>
                </a:lnTo>
                <a:lnTo>
                  <a:pt x="467491" y="143401"/>
                </a:lnTo>
                <a:lnTo>
                  <a:pt x="465641" y="95559"/>
                </a:lnTo>
                <a:lnTo>
                  <a:pt x="463738" y="47752"/>
                </a:lnTo>
                <a:lnTo>
                  <a:pt x="461772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986919" y="3829050"/>
            <a:ext cx="481965" cy="1391920"/>
          </a:xfrm>
          <a:custGeom>
            <a:avLst/>
            <a:gdLst/>
            <a:ahLst/>
            <a:cxnLst/>
            <a:rect l="l" t="t" r="r" b="b"/>
            <a:pathLst>
              <a:path w="481964" h="1391920">
                <a:moveTo>
                  <a:pt x="169925" y="0"/>
                </a:moveTo>
                <a:lnTo>
                  <a:pt x="191071" y="19883"/>
                </a:lnTo>
                <a:lnTo>
                  <a:pt x="212216" y="39624"/>
                </a:lnTo>
                <a:lnTo>
                  <a:pt x="233362" y="59364"/>
                </a:lnTo>
                <a:lnTo>
                  <a:pt x="254507" y="79248"/>
                </a:lnTo>
                <a:lnTo>
                  <a:pt x="246626" y="87368"/>
                </a:lnTo>
                <a:lnTo>
                  <a:pt x="238886" y="95631"/>
                </a:lnTo>
                <a:lnTo>
                  <a:pt x="231147" y="103893"/>
                </a:lnTo>
                <a:lnTo>
                  <a:pt x="223265" y="112014"/>
                </a:lnTo>
                <a:lnTo>
                  <a:pt x="215681" y="150161"/>
                </a:lnTo>
                <a:lnTo>
                  <a:pt x="207740" y="191452"/>
                </a:lnTo>
                <a:lnTo>
                  <a:pt x="199370" y="235886"/>
                </a:lnTo>
                <a:lnTo>
                  <a:pt x="190499" y="283464"/>
                </a:lnTo>
                <a:lnTo>
                  <a:pt x="229242" y="283464"/>
                </a:lnTo>
                <a:lnTo>
                  <a:pt x="267842" y="283464"/>
                </a:lnTo>
                <a:lnTo>
                  <a:pt x="306443" y="283464"/>
                </a:lnTo>
                <a:lnTo>
                  <a:pt x="345186" y="283464"/>
                </a:lnTo>
                <a:lnTo>
                  <a:pt x="356735" y="263902"/>
                </a:lnTo>
                <a:lnTo>
                  <a:pt x="368427" y="244125"/>
                </a:lnTo>
                <a:lnTo>
                  <a:pt x="380118" y="224206"/>
                </a:lnTo>
                <a:lnTo>
                  <a:pt x="391667" y="204215"/>
                </a:lnTo>
                <a:lnTo>
                  <a:pt x="408122" y="233933"/>
                </a:lnTo>
                <a:lnTo>
                  <a:pt x="424433" y="263652"/>
                </a:lnTo>
                <a:lnTo>
                  <a:pt x="440745" y="293370"/>
                </a:lnTo>
                <a:lnTo>
                  <a:pt x="457200" y="323088"/>
                </a:lnTo>
                <a:lnTo>
                  <a:pt x="182879" y="323088"/>
                </a:lnTo>
                <a:lnTo>
                  <a:pt x="172431" y="372351"/>
                </a:lnTo>
                <a:lnTo>
                  <a:pt x="161997" y="422161"/>
                </a:lnTo>
                <a:lnTo>
                  <a:pt x="151589" y="472504"/>
                </a:lnTo>
                <a:lnTo>
                  <a:pt x="141221" y="523367"/>
                </a:lnTo>
                <a:lnTo>
                  <a:pt x="130906" y="574736"/>
                </a:lnTo>
                <a:lnTo>
                  <a:pt x="120658" y="626599"/>
                </a:lnTo>
                <a:lnTo>
                  <a:pt x="110489" y="678942"/>
                </a:lnTo>
                <a:lnTo>
                  <a:pt x="136207" y="678942"/>
                </a:lnTo>
                <a:lnTo>
                  <a:pt x="161924" y="678942"/>
                </a:lnTo>
                <a:lnTo>
                  <a:pt x="187642" y="678942"/>
                </a:lnTo>
                <a:lnTo>
                  <a:pt x="213359" y="678942"/>
                </a:lnTo>
                <a:lnTo>
                  <a:pt x="212268" y="618146"/>
                </a:lnTo>
                <a:lnTo>
                  <a:pt x="210848" y="561996"/>
                </a:lnTo>
                <a:lnTo>
                  <a:pt x="209135" y="510564"/>
                </a:lnTo>
                <a:lnTo>
                  <a:pt x="207166" y="463923"/>
                </a:lnTo>
                <a:lnTo>
                  <a:pt x="204977" y="422148"/>
                </a:lnTo>
                <a:lnTo>
                  <a:pt x="227957" y="438709"/>
                </a:lnTo>
                <a:lnTo>
                  <a:pt x="251078" y="455199"/>
                </a:lnTo>
                <a:lnTo>
                  <a:pt x="274200" y="471547"/>
                </a:lnTo>
                <a:lnTo>
                  <a:pt x="297180" y="487680"/>
                </a:lnTo>
                <a:lnTo>
                  <a:pt x="289631" y="501265"/>
                </a:lnTo>
                <a:lnTo>
                  <a:pt x="281939" y="514635"/>
                </a:lnTo>
                <a:lnTo>
                  <a:pt x="274248" y="527863"/>
                </a:lnTo>
                <a:lnTo>
                  <a:pt x="266700" y="541020"/>
                </a:lnTo>
                <a:lnTo>
                  <a:pt x="267271" y="575429"/>
                </a:lnTo>
                <a:lnTo>
                  <a:pt x="267842" y="609981"/>
                </a:lnTo>
                <a:lnTo>
                  <a:pt x="268414" y="644532"/>
                </a:lnTo>
                <a:lnTo>
                  <a:pt x="268986" y="678942"/>
                </a:lnTo>
                <a:lnTo>
                  <a:pt x="285678" y="678942"/>
                </a:lnTo>
                <a:lnTo>
                  <a:pt x="302514" y="678942"/>
                </a:lnTo>
                <a:lnTo>
                  <a:pt x="319349" y="678942"/>
                </a:lnTo>
                <a:lnTo>
                  <a:pt x="336042" y="678942"/>
                </a:lnTo>
                <a:lnTo>
                  <a:pt x="347912" y="661094"/>
                </a:lnTo>
                <a:lnTo>
                  <a:pt x="359568" y="643032"/>
                </a:lnTo>
                <a:lnTo>
                  <a:pt x="371082" y="624828"/>
                </a:lnTo>
                <a:lnTo>
                  <a:pt x="382523" y="606552"/>
                </a:lnTo>
                <a:lnTo>
                  <a:pt x="400109" y="634555"/>
                </a:lnTo>
                <a:lnTo>
                  <a:pt x="417480" y="662559"/>
                </a:lnTo>
                <a:lnTo>
                  <a:pt x="434709" y="690562"/>
                </a:lnTo>
                <a:lnTo>
                  <a:pt x="451866" y="718566"/>
                </a:lnTo>
                <a:lnTo>
                  <a:pt x="406586" y="718566"/>
                </a:lnTo>
                <a:lnTo>
                  <a:pt x="361092" y="718566"/>
                </a:lnTo>
                <a:lnTo>
                  <a:pt x="315456" y="718566"/>
                </a:lnTo>
                <a:lnTo>
                  <a:pt x="269748" y="718566"/>
                </a:lnTo>
                <a:lnTo>
                  <a:pt x="270662" y="770150"/>
                </a:lnTo>
                <a:lnTo>
                  <a:pt x="271576" y="821624"/>
                </a:lnTo>
                <a:lnTo>
                  <a:pt x="272491" y="873063"/>
                </a:lnTo>
                <a:lnTo>
                  <a:pt x="273405" y="924537"/>
                </a:lnTo>
                <a:lnTo>
                  <a:pt x="274320" y="976122"/>
                </a:lnTo>
                <a:lnTo>
                  <a:pt x="296037" y="976122"/>
                </a:lnTo>
                <a:lnTo>
                  <a:pt x="317754" y="976122"/>
                </a:lnTo>
                <a:lnTo>
                  <a:pt x="339470" y="976122"/>
                </a:lnTo>
                <a:lnTo>
                  <a:pt x="361188" y="976122"/>
                </a:lnTo>
                <a:lnTo>
                  <a:pt x="373761" y="956131"/>
                </a:lnTo>
                <a:lnTo>
                  <a:pt x="386334" y="936212"/>
                </a:lnTo>
                <a:lnTo>
                  <a:pt x="398907" y="916435"/>
                </a:lnTo>
                <a:lnTo>
                  <a:pt x="411480" y="896874"/>
                </a:lnTo>
                <a:lnTo>
                  <a:pt x="429077" y="926591"/>
                </a:lnTo>
                <a:lnTo>
                  <a:pt x="446531" y="956310"/>
                </a:lnTo>
                <a:lnTo>
                  <a:pt x="463986" y="986028"/>
                </a:lnTo>
                <a:lnTo>
                  <a:pt x="481584" y="1015746"/>
                </a:lnTo>
                <a:lnTo>
                  <a:pt x="429708" y="1015746"/>
                </a:lnTo>
                <a:lnTo>
                  <a:pt x="378047" y="1015746"/>
                </a:lnTo>
                <a:lnTo>
                  <a:pt x="326528" y="1015746"/>
                </a:lnTo>
                <a:lnTo>
                  <a:pt x="275082" y="1015746"/>
                </a:lnTo>
                <a:lnTo>
                  <a:pt x="276110" y="1074108"/>
                </a:lnTo>
                <a:lnTo>
                  <a:pt x="277245" y="1129019"/>
                </a:lnTo>
                <a:lnTo>
                  <a:pt x="278501" y="1180477"/>
                </a:lnTo>
                <a:lnTo>
                  <a:pt x="279889" y="1228483"/>
                </a:lnTo>
                <a:lnTo>
                  <a:pt x="281424" y="1273037"/>
                </a:lnTo>
                <a:lnTo>
                  <a:pt x="283119" y="1314138"/>
                </a:lnTo>
                <a:lnTo>
                  <a:pt x="284988" y="1351788"/>
                </a:lnTo>
                <a:lnTo>
                  <a:pt x="269105" y="1361622"/>
                </a:lnTo>
                <a:lnTo>
                  <a:pt x="253365" y="1371600"/>
                </a:lnTo>
                <a:lnTo>
                  <a:pt x="237624" y="1381577"/>
                </a:lnTo>
                <a:lnTo>
                  <a:pt x="221742" y="1391412"/>
                </a:lnTo>
                <a:lnTo>
                  <a:pt x="221975" y="1346529"/>
                </a:lnTo>
                <a:lnTo>
                  <a:pt x="222021" y="1298741"/>
                </a:lnTo>
                <a:lnTo>
                  <a:pt x="221881" y="1248033"/>
                </a:lnTo>
                <a:lnTo>
                  <a:pt x="221555" y="1194393"/>
                </a:lnTo>
                <a:lnTo>
                  <a:pt x="221042" y="1137808"/>
                </a:lnTo>
                <a:lnTo>
                  <a:pt x="220342" y="1078263"/>
                </a:lnTo>
                <a:lnTo>
                  <a:pt x="219456" y="1015746"/>
                </a:lnTo>
                <a:lnTo>
                  <a:pt x="201298" y="1015746"/>
                </a:lnTo>
                <a:lnTo>
                  <a:pt x="183356" y="1015746"/>
                </a:lnTo>
                <a:lnTo>
                  <a:pt x="165556" y="1015746"/>
                </a:lnTo>
                <a:lnTo>
                  <a:pt x="147828" y="1015746"/>
                </a:lnTo>
                <a:lnTo>
                  <a:pt x="122551" y="1016912"/>
                </a:lnTo>
                <a:lnTo>
                  <a:pt x="98202" y="1020508"/>
                </a:lnTo>
                <a:lnTo>
                  <a:pt x="74854" y="1026675"/>
                </a:lnTo>
                <a:lnTo>
                  <a:pt x="52578" y="1035558"/>
                </a:lnTo>
                <a:lnTo>
                  <a:pt x="43434" y="1020699"/>
                </a:lnTo>
                <a:lnTo>
                  <a:pt x="34290" y="1005840"/>
                </a:lnTo>
                <a:lnTo>
                  <a:pt x="25146" y="990981"/>
                </a:lnTo>
                <a:lnTo>
                  <a:pt x="16002" y="976122"/>
                </a:lnTo>
                <a:lnTo>
                  <a:pt x="66746" y="976122"/>
                </a:lnTo>
                <a:lnTo>
                  <a:pt x="117347" y="976122"/>
                </a:lnTo>
                <a:lnTo>
                  <a:pt x="167949" y="976122"/>
                </a:lnTo>
                <a:lnTo>
                  <a:pt x="218694" y="976122"/>
                </a:lnTo>
                <a:lnTo>
                  <a:pt x="217779" y="924537"/>
                </a:lnTo>
                <a:lnTo>
                  <a:pt x="216865" y="873063"/>
                </a:lnTo>
                <a:lnTo>
                  <a:pt x="215950" y="821624"/>
                </a:lnTo>
                <a:lnTo>
                  <a:pt x="215036" y="770150"/>
                </a:lnTo>
                <a:lnTo>
                  <a:pt x="214122" y="718566"/>
                </a:lnTo>
                <a:lnTo>
                  <a:pt x="187261" y="718566"/>
                </a:lnTo>
                <a:lnTo>
                  <a:pt x="160401" y="718566"/>
                </a:lnTo>
                <a:lnTo>
                  <a:pt x="133540" y="718566"/>
                </a:lnTo>
                <a:lnTo>
                  <a:pt x="106679" y="718566"/>
                </a:lnTo>
                <a:lnTo>
                  <a:pt x="99941" y="731710"/>
                </a:lnTo>
                <a:lnTo>
                  <a:pt x="93344" y="744855"/>
                </a:lnTo>
                <a:lnTo>
                  <a:pt x="86748" y="757999"/>
                </a:lnTo>
                <a:lnTo>
                  <a:pt x="80009" y="771144"/>
                </a:lnTo>
                <a:lnTo>
                  <a:pt x="66746" y="748272"/>
                </a:lnTo>
                <a:lnTo>
                  <a:pt x="53339" y="725328"/>
                </a:lnTo>
                <a:lnTo>
                  <a:pt x="39933" y="702242"/>
                </a:lnTo>
                <a:lnTo>
                  <a:pt x="26669" y="678942"/>
                </a:lnTo>
                <a:lnTo>
                  <a:pt x="35361" y="670929"/>
                </a:lnTo>
                <a:lnTo>
                  <a:pt x="44195" y="662844"/>
                </a:lnTo>
                <a:lnTo>
                  <a:pt x="53030" y="654617"/>
                </a:lnTo>
                <a:lnTo>
                  <a:pt x="70865" y="607956"/>
                </a:lnTo>
                <a:lnTo>
                  <a:pt x="80771" y="563428"/>
                </a:lnTo>
                <a:lnTo>
                  <a:pt x="91439" y="512635"/>
                </a:lnTo>
                <a:lnTo>
                  <a:pt x="102869" y="455619"/>
                </a:lnTo>
                <a:lnTo>
                  <a:pt x="115061" y="392422"/>
                </a:lnTo>
                <a:lnTo>
                  <a:pt x="128015" y="323088"/>
                </a:lnTo>
                <a:lnTo>
                  <a:pt x="104298" y="324361"/>
                </a:lnTo>
                <a:lnTo>
                  <a:pt x="81152" y="328136"/>
                </a:lnTo>
                <a:lnTo>
                  <a:pt x="58578" y="334339"/>
                </a:lnTo>
                <a:lnTo>
                  <a:pt x="36575" y="342900"/>
                </a:lnTo>
                <a:lnTo>
                  <a:pt x="27431" y="328041"/>
                </a:lnTo>
                <a:lnTo>
                  <a:pt x="18287" y="313182"/>
                </a:lnTo>
                <a:lnTo>
                  <a:pt x="9143" y="298323"/>
                </a:lnTo>
                <a:lnTo>
                  <a:pt x="0" y="283464"/>
                </a:lnTo>
                <a:lnTo>
                  <a:pt x="33718" y="283464"/>
                </a:lnTo>
                <a:lnTo>
                  <a:pt x="67436" y="283464"/>
                </a:lnTo>
                <a:lnTo>
                  <a:pt x="101155" y="283464"/>
                </a:lnTo>
                <a:lnTo>
                  <a:pt x="134873" y="283464"/>
                </a:lnTo>
                <a:lnTo>
                  <a:pt x="143767" y="224472"/>
                </a:lnTo>
                <a:lnTo>
                  <a:pt x="151412" y="170180"/>
                </a:lnTo>
                <a:lnTo>
                  <a:pt x="157829" y="120586"/>
                </a:lnTo>
                <a:lnTo>
                  <a:pt x="163039" y="75692"/>
                </a:lnTo>
                <a:lnTo>
                  <a:pt x="167064" y="35496"/>
                </a:lnTo>
                <a:lnTo>
                  <a:pt x="169925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622677" y="3816096"/>
            <a:ext cx="911860" cy="1562100"/>
          </a:xfrm>
          <a:custGeom>
            <a:avLst/>
            <a:gdLst/>
            <a:ahLst/>
            <a:cxnLst/>
            <a:rect l="l" t="t" r="r" b="b"/>
            <a:pathLst>
              <a:path w="911859" h="1562100">
                <a:moveTo>
                  <a:pt x="292607" y="0"/>
                </a:moveTo>
                <a:lnTo>
                  <a:pt x="311919" y="22979"/>
                </a:lnTo>
                <a:lnTo>
                  <a:pt x="331088" y="46100"/>
                </a:lnTo>
                <a:lnTo>
                  <a:pt x="350258" y="69222"/>
                </a:lnTo>
                <a:lnTo>
                  <a:pt x="369569" y="92202"/>
                </a:lnTo>
                <a:lnTo>
                  <a:pt x="353258" y="102227"/>
                </a:lnTo>
                <a:lnTo>
                  <a:pt x="336232" y="118681"/>
                </a:lnTo>
                <a:lnTo>
                  <a:pt x="318349" y="141708"/>
                </a:lnTo>
                <a:lnTo>
                  <a:pt x="299465" y="171450"/>
                </a:lnTo>
                <a:lnTo>
                  <a:pt x="356044" y="171450"/>
                </a:lnTo>
                <a:lnTo>
                  <a:pt x="412622" y="171450"/>
                </a:lnTo>
                <a:lnTo>
                  <a:pt x="469201" y="171450"/>
                </a:lnTo>
                <a:lnTo>
                  <a:pt x="525779" y="171449"/>
                </a:lnTo>
                <a:lnTo>
                  <a:pt x="534352" y="154876"/>
                </a:lnTo>
                <a:lnTo>
                  <a:pt x="542924" y="138302"/>
                </a:lnTo>
                <a:lnTo>
                  <a:pt x="551497" y="121729"/>
                </a:lnTo>
                <a:lnTo>
                  <a:pt x="560069" y="105155"/>
                </a:lnTo>
                <a:lnTo>
                  <a:pt x="579500" y="133159"/>
                </a:lnTo>
                <a:lnTo>
                  <a:pt x="598931" y="161162"/>
                </a:lnTo>
                <a:lnTo>
                  <a:pt x="618362" y="189166"/>
                </a:lnTo>
                <a:lnTo>
                  <a:pt x="637793" y="217170"/>
                </a:lnTo>
                <a:lnTo>
                  <a:pt x="595360" y="229814"/>
                </a:lnTo>
                <a:lnTo>
                  <a:pt x="558665" y="265283"/>
                </a:lnTo>
                <a:lnTo>
                  <a:pt x="533971" y="296513"/>
                </a:lnTo>
                <a:lnTo>
                  <a:pt x="504420" y="337601"/>
                </a:lnTo>
                <a:lnTo>
                  <a:pt x="470153" y="388620"/>
                </a:lnTo>
                <a:lnTo>
                  <a:pt x="522731" y="388620"/>
                </a:lnTo>
                <a:lnTo>
                  <a:pt x="575309" y="388620"/>
                </a:lnTo>
                <a:lnTo>
                  <a:pt x="627887" y="388620"/>
                </a:lnTo>
                <a:lnTo>
                  <a:pt x="680465" y="388620"/>
                </a:lnTo>
                <a:lnTo>
                  <a:pt x="688014" y="372165"/>
                </a:lnTo>
                <a:lnTo>
                  <a:pt x="695705" y="355853"/>
                </a:lnTo>
                <a:lnTo>
                  <a:pt x="703397" y="339542"/>
                </a:lnTo>
                <a:lnTo>
                  <a:pt x="710945" y="323088"/>
                </a:lnTo>
                <a:lnTo>
                  <a:pt x="727388" y="344352"/>
                </a:lnTo>
                <a:lnTo>
                  <a:pt x="743616" y="365760"/>
                </a:lnTo>
                <a:lnTo>
                  <a:pt x="759702" y="387167"/>
                </a:lnTo>
                <a:lnTo>
                  <a:pt x="775715" y="408431"/>
                </a:lnTo>
                <a:lnTo>
                  <a:pt x="768167" y="418588"/>
                </a:lnTo>
                <a:lnTo>
                  <a:pt x="760475" y="428529"/>
                </a:lnTo>
                <a:lnTo>
                  <a:pt x="752784" y="438328"/>
                </a:lnTo>
                <a:lnTo>
                  <a:pt x="745235" y="448056"/>
                </a:lnTo>
                <a:lnTo>
                  <a:pt x="746247" y="501548"/>
                </a:lnTo>
                <a:lnTo>
                  <a:pt x="747479" y="551383"/>
                </a:lnTo>
                <a:lnTo>
                  <a:pt x="748966" y="597560"/>
                </a:lnTo>
                <a:lnTo>
                  <a:pt x="750746" y="640080"/>
                </a:lnTo>
                <a:lnTo>
                  <a:pt x="752855" y="678942"/>
                </a:lnTo>
                <a:lnTo>
                  <a:pt x="738116" y="687062"/>
                </a:lnTo>
                <a:lnTo>
                  <a:pt x="723518" y="695325"/>
                </a:lnTo>
                <a:lnTo>
                  <a:pt x="708921" y="703587"/>
                </a:lnTo>
                <a:lnTo>
                  <a:pt x="694181" y="711708"/>
                </a:lnTo>
                <a:lnTo>
                  <a:pt x="694062" y="701980"/>
                </a:lnTo>
                <a:lnTo>
                  <a:pt x="693800" y="692181"/>
                </a:lnTo>
                <a:lnTo>
                  <a:pt x="693539" y="682240"/>
                </a:lnTo>
                <a:lnTo>
                  <a:pt x="693419" y="672084"/>
                </a:lnTo>
                <a:lnTo>
                  <a:pt x="641756" y="672084"/>
                </a:lnTo>
                <a:lnTo>
                  <a:pt x="590092" y="672084"/>
                </a:lnTo>
                <a:lnTo>
                  <a:pt x="538429" y="672084"/>
                </a:lnTo>
                <a:lnTo>
                  <a:pt x="486765" y="672084"/>
                </a:lnTo>
                <a:lnTo>
                  <a:pt x="435101" y="672084"/>
                </a:lnTo>
                <a:lnTo>
                  <a:pt x="428101" y="687812"/>
                </a:lnTo>
                <a:lnTo>
                  <a:pt x="421957" y="701897"/>
                </a:lnTo>
                <a:lnTo>
                  <a:pt x="416671" y="714410"/>
                </a:lnTo>
                <a:lnTo>
                  <a:pt x="412241" y="725424"/>
                </a:lnTo>
                <a:lnTo>
                  <a:pt x="437576" y="771857"/>
                </a:lnTo>
                <a:lnTo>
                  <a:pt x="460571" y="816900"/>
                </a:lnTo>
                <a:lnTo>
                  <a:pt x="481260" y="860444"/>
                </a:lnTo>
                <a:lnTo>
                  <a:pt x="499683" y="902378"/>
                </a:lnTo>
                <a:lnTo>
                  <a:pt x="515873" y="942594"/>
                </a:lnTo>
                <a:lnTo>
                  <a:pt x="551878" y="909720"/>
                </a:lnTo>
                <a:lnTo>
                  <a:pt x="585596" y="877347"/>
                </a:lnTo>
                <a:lnTo>
                  <a:pt x="617029" y="845403"/>
                </a:lnTo>
                <a:lnTo>
                  <a:pt x="646175" y="813816"/>
                </a:lnTo>
                <a:lnTo>
                  <a:pt x="672322" y="784252"/>
                </a:lnTo>
                <a:lnTo>
                  <a:pt x="710041" y="733127"/>
                </a:lnTo>
                <a:lnTo>
                  <a:pt x="721613" y="711708"/>
                </a:lnTo>
                <a:lnTo>
                  <a:pt x="736342" y="739711"/>
                </a:lnTo>
                <a:lnTo>
                  <a:pt x="750855" y="767715"/>
                </a:lnTo>
                <a:lnTo>
                  <a:pt x="765226" y="795718"/>
                </a:lnTo>
                <a:lnTo>
                  <a:pt x="779525" y="823722"/>
                </a:lnTo>
                <a:lnTo>
                  <a:pt x="751951" y="829984"/>
                </a:lnTo>
                <a:lnTo>
                  <a:pt x="712660" y="848677"/>
                </a:lnTo>
                <a:lnTo>
                  <a:pt x="661654" y="879657"/>
                </a:lnTo>
                <a:lnTo>
                  <a:pt x="598931" y="922782"/>
                </a:lnTo>
                <a:lnTo>
                  <a:pt x="616525" y="975860"/>
                </a:lnTo>
                <a:lnTo>
                  <a:pt x="635790" y="1025341"/>
                </a:lnTo>
                <a:lnTo>
                  <a:pt x="656748" y="1071181"/>
                </a:lnTo>
                <a:lnTo>
                  <a:pt x="679421" y="1113338"/>
                </a:lnTo>
                <a:lnTo>
                  <a:pt x="703830" y="1151770"/>
                </a:lnTo>
                <a:lnTo>
                  <a:pt x="729995" y="1186434"/>
                </a:lnTo>
                <a:lnTo>
                  <a:pt x="763267" y="1223753"/>
                </a:lnTo>
                <a:lnTo>
                  <a:pt x="798112" y="1256208"/>
                </a:lnTo>
                <a:lnTo>
                  <a:pt x="834457" y="1283872"/>
                </a:lnTo>
                <a:lnTo>
                  <a:pt x="872227" y="1306817"/>
                </a:lnTo>
                <a:lnTo>
                  <a:pt x="911351" y="1325118"/>
                </a:lnTo>
                <a:lnTo>
                  <a:pt x="911351" y="1331976"/>
                </a:lnTo>
                <a:lnTo>
                  <a:pt x="911351" y="1338072"/>
                </a:lnTo>
                <a:lnTo>
                  <a:pt x="911351" y="1344930"/>
                </a:lnTo>
                <a:lnTo>
                  <a:pt x="882919" y="1355050"/>
                </a:lnTo>
                <a:lnTo>
                  <a:pt x="860488" y="1372743"/>
                </a:lnTo>
                <a:lnTo>
                  <a:pt x="844057" y="1397865"/>
                </a:lnTo>
                <a:lnTo>
                  <a:pt x="833627" y="1430274"/>
                </a:lnTo>
                <a:lnTo>
                  <a:pt x="792297" y="1389961"/>
                </a:lnTo>
                <a:lnTo>
                  <a:pt x="755172" y="1347709"/>
                </a:lnTo>
                <a:lnTo>
                  <a:pt x="722254" y="1303593"/>
                </a:lnTo>
                <a:lnTo>
                  <a:pt x="693541" y="1257684"/>
                </a:lnTo>
                <a:lnTo>
                  <a:pt x="669035" y="1210056"/>
                </a:lnTo>
                <a:lnTo>
                  <a:pt x="651121" y="1168463"/>
                </a:lnTo>
                <a:lnTo>
                  <a:pt x="634689" y="1125220"/>
                </a:lnTo>
                <a:lnTo>
                  <a:pt x="619696" y="1080325"/>
                </a:lnTo>
                <a:lnTo>
                  <a:pt x="606100" y="1033780"/>
                </a:lnTo>
                <a:lnTo>
                  <a:pt x="593859" y="985583"/>
                </a:lnTo>
                <a:lnTo>
                  <a:pt x="582929" y="935736"/>
                </a:lnTo>
                <a:lnTo>
                  <a:pt x="567928" y="945892"/>
                </a:lnTo>
                <a:lnTo>
                  <a:pt x="553783" y="955833"/>
                </a:lnTo>
                <a:lnTo>
                  <a:pt x="540496" y="965632"/>
                </a:lnTo>
                <a:lnTo>
                  <a:pt x="528065" y="975360"/>
                </a:lnTo>
                <a:lnTo>
                  <a:pt x="540882" y="1031169"/>
                </a:lnTo>
                <a:lnTo>
                  <a:pt x="551095" y="1084269"/>
                </a:lnTo>
                <a:lnTo>
                  <a:pt x="558641" y="1134618"/>
                </a:lnTo>
                <a:lnTo>
                  <a:pt x="563456" y="1182172"/>
                </a:lnTo>
                <a:lnTo>
                  <a:pt x="565478" y="1226890"/>
                </a:lnTo>
                <a:lnTo>
                  <a:pt x="564641" y="1268730"/>
                </a:lnTo>
                <a:lnTo>
                  <a:pt x="560224" y="1326582"/>
                </a:lnTo>
                <a:lnTo>
                  <a:pt x="552735" y="1377791"/>
                </a:lnTo>
                <a:lnTo>
                  <a:pt x="542246" y="1422284"/>
                </a:lnTo>
                <a:lnTo>
                  <a:pt x="528827" y="1459992"/>
                </a:lnTo>
                <a:lnTo>
                  <a:pt x="488156" y="1520475"/>
                </a:lnTo>
                <a:lnTo>
                  <a:pt x="427481" y="1562100"/>
                </a:lnTo>
                <a:lnTo>
                  <a:pt x="416040" y="1516118"/>
                </a:lnTo>
                <a:lnTo>
                  <a:pt x="391953" y="1476565"/>
                </a:lnTo>
                <a:lnTo>
                  <a:pt x="355151" y="1443585"/>
                </a:lnTo>
                <a:lnTo>
                  <a:pt x="305561" y="1417320"/>
                </a:lnTo>
                <a:lnTo>
                  <a:pt x="305550" y="1410914"/>
                </a:lnTo>
                <a:lnTo>
                  <a:pt x="305466" y="1404366"/>
                </a:lnTo>
                <a:lnTo>
                  <a:pt x="305240" y="1397817"/>
                </a:lnTo>
                <a:lnTo>
                  <a:pt x="304799" y="1391412"/>
                </a:lnTo>
                <a:lnTo>
                  <a:pt x="365688" y="1402008"/>
                </a:lnTo>
                <a:lnTo>
                  <a:pt x="412432" y="1407604"/>
                </a:lnTo>
                <a:lnTo>
                  <a:pt x="445174" y="1408342"/>
                </a:lnTo>
                <a:lnTo>
                  <a:pt x="464057" y="1404366"/>
                </a:lnTo>
                <a:lnTo>
                  <a:pt x="491382" y="1364182"/>
                </a:lnTo>
                <a:lnTo>
                  <a:pt x="500693" y="1315271"/>
                </a:lnTo>
                <a:lnTo>
                  <a:pt x="504432" y="1252620"/>
                </a:lnTo>
                <a:lnTo>
                  <a:pt x="504443" y="1216152"/>
                </a:lnTo>
                <a:lnTo>
                  <a:pt x="503598" y="1180278"/>
                </a:lnTo>
                <a:lnTo>
                  <a:pt x="502253" y="1148048"/>
                </a:lnTo>
                <a:lnTo>
                  <a:pt x="500479" y="1119389"/>
                </a:lnTo>
                <a:lnTo>
                  <a:pt x="498347" y="1094232"/>
                </a:lnTo>
                <a:lnTo>
                  <a:pt x="467602" y="1141575"/>
                </a:lnTo>
                <a:lnTo>
                  <a:pt x="435857" y="1186186"/>
                </a:lnTo>
                <a:lnTo>
                  <a:pt x="403116" y="1228064"/>
                </a:lnTo>
                <a:lnTo>
                  <a:pt x="369380" y="1267210"/>
                </a:lnTo>
                <a:lnTo>
                  <a:pt x="334651" y="1303624"/>
                </a:lnTo>
                <a:lnTo>
                  <a:pt x="298932" y="1337305"/>
                </a:lnTo>
                <a:lnTo>
                  <a:pt x="262224" y="1368254"/>
                </a:lnTo>
                <a:lnTo>
                  <a:pt x="224530" y="1396470"/>
                </a:lnTo>
                <a:lnTo>
                  <a:pt x="185851" y="1421955"/>
                </a:lnTo>
                <a:lnTo>
                  <a:pt x="146190" y="1444706"/>
                </a:lnTo>
                <a:lnTo>
                  <a:pt x="105550" y="1464726"/>
                </a:lnTo>
                <a:lnTo>
                  <a:pt x="63931" y="1482013"/>
                </a:lnTo>
                <a:lnTo>
                  <a:pt x="21335" y="1496568"/>
                </a:lnTo>
                <a:lnTo>
                  <a:pt x="21216" y="1489829"/>
                </a:lnTo>
                <a:lnTo>
                  <a:pt x="20954" y="1483233"/>
                </a:lnTo>
                <a:lnTo>
                  <a:pt x="20693" y="1476636"/>
                </a:lnTo>
                <a:lnTo>
                  <a:pt x="20573" y="1469898"/>
                </a:lnTo>
                <a:lnTo>
                  <a:pt x="65820" y="1445739"/>
                </a:lnTo>
                <a:lnTo>
                  <a:pt x="109419" y="1419689"/>
                </a:lnTo>
                <a:lnTo>
                  <a:pt x="151372" y="1391750"/>
                </a:lnTo>
                <a:lnTo>
                  <a:pt x="191680" y="1361923"/>
                </a:lnTo>
                <a:lnTo>
                  <a:pt x="230347" y="1330211"/>
                </a:lnTo>
                <a:lnTo>
                  <a:pt x="267374" y="1296615"/>
                </a:lnTo>
                <a:lnTo>
                  <a:pt x="302763" y="1261138"/>
                </a:lnTo>
                <a:lnTo>
                  <a:pt x="336517" y="1223782"/>
                </a:lnTo>
                <a:lnTo>
                  <a:pt x="368637" y="1184549"/>
                </a:lnTo>
                <a:lnTo>
                  <a:pt x="399125" y="1143441"/>
                </a:lnTo>
                <a:lnTo>
                  <a:pt x="427984" y="1100460"/>
                </a:lnTo>
                <a:lnTo>
                  <a:pt x="455215" y="1055608"/>
                </a:lnTo>
                <a:lnTo>
                  <a:pt x="480821" y="1008888"/>
                </a:lnTo>
                <a:lnTo>
                  <a:pt x="472535" y="975300"/>
                </a:lnTo>
                <a:lnTo>
                  <a:pt x="464819" y="947642"/>
                </a:lnTo>
                <a:lnTo>
                  <a:pt x="457676" y="925841"/>
                </a:lnTo>
                <a:lnTo>
                  <a:pt x="451103" y="909828"/>
                </a:lnTo>
                <a:lnTo>
                  <a:pt x="419912" y="956303"/>
                </a:lnTo>
                <a:lnTo>
                  <a:pt x="387851" y="999718"/>
                </a:lnTo>
                <a:lnTo>
                  <a:pt x="354921" y="1040073"/>
                </a:lnTo>
                <a:lnTo>
                  <a:pt x="321123" y="1077367"/>
                </a:lnTo>
                <a:lnTo>
                  <a:pt x="286455" y="1111600"/>
                </a:lnTo>
                <a:lnTo>
                  <a:pt x="250918" y="1142773"/>
                </a:lnTo>
                <a:lnTo>
                  <a:pt x="214512" y="1170885"/>
                </a:lnTo>
                <a:lnTo>
                  <a:pt x="177237" y="1195936"/>
                </a:lnTo>
                <a:lnTo>
                  <a:pt x="139093" y="1217927"/>
                </a:lnTo>
                <a:lnTo>
                  <a:pt x="100080" y="1236858"/>
                </a:lnTo>
                <a:lnTo>
                  <a:pt x="60197" y="1252728"/>
                </a:lnTo>
                <a:lnTo>
                  <a:pt x="59435" y="1245870"/>
                </a:lnTo>
                <a:lnTo>
                  <a:pt x="57911" y="1239012"/>
                </a:lnTo>
                <a:lnTo>
                  <a:pt x="56387" y="1232916"/>
                </a:lnTo>
                <a:lnTo>
                  <a:pt x="98367" y="1204520"/>
                </a:lnTo>
                <a:lnTo>
                  <a:pt x="138683" y="1174613"/>
                </a:lnTo>
                <a:lnTo>
                  <a:pt x="177338" y="1143195"/>
                </a:lnTo>
                <a:lnTo>
                  <a:pt x="214329" y="1110265"/>
                </a:lnTo>
                <a:lnTo>
                  <a:pt x="249658" y="1075824"/>
                </a:lnTo>
                <a:lnTo>
                  <a:pt x="283325" y="1039871"/>
                </a:lnTo>
                <a:lnTo>
                  <a:pt x="315329" y="1002407"/>
                </a:lnTo>
                <a:lnTo>
                  <a:pt x="345670" y="963432"/>
                </a:lnTo>
                <a:lnTo>
                  <a:pt x="374349" y="922945"/>
                </a:lnTo>
                <a:lnTo>
                  <a:pt x="401366" y="880947"/>
                </a:lnTo>
                <a:lnTo>
                  <a:pt x="426719" y="837438"/>
                </a:lnTo>
                <a:lnTo>
                  <a:pt x="419552" y="814554"/>
                </a:lnTo>
                <a:lnTo>
                  <a:pt x="411670" y="792670"/>
                </a:lnTo>
                <a:lnTo>
                  <a:pt x="402931" y="771644"/>
                </a:lnTo>
                <a:lnTo>
                  <a:pt x="393191" y="751332"/>
                </a:lnTo>
                <a:lnTo>
                  <a:pt x="371008" y="788867"/>
                </a:lnTo>
                <a:lnTo>
                  <a:pt x="345600" y="825274"/>
                </a:lnTo>
                <a:lnTo>
                  <a:pt x="316963" y="860551"/>
                </a:lnTo>
                <a:lnTo>
                  <a:pt x="285090" y="894700"/>
                </a:lnTo>
                <a:lnTo>
                  <a:pt x="249974" y="927720"/>
                </a:lnTo>
                <a:lnTo>
                  <a:pt x="211610" y="959611"/>
                </a:lnTo>
                <a:lnTo>
                  <a:pt x="169990" y="990374"/>
                </a:lnTo>
                <a:lnTo>
                  <a:pt x="125110" y="1020007"/>
                </a:lnTo>
                <a:lnTo>
                  <a:pt x="76961" y="1048512"/>
                </a:lnTo>
                <a:lnTo>
                  <a:pt x="75437" y="1041654"/>
                </a:lnTo>
                <a:lnTo>
                  <a:pt x="73913" y="1034796"/>
                </a:lnTo>
                <a:lnTo>
                  <a:pt x="72389" y="1028700"/>
                </a:lnTo>
                <a:lnTo>
                  <a:pt x="122541" y="986391"/>
                </a:lnTo>
                <a:lnTo>
                  <a:pt x="168353" y="944798"/>
                </a:lnTo>
                <a:lnTo>
                  <a:pt x="209832" y="903901"/>
                </a:lnTo>
                <a:lnTo>
                  <a:pt x="246983" y="863681"/>
                </a:lnTo>
                <a:lnTo>
                  <a:pt x="279812" y="824120"/>
                </a:lnTo>
                <a:lnTo>
                  <a:pt x="308327" y="785198"/>
                </a:lnTo>
                <a:lnTo>
                  <a:pt x="332534" y="746897"/>
                </a:lnTo>
                <a:lnTo>
                  <a:pt x="352438" y="709199"/>
                </a:lnTo>
                <a:lnTo>
                  <a:pt x="368045" y="672084"/>
                </a:lnTo>
                <a:lnTo>
                  <a:pt x="324171" y="672084"/>
                </a:lnTo>
                <a:lnTo>
                  <a:pt x="280511" y="672084"/>
                </a:lnTo>
                <a:lnTo>
                  <a:pt x="236993" y="672084"/>
                </a:lnTo>
                <a:lnTo>
                  <a:pt x="193547" y="672084"/>
                </a:lnTo>
                <a:lnTo>
                  <a:pt x="193559" y="685347"/>
                </a:lnTo>
                <a:lnTo>
                  <a:pt x="193643" y="698754"/>
                </a:lnTo>
                <a:lnTo>
                  <a:pt x="193869" y="712160"/>
                </a:lnTo>
                <a:lnTo>
                  <a:pt x="194309" y="725424"/>
                </a:lnTo>
                <a:lnTo>
                  <a:pt x="180593" y="733436"/>
                </a:lnTo>
                <a:lnTo>
                  <a:pt x="166877" y="741521"/>
                </a:lnTo>
                <a:lnTo>
                  <a:pt x="153161" y="749748"/>
                </a:lnTo>
                <a:lnTo>
                  <a:pt x="139445" y="758190"/>
                </a:lnTo>
                <a:lnTo>
                  <a:pt x="139399" y="708926"/>
                </a:lnTo>
                <a:lnTo>
                  <a:pt x="139259" y="659116"/>
                </a:lnTo>
                <a:lnTo>
                  <a:pt x="139026" y="608773"/>
                </a:lnTo>
                <a:lnTo>
                  <a:pt x="138699" y="557910"/>
                </a:lnTo>
                <a:lnTo>
                  <a:pt x="138279" y="506541"/>
                </a:lnTo>
                <a:lnTo>
                  <a:pt x="137766" y="454678"/>
                </a:lnTo>
                <a:lnTo>
                  <a:pt x="137159" y="402336"/>
                </a:lnTo>
                <a:lnTo>
                  <a:pt x="108454" y="431934"/>
                </a:lnTo>
                <a:lnTo>
                  <a:pt x="77247" y="461391"/>
                </a:lnTo>
                <a:lnTo>
                  <a:pt x="43612" y="490847"/>
                </a:lnTo>
                <a:lnTo>
                  <a:pt x="7619" y="520445"/>
                </a:lnTo>
                <a:lnTo>
                  <a:pt x="5333" y="514350"/>
                </a:lnTo>
                <a:lnTo>
                  <a:pt x="2285" y="507492"/>
                </a:lnTo>
                <a:lnTo>
                  <a:pt x="0" y="500634"/>
                </a:lnTo>
                <a:lnTo>
                  <a:pt x="29654" y="466471"/>
                </a:lnTo>
                <a:lnTo>
                  <a:pt x="59181" y="429514"/>
                </a:lnTo>
                <a:lnTo>
                  <a:pt x="88582" y="389763"/>
                </a:lnTo>
                <a:lnTo>
                  <a:pt x="117855" y="347218"/>
                </a:lnTo>
                <a:lnTo>
                  <a:pt x="147002" y="301879"/>
                </a:lnTo>
                <a:lnTo>
                  <a:pt x="176021" y="253746"/>
                </a:lnTo>
                <a:lnTo>
                  <a:pt x="203390" y="205422"/>
                </a:lnTo>
                <a:lnTo>
                  <a:pt x="227583" y="159512"/>
                </a:lnTo>
                <a:lnTo>
                  <a:pt x="248602" y="116014"/>
                </a:lnTo>
                <a:lnTo>
                  <a:pt x="266445" y="74930"/>
                </a:lnTo>
                <a:lnTo>
                  <a:pt x="281114" y="36258"/>
                </a:lnTo>
                <a:lnTo>
                  <a:pt x="292607" y="0"/>
                </a:lnTo>
                <a:close/>
              </a:path>
            </a:pathLst>
          </a:custGeom>
          <a:ln w="3175">
            <a:solidFill>
              <a:srgbClr val="9933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4188" y="1102867"/>
            <a:ext cx="7365365" cy="5146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650033"/>
                </a:solidFill>
                <a:latin typeface="Microsoft JhengHei"/>
                <a:cs typeface="Microsoft JhengHei"/>
              </a:rPr>
              <a:t>一、单链表</a:t>
            </a:r>
            <a:endParaRPr sz="3600">
              <a:latin typeface="Microsoft JhengHei"/>
              <a:cs typeface="Microsoft JhengHei"/>
            </a:endParaRPr>
          </a:p>
          <a:p>
            <a:pPr marL="12700" marR="5080">
              <a:lnSpc>
                <a:spcPts val="7200"/>
              </a:lnSpc>
              <a:spcBef>
                <a:spcPts val="720"/>
              </a:spcBef>
              <a:tabLst>
                <a:tab pos="4370705" algn="l"/>
                <a:tab pos="4831080" algn="l"/>
              </a:tabLst>
            </a:pPr>
            <a:r>
              <a:rPr dirty="0" sz="3600" spc="10" b="1">
                <a:solidFill>
                  <a:srgbClr val="650033"/>
                </a:solidFill>
                <a:latin typeface="Microsoft JhengHei"/>
                <a:cs typeface="Microsoft JhengHei"/>
              </a:rPr>
              <a:t>二、结点和单链表</a:t>
            </a:r>
            <a:r>
              <a:rPr dirty="0" sz="3600" b="1">
                <a:solidFill>
                  <a:srgbClr val="650033"/>
                </a:solidFill>
                <a:latin typeface="Microsoft JhengHei"/>
                <a:cs typeface="Microsoft JhengHei"/>
              </a:rPr>
              <a:t>的	</a:t>
            </a:r>
            <a:r>
              <a:rPr dirty="0" sz="3600" spc="-615" b="1">
                <a:solidFill>
                  <a:srgbClr val="650033"/>
                </a:solidFill>
                <a:latin typeface="Microsoft JhengHei"/>
                <a:cs typeface="Microsoft JhengHei"/>
              </a:rPr>
              <a:t>C	</a:t>
            </a:r>
            <a:r>
              <a:rPr dirty="0" sz="3600" spc="10" b="1">
                <a:solidFill>
                  <a:srgbClr val="650033"/>
                </a:solidFill>
                <a:latin typeface="Microsoft JhengHei"/>
                <a:cs typeface="Microsoft JhengHei"/>
              </a:rPr>
              <a:t>语言描述 三、线性表的操作在单链表中的实现 四、一个带头结点的单链表类型</a:t>
            </a:r>
            <a:endParaRPr sz="3600">
              <a:latin typeface="Microsoft JhengHei"/>
              <a:cs typeface="Microsoft JhengHei"/>
            </a:endParaRPr>
          </a:p>
          <a:p>
            <a:pPr marL="12700" marR="3215640">
              <a:lnSpc>
                <a:spcPts val="7200"/>
              </a:lnSpc>
            </a:pPr>
            <a:r>
              <a:rPr dirty="0" sz="3600" spc="10" b="1">
                <a:solidFill>
                  <a:srgbClr val="650033"/>
                </a:solidFill>
                <a:latin typeface="Microsoft JhengHei"/>
                <a:cs typeface="Microsoft JhengHei"/>
              </a:rPr>
              <a:t>五、其它形式的链表 六、有序表类型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28227" y="6444996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381000"/>
                </a:move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lnTo>
                  <a:pt x="200407" y="381000"/>
                </a:lnTo>
                <a:lnTo>
                  <a:pt x="200407" y="48005"/>
                </a:lnTo>
                <a:lnTo>
                  <a:pt x="236220" y="48005"/>
                </a:lnTo>
                <a:lnTo>
                  <a:pt x="236220" y="381000"/>
                </a:lnTo>
                <a:lnTo>
                  <a:pt x="272046" y="381000"/>
                </a:lnTo>
                <a:lnTo>
                  <a:pt x="272046" y="190500"/>
                </a:lnTo>
                <a:lnTo>
                  <a:pt x="486168" y="48005"/>
                </a:lnTo>
                <a:lnTo>
                  <a:pt x="486168" y="381000"/>
                </a:lnTo>
                <a:lnTo>
                  <a:pt x="685800" y="381000"/>
                </a:lnTo>
                <a:close/>
              </a:path>
              <a:path w="685800" h="381000">
                <a:moveTo>
                  <a:pt x="236220" y="381000"/>
                </a:moveTo>
                <a:lnTo>
                  <a:pt x="236220" y="333756"/>
                </a:lnTo>
                <a:lnTo>
                  <a:pt x="200407" y="333756"/>
                </a:lnTo>
                <a:lnTo>
                  <a:pt x="200407" y="381000"/>
                </a:lnTo>
                <a:lnTo>
                  <a:pt x="236220" y="381000"/>
                </a:lnTo>
                <a:close/>
              </a:path>
              <a:path w="685800" h="381000">
                <a:moveTo>
                  <a:pt x="486168" y="381000"/>
                </a:moveTo>
                <a:lnTo>
                  <a:pt x="486168" y="333756"/>
                </a:lnTo>
                <a:lnTo>
                  <a:pt x="272046" y="190500"/>
                </a:lnTo>
                <a:lnTo>
                  <a:pt x="272046" y="381000"/>
                </a:lnTo>
                <a:lnTo>
                  <a:pt x="4861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28646" y="64930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48" y="285750"/>
                </a:moveTo>
                <a:lnTo>
                  <a:pt x="285748" y="0"/>
                </a:lnTo>
                <a:lnTo>
                  <a:pt x="71626" y="142494"/>
                </a:lnTo>
                <a:lnTo>
                  <a:pt x="285748" y="285750"/>
                </a:lnTo>
                <a:close/>
              </a:path>
              <a:path w="285750" h="285750">
                <a:moveTo>
                  <a:pt x="35812" y="285750"/>
                </a:moveTo>
                <a:lnTo>
                  <a:pt x="35812" y="0"/>
                </a:lnTo>
                <a:lnTo>
                  <a:pt x="0" y="0"/>
                </a:lnTo>
                <a:lnTo>
                  <a:pt x="0" y="285750"/>
                </a:lnTo>
                <a:lnTo>
                  <a:pt x="35812" y="285750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28227" y="6444996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381000"/>
                </a:move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lnTo>
                  <a:pt x="200407" y="381000"/>
                </a:lnTo>
                <a:lnTo>
                  <a:pt x="200407" y="48005"/>
                </a:lnTo>
                <a:lnTo>
                  <a:pt x="236220" y="48005"/>
                </a:lnTo>
                <a:lnTo>
                  <a:pt x="236220" y="381000"/>
                </a:lnTo>
                <a:lnTo>
                  <a:pt x="272046" y="381000"/>
                </a:lnTo>
                <a:lnTo>
                  <a:pt x="272046" y="190500"/>
                </a:lnTo>
                <a:lnTo>
                  <a:pt x="486168" y="48005"/>
                </a:lnTo>
                <a:lnTo>
                  <a:pt x="486168" y="381000"/>
                </a:lnTo>
                <a:lnTo>
                  <a:pt x="685800" y="381000"/>
                </a:lnTo>
                <a:close/>
              </a:path>
              <a:path w="685800" h="381000">
                <a:moveTo>
                  <a:pt x="236220" y="381000"/>
                </a:moveTo>
                <a:lnTo>
                  <a:pt x="236220" y="333756"/>
                </a:lnTo>
                <a:lnTo>
                  <a:pt x="200407" y="333756"/>
                </a:lnTo>
                <a:lnTo>
                  <a:pt x="200407" y="381000"/>
                </a:lnTo>
                <a:lnTo>
                  <a:pt x="236220" y="381000"/>
                </a:lnTo>
                <a:close/>
              </a:path>
              <a:path w="685800" h="381000">
                <a:moveTo>
                  <a:pt x="486168" y="381000"/>
                </a:moveTo>
                <a:lnTo>
                  <a:pt x="486168" y="333756"/>
                </a:lnTo>
                <a:lnTo>
                  <a:pt x="272046" y="190500"/>
                </a:lnTo>
                <a:lnTo>
                  <a:pt x="272046" y="381000"/>
                </a:lnTo>
                <a:lnTo>
                  <a:pt x="4861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28646" y="64930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48" y="285750"/>
                </a:moveTo>
                <a:lnTo>
                  <a:pt x="285748" y="0"/>
                </a:lnTo>
                <a:lnTo>
                  <a:pt x="71626" y="142494"/>
                </a:lnTo>
                <a:lnTo>
                  <a:pt x="285748" y="285750"/>
                </a:lnTo>
                <a:close/>
              </a:path>
              <a:path w="285750" h="285750">
                <a:moveTo>
                  <a:pt x="35812" y="285750"/>
                </a:moveTo>
                <a:lnTo>
                  <a:pt x="35812" y="0"/>
                </a:lnTo>
                <a:lnTo>
                  <a:pt x="0" y="0"/>
                </a:lnTo>
                <a:lnTo>
                  <a:pt x="0" y="285750"/>
                </a:lnTo>
                <a:lnTo>
                  <a:pt x="35812" y="285750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1001" y="583945"/>
            <a:ext cx="257429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10" b="1">
                <a:solidFill>
                  <a:srgbClr val="653300"/>
                </a:solidFill>
                <a:latin typeface="Microsoft JhengHei"/>
                <a:cs typeface="Microsoft JhengHei"/>
              </a:rPr>
              <a:t>一、单链表</a:t>
            </a:r>
            <a:endParaRPr sz="40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9419" y="1386331"/>
            <a:ext cx="7804150" cy="5214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6565">
              <a:lnSpc>
                <a:spcPct val="107500"/>
              </a:lnSpc>
              <a:spcBef>
                <a:spcPts val="100"/>
              </a:spcBef>
            </a:pPr>
            <a:r>
              <a:rPr dirty="0" sz="3600">
                <a:solidFill>
                  <a:srgbClr val="00009A"/>
                </a:solidFill>
                <a:latin typeface="NSimSun"/>
                <a:cs typeface="NSimSun"/>
              </a:rPr>
              <a:t>用一组</a:t>
            </a:r>
            <a:r>
              <a:rPr dirty="0" sz="3600" spc="-10" b="1">
                <a:solidFill>
                  <a:srgbClr val="0000FF"/>
                </a:solidFill>
                <a:latin typeface="NSimSun"/>
                <a:cs typeface="NSimSun"/>
              </a:rPr>
              <a:t>地址任意</a:t>
            </a:r>
            <a:r>
              <a:rPr dirty="0" sz="3600">
                <a:solidFill>
                  <a:srgbClr val="00009A"/>
                </a:solidFill>
                <a:latin typeface="NSimSun"/>
                <a:cs typeface="NSimSun"/>
              </a:rPr>
              <a:t>的存储单元</a:t>
            </a:r>
            <a:r>
              <a:rPr dirty="0" sz="3600" spc="-5" b="1">
                <a:solidFill>
                  <a:srgbClr val="00009A"/>
                </a:solidFill>
                <a:latin typeface="NSimSun"/>
                <a:cs typeface="NSimSun"/>
              </a:rPr>
              <a:t>存放</a:t>
            </a:r>
            <a:r>
              <a:rPr dirty="0" sz="3600">
                <a:solidFill>
                  <a:srgbClr val="00009A"/>
                </a:solidFill>
                <a:latin typeface="NSimSun"/>
                <a:cs typeface="NSimSun"/>
              </a:rPr>
              <a:t>线性 表中的数据元素。</a:t>
            </a:r>
            <a:endParaRPr sz="3600">
              <a:latin typeface="NSimSun"/>
              <a:cs typeface="NSimSun"/>
            </a:endParaRPr>
          </a:p>
          <a:p>
            <a:pPr marL="240665">
              <a:lnSpc>
                <a:spcPct val="100000"/>
              </a:lnSpc>
              <a:spcBef>
                <a:spcPts val="1180"/>
              </a:spcBef>
            </a:pPr>
            <a:r>
              <a:rPr dirty="0" sz="3200">
                <a:solidFill>
                  <a:srgbClr val="00009A"/>
                </a:solidFill>
                <a:latin typeface="NSimSun"/>
                <a:cs typeface="NSimSun"/>
              </a:rPr>
              <a:t>以</a:t>
            </a:r>
            <a:r>
              <a:rPr dirty="0" sz="3600" spc="-10" b="1">
                <a:solidFill>
                  <a:srgbClr val="0000FF"/>
                </a:solidFill>
                <a:latin typeface="NSimSun"/>
                <a:cs typeface="NSimSun"/>
              </a:rPr>
              <a:t>元素</a:t>
            </a:r>
            <a:r>
              <a:rPr dirty="0" sz="3200" spc="-10">
                <a:solidFill>
                  <a:srgbClr val="00009A"/>
                </a:solidFill>
                <a:latin typeface="Times New Roman"/>
                <a:cs typeface="Times New Roman"/>
              </a:rPr>
              <a:t>(</a:t>
            </a:r>
            <a:r>
              <a:rPr dirty="0" sz="3200" spc="-5" b="1">
                <a:solidFill>
                  <a:srgbClr val="00009A"/>
                </a:solidFill>
                <a:latin typeface="NSimSun"/>
                <a:cs typeface="NSimSun"/>
              </a:rPr>
              <a:t>数据元素的映象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561465">
              <a:lnSpc>
                <a:spcPct val="100000"/>
              </a:lnSpc>
              <a:spcBef>
                <a:spcPts val="1080"/>
              </a:spcBef>
            </a:pPr>
            <a:r>
              <a:rPr dirty="0" sz="360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dirty="0" sz="36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0000FF"/>
                </a:solidFill>
                <a:latin typeface="NSimSun"/>
                <a:cs typeface="NSimSun"/>
              </a:rPr>
              <a:t>指针</a:t>
            </a:r>
            <a:r>
              <a:rPr dirty="0" sz="3200" spc="-10">
                <a:solidFill>
                  <a:srgbClr val="00009A"/>
                </a:solidFill>
                <a:latin typeface="Times New Roman"/>
                <a:cs typeface="Times New Roman"/>
              </a:rPr>
              <a:t>(</a:t>
            </a:r>
            <a:r>
              <a:rPr dirty="0" sz="3200" spc="-5" b="1">
                <a:solidFill>
                  <a:srgbClr val="00009A"/>
                </a:solidFill>
                <a:latin typeface="NSimSun"/>
                <a:cs typeface="NSimSun"/>
              </a:rPr>
              <a:t>指示后继元素存储位置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685165">
              <a:lnSpc>
                <a:spcPct val="100000"/>
              </a:lnSpc>
              <a:spcBef>
                <a:spcPts val="595"/>
              </a:spcBef>
              <a:tabLst>
                <a:tab pos="1066165" algn="l"/>
              </a:tabLst>
            </a:pP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=	</a:t>
            </a:r>
            <a:r>
              <a:rPr dirty="0" sz="3600" spc="-10" b="1">
                <a:solidFill>
                  <a:srgbClr val="FF0000"/>
                </a:solidFill>
                <a:latin typeface="NSimSun"/>
                <a:cs typeface="NSimSun"/>
              </a:rPr>
              <a:t>结点</a:t>
            </a:r>
            <a:endParaRPr sz="3600">
              <a:latin typeface="NSimSun"/>
              <a:cs typeface="NSimSun"/>
            </a:endParaRPr>
          </a:p>
          <a:p>
            <a:pPr marL="1040765">
              <a:lnSpc>
                <a:spcPct val="100000"/>
              </a:lnSpc>
              <a:spcBef>
                <a:spcPts val="830"/>
              </a:spcBef>
            </a:pPr>
            <a:r>
              <a:rPr dirty="0" sz="3200" spc="-10">
                <a:solidFill>
                  <a:srgbClr val="00009A"/>
                </a:solidFill>
                <a:latin typeface="Times New Roman"/>
                <a:cs typeface="Times New Roman"/>
              </a:rPr>
              <a:t>(</a:t>
            </a:r>
            <a:r>
              <a:rPr dirty="0" sz="3200">
                <a:solidFill>
                  <a:srgbClr val="00009A"/>
                </a:solidFill>
                <a:latin typeface="NSimSun"/>
                <a:cs typeface="NSimSun"/>
              </a:rPr>
              <a:t>表示数据元</a:t>
            </a:r>
            <a:r>
              <a:rPr dirty="0" sz="3200" spc="-5">
                <a:solidFill>
                  <a:srgbClr val="00009A"/>
                </a:solidFill>
                <a:latin typeface="NSimSun"/>
                <a:cs typeface="NSimSun"/>
              </a:rPr>
              <a:t>素</a:t>
            </a:r>
            <a:r>
              <a:rPr dirty="0" sz="3200" spc="-40">
                <a:solidFill>
                  <a:srgbClr val="00009A"/>
                </a:solidFill>
                <a:latin typeface="NSimSun"/>
                <a:cs typeface="NSimSun"/>
              </a:rPr>
              <a:t> </a:t>
            </a:r>
            <a:r>
              <a:rPr dirty="0" sz="3200" spc="-5">
                <a:solidFill>
                  <a:srgbClr val="00009A"/>
                </a:solidFill>
                <a:latin typeface="NSimSun"/>
                <a:cs typeface="NSimSun"/>
              </a:rPr>
              <a:t>或</a:t>
            </a:r>
            <a:r>
              <a:rPr dirty="0" sz="3200" spc="-15">
                <a:solidFill>
                  <a:srgbClr val="00009A"/>
                </a:solidFill>
                <a:latin typeface="NSimSun"/>
                <a:cs typeface="NSimSun"/>
              </a:rPr>
              <a:t> </a:t>
            </a:r>
            <a:r>
              <a:rPr dirty="0" sz="3200" spc="-5" b="1">
                <a:solidFill>
                  <a:srgbClr val="00009A"/>
                </a:solidFill>
                <a:latin typeface="NSimSun"/>
                <a:cs typeface="NSimSun"/>
              </a:rPr>
              <a:t>数据元素的映象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2445"/>
              </a:spcBef>
            </a:pPr>
            <a:r>
              <a:rPr dirty="0" sz="3600">
                <a:solidFill>
                  <a:srgbClr val="00009A"/>
                </a:solidFill>
                <a:latin typeface="NSimSun"/>
                <a:cs typeface="NSimSun"/>
              </a:rPr>
              <a:t>以“</a:t>
            </a:r>
            <a:r>
              <a:rPr dirty="0" sz="3600" spc="-5" b="1">
                <a:solidFill>
                  <a:srgbClr val="0000FF"/>
                </a:solidFill>
                <a:latin typeface="NSimSun"/>
                <a:cs typeface="NSimSun"/>
              </a:rPr>
              <a:t>结点的序列</a:t>
            </a:r>
            <a:r>
              <a:rPr dirty="0" sz="3600">
                <a:solidFill>
                  <a:srgbClr val="00009A"/>
                </a:solidFill>
                <a:latin typeface="NSimSun"/>
                <a:cs typeface="NSimSun"/>
              </a:rPr>
              <a:t>”表示线性表</a:t>
            </a:r>
            <a:endParaRPr sz="3600">
              <a:latin typeface="NSimSun"/>
              <a:cs typeface="NSimSun"/>
            </a:endParaRPr>
          </a:p>
          <a:p>
            <a:pPr marL="4086225">
              <a:lnSpc>
                <a:spcPct val="100000"/>
              </a:lnSpc>
            </a:pPr>
            <a:r>
              <a:rPr dirty="0" sz="3600" b="1">
                <a:solidFill>
                  <a:srgbClr val="00009A"/>
                </a:solidFill>
                <a:latin typeface="Symbol"/>
                <a:cs typeface="Symbol"/>
              </a:rPr>
              <a:t></a:t>
            </a:r>
            <a:r>
              <a:rPr dirty="0" sz="3600" spc="-25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A"/>
                </a:solidFill>
                <a:latin typeface="NSimSun"/>
                <a:cs typeface="NSimSun"/>
              </a:rPr>
              <a:t>称作</a:t>
            </a:r>
            <a:r>
              <a:rPr dirty="0" sz="3600" spc="-10" b="1">
                <a:solidFill>
                  <a:srgbClr val="FF0000"/>
                </a:solidFill>
                <a:latin typeface="NSimSun"/>
                <a:cs typeface="NSimSun"/>
              </a:rPr>
              <a:t>链表</a:t>
            </a:r>
            <a:endParaRPr sz="3600">
              <a:latin typeface="NSimSun"/>
              <a:cs typeface="NSimSu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120645"/>
            <a:ext cx="762000" cy="114300"/>
          </a:xfrm>
          <a:custGeom>
            <a:avLst/>
            <a:gdLst/>
            <a:ahLst/>
            <a:cxnLst/>
            <a:rect l="l" t="t" r="r" b="b"/>
            <a:pathLst>
              <a:path w="762000" h="114300">
                <a:moveTo>
                  <a:pt x="666749" y="76199"/>
                </a:moveTo>
                <a:lnTo>
                  <a:pt x="666749" y="38099"/>
                </a:lnTo>
                <a:lnTo>
                  <a:pt x="0" y="38099"/>
                </a:lnTo>
                <a:lnTo>
                  <a:pt x="0" y="76199"/>
                </a:lnTo>
                <a:lnTo>
                  <a:pt x="666749" y="76199"/>
                </a:lnTo>
                <a:close/>
              </a:path>
              <a:path w="762000" h="114300">
                <a:moveTo>
                  <a:pt x="761999" y="57149"/>
                </a:moveTo>
                <a:lnTo>
                  <a:pt x="647699" y="0"/>
                </a:lnTo>
                <a:lnTo>
                  <a:pt x="647699" y="38099"/>
                </a:lnTo>
                <a:lnTo>
                  <a:pt x="666749" y="38099"/>
                </a:lnTo>
                <a:lnTo>
                  <a:pt x="666749" y="104774"/>
                </a:lnTo>
                <a:lnTo>
                  <a:pt x="761999" y="57149"/>
                </a:lnTo>
                <a:close/>
              </a:path>
              <a:path w="762000" h="114300">
                <a:moveTo>
                  <a:pt x="666749" y="104774"/>
                </a:moveTo>
                <a:lnTo>
                  <a:pt x="666749" y="76199"/>
                </a:lnTo>
                <a:lnTo>
                  <a:pt x="647699" y="76199"/>
                </a:lnTo>
                <a:lnTo>
                  <a:pt x="647699" y="114299"/>
                </a:lnTo>
                <a:lnTo>
                  <a:pt x="666749" y="104774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32039" y="1387602"/>
            <a:ext cx="0" cy="790575"/>
          </a:xfrm>
          <a:custGeom>
            <a:avLst/>
            <a:gdLst/>
            <a:ahLst/>
            <a:cxnLst/>
            <a:rect l="l" t="t" r="r" b="b"/>
            <a:pathLst>
              <a:path w="0" h="790575">
                <a:moveTo>
                  <a:pt x="0" y="0"/>
                </a:moveTo>
                <a:lnTo>
                  <a:pt x="0" y="790194"/>
                </a:lnTo>
              </a:path>
            </a:pathLst>
          </a:custGeom>
          <a:ln w="38100">
            <a:solidFill>
              <a:srgbClr val="004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67973" y="3064255"/>
            <a:ext cx="5511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650033"/>
                </a:solidFill>
                <a:latin typeface="SimSun"/>
                <a:cs typeface="SimSun"/>
              </a:rPr>
              <a:t>以线性表中第一个数据元素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9681" y="3001801"/>
            <a:ext cx="431800" cy="584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3650" spc="-40" i="1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dirty="0" baseline="-23809" sz="3150" spc="-60">
                <a:solidFill>
                  <a:srgbClr val="CC0000"/>
                </a:solidFill>
                <a:latin typeface="Times New Roman"/>
                <a:cs typeface="Times New Roman"/>
              </a:rPr>
              <a:t>1</a:t>
            </a:r>
            <a:endParaRPr baseline="-23809" sz="3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2083" y="2042413"/>
            <a:ext cx="22860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0775" y="1687321"/>
            <a:ext cx="4302125" cy="1951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450975" algn="l"/>
                <a:tab pos="2212975" algn="l"/>
                <a:tab pos="3279775" algn="l"/>
                <a:tab pos="3955415" algn="l"/>
              </a:tabLst>
            </a:pPr>
            <a:r>
              <a:rPr dirty="0" sz="4800" spc="-5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4800" spc="-7">
                <a:solidFill>
                  <a:srgbClr val="00009A"/>
                </a:solidFill>
                <a:latin typeface="Times New Roman"/>
                <a:cs typeface="Times New Roman"/>
              </a:rPr>
              <a:t>2	</a:t>
            </a:r>
            <a:r>
              <a:rPr dirty="0" sz="4800">
                <a:solidFill>
                  <a:srgbClr val="00009A"/>
                </a:solidFill>
                <a:latin typeface="Times New Roman"/>
                <a:cs typeface="Times New Roman"/>
              </a:rPr>
              <a:t>…	...	</a:t>
            </a:r>
            <a:r>
              <a:rPr dirty="0" sz="4800" spc="-5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4800" spc="-7">
                <a:solidFill>
                  <a:srgbClr val="00009A"/>
                </a:solidFill>
                <a:latin typeface="Times New Roman"/>
                <a:cs typeface="Times New Roman"/>
              </a:rPr>
              <a:t>n	</a:t>
            </a:r>
            <a:r>
              <a:rPr dirty="0" baseline="-20833" sz="6000" b="1">
                <a:solidFill>
                  <a:srgbClr val="00009A"/>
                </a:solidFill>
                <a:latin typeface="Times New Roman"/>
                <a:cs typeface="Times New Roman"/>
              </a:rPr>
              <a:t>^</a:t>
            </a:r>
            <a:endParaRPr baseline="-20833" sz="6000">
              <a:latin typeface="Times New Roman"/>
              <a:cs typeface="Times New Roman"/>
            </a:endParaRPr>
          </a:p>
          <a:p>
            <a:pPr marL="2790190">
              <a:lnSpc>
                <a:spcPct val="100000"/>
              </a:lnSpc>
              <a:spcBef>
                <a:spcPts val="5080"/>
              </a:spcBef>
            </a:pPr>
            <a:r>
              <a:rPr dirty="0" sz="3600">
                <a:solidFill>
                  <a:srgbClr val="CC0000"/>
                </a:solidFill>
                <a:latin typeface="SimSun"/>
                <a:cs typeface="SimSun"/>
              </a:rPr>
              <a:t>的存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85220" y="1901951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37239" y="2152650"/>
            <a:ext cx="609600" cy="51435"/>
          </a:xfrm>
          <a:custGeom>
            <a:avLst/>
            <a:gdLst/>
            <a:ahLst/>
            <a:cxnLst/>
            <a:rect l="l" t="t" r="r" b="b"/>
            <a:pathLst>
              <a:path w="609600" h="51435">
                <a:moveTo>
                  <a:pt x="495300" y="38099"/>
                </a:moveTo>
                <a:lnTo>
                  <a:pt x="495300" y="12953"/>
                </a:lnTo>
                <a:lnTo>
                  <a:pt x="0" y="12953"/>
                </a:lnTo>
                <a:lnTo>
                  <a:pt x="0" y="38099"/>
                </a:lnTo>
                <a:lnTo>
                  <a:pt x="495300" y="38099"/>
                </a:lnTo>
                <a:close/>
              </a:path>
              <a:path w="609600" h="51435">
                <a:moveTo>
                  <a:pt x="609600" y="25145"/>
                </a:moveTo>
                <a:lnTo>
                  <a:pt x="483107" y="0"/>
                </a:lnTo>
                <a:lnTo>
                  <a:pt x="483107" y="12953"/>
                </a:lnTo>
                <a:lnTo>
                  <a:pt x="495300" y="12953"/>
                </a:lnTo>
                <a:lnTo>
                  <a:pt x="495300" y="48556"/>
                </a:lnTo>
                <a:lnTo>
                  <a:pt x="609600" y="25145"/>
                </a:lnTo>
                <a:close/>
              </a:path>
              <a:path w="609600" h="51435">
                <a:moveTo>
                  <a:pt x="495300" y="48556"/>
                </a:moveTo>
                <a:lnTo>
                  <a:pt x="495300" y="38099"/>
                </a:lnTo>
                <a:lnTo>
                  <a:pt x="483107" y="38099"/>
                </a:lnTo>
                <a:lnTo>
                  <a:pt x="483107" y="51053"/>
                </a:lnTo>
                <a:lnTo>
                  <a:pt x="495300" y="4855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85420" y="1901951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37427" y="2152650"/>
            <a:ext cx="457200" cy="51435"/>
          </a:xfrm>
          <a:custGeom>
            <a:avLst/>
            <a:gdLst/>
            <a:ahLst/>
            <a:cxnLst/>
            <a:rect l="l" t="t" r="r" b="b"/>
            <a:pathLst>
              <a:path w="457200" h="51435">
                <a:moveTo>
                  <a:pt x="342900" y="38099"/>
                </a:moveTo>
                <a:lnTo>
                  <a:pt x="342900" y="12953"/>
                </a:lnTo>
                <a:lnTo>
                  <a:pt x="0" y="12953"/>
                </a:lnTo>
                <a:lnTo>
                  <a:pt x="0" y="38099"/>
                </a:lnTo>
                <a:lnTo>
                  <a:pt x="342900" y="38099"/>
                </a:lnTo>
                <a:close/>
              </a:path>
              <a:path w="457200" h="51435">
                <a:moveTo>
                  <a:pt x="457200" y="25145"/>
                </a:moveTo>
                <a:lnTo>
                  <a:pt x="330707" y="0"/>
                </a:lnTo>
                <a:lnTo>
                  <a:pt x="330707" y="12953"/>
                </a:lnTo>
                <a:lnTo>
                  <a:pt x="342900" y="12953"/>
                </a:lnTo>
                <a:lnTo>
                  <a:pt x="342900" y="48556"/>
                </a:lnTo>
                <a:lnTo>
                  <a:pt x="457200" y="25145"/>
                </a:lnTo>
                <a:close/>
              </a:path>
              <a:path w="457200" h="51435">
                <a:moveTo>
                  <a:pt x="342900" y="48556"/>
                </a:moveTo>
                <a:lnTo>
                  <a:pt x="342900" y="38099"/>
                </a:lnTo>
                <a:lnTo>
                  <a:pt x="330707" y="38099"/>
                </a:lnTo>
                <a:lnTo>
                  <a:pt x="330707" y="51053"/>
                </a:lnTo>
                <a:lnTo>
                  <a:pt x="342900" y="4855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309620" y="1901951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66227" y="2152650"/>
            <a:ext cx="381000" cy="51435"/>
          </a:xfrm>
          <a:custGeom>
            <a:avLst/>
            <a:gdLst/>
            <a:ahLst/>
            <a:cxnLst/>
            <a:rect l="l" t="t" r="r" b="b"/>
            <a:pathLst>
              <a:path w="381000" h="51435">
                <a:moveTo>
                  <a:pt x="266700" y="38099"/>
                </a:moveTo>
                <a:lnTo>
                  <a:pt x="266700" y="12953"/>
                </a:lnTo>
                <a:lnTo>
                  <a:pt x="0" y="12953"/>
                </a:lnTo>
                <a:lnTo>
                  <a:pt x="0" y="38099"/>
                </a:lnTo>
                <a:lnTo>
                  <a:pt x="266700" y="38099"/>
                </a:lnTo>
                <a:close/>
              </a:path>
              <a:path w="381000" h="51435">
                <a:moveTo>
                  <a:pt x="381000" y="25145"/>
                </a:moveTo>
                <a:lnTo>
                  <a:pt x="254520" y="0"/>
                </a:lnTo>
                <a:lnTo>
                  <a:pt x="254520" y="12953"/>
                </a:lnTo>
                <a:lnTo>
                  <a:pt x="266700" y="12953"/>
                </a:lnTo>
                <a:lnTo>
                  <a:pt x="266700" y="48559"/>
                </a:lnTo>
                <a:lnTo>
                  <a:pt x="381000" y="25145"/>
                </a:lnTo>
                <a:close/>
              </a:path>
              <a:path w="381000" h="51435">
                <a:moveTo>
                  <a:pt x="266700" y="48559"/>
                </a:moveTo>
                <a:lnTo>
                  <a:pt x="266700" y="38099"/>
                </a:lnTo>
                <a:lnTo>
                  <a:pt x="254520" y="38099"/>
                </a:lnTo>
                <a:lnTo>
                  <a:pt x="254520" y="51053"/>
                </a:lnTo>
                <a:lnTo>
                  <a:pt x="266700" y="4855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42067" y="1868423"/>
            <a:ext cx="1153160" cy="619760"/>
          </a:xfrm>
          <a:custGeom>
            <a:avLst/>
            <a:gdLst/>
            <a:ahLst/>
            <a:cxnLst/>
            <a:rect l="l" t="t" r="r" b="b"/>
            <a:pathLst>
              <a:path w="1153160" h="619760">
                <a:moveTo>
                  <a:pt x="1152906" y="619505"/>
                </a:moveTo>
                <a:lnTo>
                  <a:pt x="1152906" y="0"/>
                </a:lnTo>
                <a:lnTo>
                  <a:pt x="0" y="0"/>
                </a:lnTo>
                <a:lnTo>
                  <a:pt x="0" y="619505"/>
                </a:lnTo>
                <a:lnTo>
                  <a:pt x="4572" y="619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143000" y="9905"/>
                </a:lnTo>
                <a:lnTo>
                  <a:pt x="1143000" y="4571"/>
                </a:lnTo>
                <a:lnTo>
                  <a:pt x="1147572" y="9905"/>
                </a:lnTo>
                <a:lnTo>
                  <a:pt x="1147572" y="619505"/>
                </a:lnTo>
                <a:lnTo>
                  <a:pt x="1152906" y="619505"/>
                </a:lnTo>
                <a:close/>
              </a:path>
              <a:path w="1153160" h="619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153160" h="619760">
                <a:moveTo>
                  <a:pt x="9905" y="609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609599"/>
                </a:lnTo>
                <a:lnTo>
                  <a:pt x="9905" y="609599"/>
                </a:lnTo>
                <a:close/>
              </a:path>
              <a:path w="1153160" h="619760">
                <a:moveTo>
                  <a:pt x="1147572" y="609599"/>
                </a:moveTo>
                <a:lnTo>
                  <a:pt x="4572" y="609599"/>
                </a:lnTo>
                <a:lnTo>
                  <a:pt x="9905" y="614171"/>
                </a:lnTo>
                <a:lnTo>
                  <a:pt x="9905" y="619505"/>
                </a:lnTo>
                <a:lnTo>
                  <a:pt x="1143000" y="619505"/>
                </a:lnTo>
                <a:lnTo>
                  <a:pt x="1143000" y="614171"/>
                </a:lnTo>
                <a:lnTo>
                  <a:pt x="1147572" y="609599"/>
                </a:lnTo>
                <a:close/>
              </a:path>
              <a:path w="1153160" h="619760">
                <a:moveTo>
                  <a:pt x="9905" y="619505"/>
                </a:moveTo>
                <a:lnTo>
                  <a:pt x="9905" y="614171"/>
                </a:lnTo>
                <a:lnTo>
                  <a:pt x="4572" y="609599"/>
                </a:lnTo>
                <a:lnTo>
                  <a:pt x="4572" y="619505"/>
                </a:lnTo>
                <a:lnTo>
                  <a:pt x="9905" y="619505"/>
                </a:lnTo>
                <a:close/>
              </a:path>
              <a:path w="1153160" h="619760">
                <a:moveTo>
                  <a:pt x="1147572" y="9905"/>
                </a:moveTo>
                <a:lnTo>
                  <a:pt x="1143000" y="4571"/>
                </a:lnTo>
                <a:lnTo>
                  <a:pt x="1143000" y="9905"/>
                </a:lnTo>
                <a:lnTo>
                  <a:pt x="1147572" y="9905"/>
                </a:lnTo>
                <a:close/>
              </a:path>
              <a:path w="1153160" h="619760">
                <a:moveTo>
                  <a:pt x="1147572" y="609599"/>
                </a:moveTo>
                <a:lnTo>
                  <a:pt x="1147572" y="9905"/>
                </a:lnTo>
                <a:lnTo>
                  <a:pt x="1143000" y="9905"/>
                </a:lnTo>
                <a:lnTo>
                  <a:pt x="1143000" y="609599"/>
                </a:lnTo>
                <a:lnTo>
                  <a:pt x="1147572" y="609599"/>
                </a:lnTo>
                <a:close/>
              </a:path>
              <a:path w="1153160" h="619760">
                <a:moveTo>
                  <a:pt x="1147572" y="619505"/>
                </a:moveTo>
                <a:lnTo>
                  <a:pt x="1147572" y="609599"/>
                </a:lnTo>
                <a:lnTo>
                  <a:pt x="1143000" y="614171"/>
                </a:lnTo>
                <a:lnTo>
                  <a:pt x="1143000" y="619505"/>
                </a:lnTo>
                <a:lnTo>
                  <a:pt x="1147572" y="61950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42267" y="1868423"/>
            <a:ext cx="1153160" cy="619760"/>
          </a:xfrm>
          <a:custGeom>
            <a:avLst/>
            <a:gdLst/>
            <a:ahLst/>
            <a:cxnLst/>
            <a:rect l="l" t="t" r="r" b="b"/>
            <a:pathLst>
              <a:path w="1153160" h="619760">
                <a:moveTo>
                  <a:pt x="1152906" y="619505"/>
                </a:moveTo>
                <a:lnTo>
                  <a:pt x="1152906" y="0"/>
                </a:lnTo>
                <a:lnTo>
                  <a:pt x="0" y="0"/>
                </a:lnTo>
                <a:lnTo>
                  <a:pt x="0" y="619505"/>
                </a:lnTo>
                <a:lnTo>
                  <a:pt x="4572" y="619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143000" y="9905"/>
                </a:lnTo>
                <a:lnTo>
                  <a:pt x="1143000" y="4571"/>
                </a:lnTo>
                <a:lnTo>
                  <a:pt x="1147559" y="9905"/>
                </a:lnTo>
                <a:lnTo>
                  <a:pt x="1147559" y="619505"/>
                </a:lnTo>
                <a:lnTo>
                  <a:pt x="1152906" y="619505"/>
                </a:lnTo>
                <a:close/>
              </a:path>
              <a:path w="1153160" h="619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153160" h="619760">
                <a:moveTo>
                  <a:pt x="9905" y="609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609599"/>
                </a:lnTo>
                <a:lnTo>
                  <a:pt x="9905" y="609599"/>
                </a:lnTo>
                <a:close/>
              </a:path>
              <a:path w="1153160" h="619760">
                <a:moveTo>
                  <a:pt x="1147559" y="609599"/>
                </a:moveTo>
                <a:lnTo>
                  <a:pt x="4572" y="609599"/>
                </a:lnTo>
                <a:lnTo>
                  <a:pt x="9905" y="614171"/>
                </a:lnTo>
                <a:lnTo>
                  <a:pt x="9905" y="619505"/>
                </a:lnTo>
                <a:lnTo>
                  <a:pt x="1143000" y="619505"/>
                </a:lnTo>
                <a:lnTo>
                  <a:pt x="1143000" y="614171"/>
                </a:lnTo>
                <a:lnTo>
                  <a:pt x="1147559" y="609599"/>
                </a:lnTo>
                <a:close/>
              </a:path>
              <a:path w="1153160" h="619760">
                <a:moveTo>
                  <a:pt x="9905" y="619505"/>
                </a:moveTo>
                <a:lnTo>
                  <a:pt x="9905" y="614171"/>
                </a:lnTo>
                <a:lnTo>
                  <a:pt x="4572" y="609599"/>
                </a:lnTo>
                <a:lnTo>
                  <a:pt x="4572" y="619505"/>
                </a:lnTo>
                <a:lnTo>
                  <a:pt x="9905" y="619505"/>
                </a:lnTo>
                <a:close/>
              </a:path>
              <a:path w="1153160" h="619760">
                <a:moveTo>
                  <a:pt x="1147559" y="9905"/>
                </a:moveTo>
                <a:lnTo>
                  <a:pt x="1143000" y="4571"/>
                </a:lnTo>
                <a:lnTo>
                  <a:pt x="1143000" y="9905"/>
                </a:lnTo>
                <a:lnTo>
                  <a:pt x="1147559" y="9905"/>
                </a:lnTo>
                <a:close/>
              </a:path>
              <a:path w="1153160" h="619760">
                <a:moveTo>
                  <a:pt x="1147559" y="609599"/>
                </a:moveTo>
                <a:lnTo>
                  <a:pt x="1147559" y="9905"/>
                </a:lnTo>
                <a:lnTo>
                  <a:pt x="1143000" y="9905"/>
                </a:lnTo>
                <a:lnTo>
                  <a:pt x="1143000" y="609599"/>
                </a:lnTo>
                <a:lnTo>
                  <a:pt x="1147559" y="609599"/>
                </a:lnTo>
                <a:close/>
              </a:path>
              <a:path w="1153160" h="619760">
                <a:moveTo>
                  <a:pt x="1147559" y="619505"/>
                </a:moveTo>
                <a:lnTo>
                  <a:pt x="1147559" y="609599"/>
                </a:lnTo>
                <a:lnTo>
                  <a:pt x="1143000" y="614171"/>
                </a:lnTo>
                <a:lnTo>
                  <a:pt x="1143000" y="619505"/>
                </a:lnTo>
                <a:lnTo>
                  <a:pt x="1147559" y="61950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542667" y="1868423"/>
            <a:ext cx="1153160" cy="619760"/>
          </a:xfrm>
          <a:custGeom>
            <a:avLst/>
            <a:gdLst/>
            <a:ahLst/>
            <a:cxnLst/>
            <a:rect l="l" t="t" r="r" b="b"/>
            <a:pathLst>
              <a:path w="1153159" h="619760">
                <a:moveTo>
                  <a:pt x="1152905" y="619506"/>
                </a:moveTo>
                <a:lnTo>
                  <a:pt x="1152905" y="0"/>
                </a:lnTo>
                <a:lnTo>
                  <a:pt x="0" y="0"/>
                </a:lnTo>
                <a:lnTo>
                  <a:pt x="0" y="619506"/>
                </a:lnTo>
                <a:lnTo>
                  <a:pt x="4559" y="619506"/>
                </a:lnTo>
                <a:lnTo>
                  <a:pt x="4559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1143000" y="9906"/>
                </a:lnTo>
                <a:lnTo>
                  <a:pt x="1143000" y="4571"/>
                </a:lnTo>
                <a:lnTo>
                  <a:pt x="1147559" y="9906"/>
                </a:lnTo>
                <a:lnTo>
                  <a:pt x="1147559" y="619506"/>
                </a:lnTo>
                <a:lnTo>
                  <a:pt x="1152905" y="619506"/>
                </a:lnTo>
                <a:close/>
              </a:path>
              <a:path w="1153159" h="619760">
                <a:moveTo>
                  <a:pt x="9906" y="9906"/>
                </a:moveTo>
                <a:lnTo>
                  <a:pt x="9906" y="4572"/>
                </a:lnTo>
                <a:lnTo>
                  <a:pt x="4559" y="9906"/>
                </a:lnTo>
                <a:lnTo>
                  <a:pt x="9906" y="9906"/>
                </a:lnTo>
                <a:close/>
              </a:path>
              <a:path w="1153159" h="619760">
                <a:moveTo>
                  <a:pt x="9906" y="609600"/>
                </a:moveTo>
                <a:lnTo>
                  <a:pt x="9906" y="9906"/>
                </a:lnTo>
                <a:lnTo>
                  <a:pt x="4559" y="9906"/>
                </a:lnTo>
                <a:lnTo>
                  <a:pt x="4559" y="609600"/>
                </a:lnTo>
                <a:lnTo>
                  <a:pt x="9906" y="609600"/>
                </a:lnTo>
                <a:close/>
              </a:path>
              <a:path w="1153159" h="619760">
                <a:moveTo>
                  <a:pt x="1147559" y="609600"/>
                </a:moveTo>
                <a:lnTo>
                  <a:pt x="4559" y="609600"/>
                </a:lnTo>
                <a:lnTo>
                  <a:pt x="9906" y="614172"/>
                </a:lnTo>
                <a:lnTo>
                  <a:pt x="9906" y="619506"/>
                </a:lnTo>
                <a:lnTo>
                  <a:pt x="1143000" y="619506"/>
                </a:lnTo>
                <a:lnTo>
                  <a:pt x="1143000" y="614171"/>
                </a:lnTo>
                <a:lnTo>
                  <a:pt x="1147559" y="609600"/>
                </a:lnTo>
                <a:close/>
              </a:path>
              <a:path w="1153159" h="619760">
                <a:moveTo>
                  <a:pt x="9906" y="619506"/>
                </a:moveTo>
                <a:lnTo>
                  <a:pt x="9906" y="614172"/>
                </a:lnTo>
                <a:lnTo>
                  <a:pt x="4559" y="609600"/>
                </a:lnTo>
                <a:lnTo>
                  <a:pt x="4559" y="619506"/>
                </a:lnTo>
                <a:lnTo>
                  <a:pt x="9906" y="619506"/>
                </a:lnTo>
                <a:close/>
              </a:path>
              <a:path w="1153159" h="619760">
                <a:moveTo>
                  <a:pt x="1147559" y="9906"/>
                </a:moveTo>
                <a:lnTo>
                  <a:pt x="1143000" y="4571"/>
                </a:lnTo>
                <a:lnTo>
                  <a:pt x="1143000" y="9906"/>
                </a:lnTo>
                <a:lnTo>
                  <a:pt x="1147559" y="9906"/>
                </a:lnTo>
                <a:close/>
              </a:path>
              <a:path w="1153159" h="619760">
                <a:moveTo>
                  <a:pt x="1147559" y="609600"/>
                </a:moveTo>
                <a:lnTo>
                  <a:pt x="1147559" y="9906"/>
                </a:lnTo>
                <a:lnTo>
                  <a:pt x="1143000" y="9906"/>
                </a:lnTo>
                <a:lnTo>
                  <a:pt x="1143000" y="609600"/>
                </a:lnTo>
                <a:lnTo>
                  <a:pt x="1147559" y="609600"/>
                </a:lnTo>
                <a:close/>
              </a:path>
              <a:path w="1153159" h="619760">
                <a:moveTo>
                  <a:pt x="1147559" y="619506"/>
                </a:moveTo>
                <a:lnTo>
                  <a:pt x="1147559" y="609600"/>
                </a:lnTo>
                <a:lnTo>
                  <a:pt x="1143000" y="614171"/>
                </a:lnTo>
                <a:lnTo>
                  <a:pt x="1143000" y="619506"/>
                </a:lnTo>
                <a:lnTo>
                  <a:pt x="1147559" y="61950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989467" y="1868423"/>
            <a:ext cx="1153160" cy="619760"/>
          </a:xfrm>
          <a:custGeom>
            <a:avLst/>
            <a:gdLst/>
            <a:ahLst/>
            <a:cxnLst/>
            <a:rect l="l" t="t" r="r" b="b"/>
            <a:pathLst>
              <a:path w="1153160" h="619760">
                <a:moveTo>
                  <a:pt x="1152906" y="619505"/>
                </a:moveTo>
                <a:lnTo>
                  <a:pt x="1152906" y="0"/>
                </a:lnTo>
                <a:lnTo>
                  <a:pt x="0" y="0"/>
                </a:lnTo>
                <a:lnTo>
                  <a:pt x="0" y="619506"/>
                </a:lnTo>
                <a:lnTo>
                  <a:pt x="4571" y="619506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1143000" y="9905"/>
                </a:lnTo>
                <a:lnTo>
                  <a:pt x="1143000" y="4571"/>
                </a:lnTo>
                <a:lnTo>
                  <a:pt x="1147571" y="9905"/>
                </a:lnTo>
                <a:lnTo>
                  <a:pt x="1147571" y="619505"/>
                </a:lnTo>
                <a:lnTo>
                  <a:pt x="1152906" y="619505"/>
                </a:lnTo>
                <a:close/>
              </a:path>
              <a:path w="1153160" h="6197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153160" h="619760">
                <a:moveTo>
                  <a:pt x="9906" y="6096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609600"/>
                </a:lnTo>
                <a:lnTo>
                  <a:pt x="9906" y="609600"/>
                </a:lnTo>
                <a:close/>
              </a:path>
              <a:path w="1153160" h="619760">
                <a:moveTo>
                  <a:pt x="1147571" y="609599"/>
                </a:moveTo>
                <a:lnTo>
                  <a:pt x="4571" y="609600"/>
                </a:lnTo>
                <a:lnTo>
                  <a:pt x="9906" y="614171"/>
                </a:lnTo>
                <a:lnTo>
                  <a:pt x="9905" y="619506"/>
                </a:lnTo>
                <a:lnTo>
                  <a:pt x="1143000" y="619505"/>
                </a:lnTo>
                <a:lnTo>
                  <a:pt x="1143000" y="614171"/>
                </a:lnTo>
                <a:lnTo>
                  <a:pt x="1147571" y="609599"/>
                </a:lnTo>
                <a:close/>
              </a:path>
              <a:path w="1153160" h="619760">
                <a:moveTo>
                  <a:pt x="9905" y="619506"/>
                </a:moveTo>
                <a:lnTo>
                  <a:pt x="9906" y="614171"/>
                </a:lnTo>
                <a:lnTo>
                  <a:pt x="4571" y="609600"/>
                </a:lnTo>
                <a:lnTo>
                  <a:pt x="4571" y="619506"/>
                </a:lnTo>
                <a:lnTo>
                  <a:pt x="9905" y="619506"/>
                </a:lnTo>
                <a:close/>
              </a:path>
              <a:path w="1153160" h="619760">
                <a:moveTo>
                  <a:pt x="1147571" y="9905"/>
                </a:moveTo>
                <a:lnTo>
                  <a:pt x="1143000" y="4571"/>
                </a:lnTo>
                <a:lnTo>
                  <a:pt x="1143000" y="9905"/>
                </a:lnTo>
                <a:lnTo>
                  <a:pt x="1147571" y="9905"/>
                </a:lnTo>
                <a:close/>
              </a:path>
              <a:path w="1153160" h="619760">
                <a:moveTo>
                  <a:pt x="1147571" y="609599"/>
                </a:moveTo>
                <a:lnTo>
                  <a:pt x="1147571" y="9905"/>
                </a:lnTo>
                <a:lnTo>
                  <a:pt x="1143000" y="9905"/>
                </a:lnTo>
                <a:lnTo>
                  <a:pt x="1143000" y="609599"/>
                </a:lnTo>
                <a:lnTo>
                  <a:pt x="1147571" y="609599"/>
                </a:lnTo>
                <a:close/>
              </a:path>
              <a:path w="1153160" h="619760">
                <a:moveTo>
                  <a:pt x="1147571" y="619505"/>
                </a:moveTo>
                <a:lnTo>
                  <a:pt x="1147571" y="609599"/>
                </a:lnTo>
                <a:lnTo>
                  <a:pt x="1143000" y="614171"/>
                </a:lnTo>
                <a:lnTo>
                  <a:pt x="1143000" y="619505"/>
                </a:lnTo>
                <a:lnTo>
                  <a:pt x="1147571" y="61950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84639" y="2152650"/>
            <a:ext cx="762000" cy="51435"/>
          </a:xfrm>
          <a:custGeom>
            <a:avLst/>
            <a:gdLst/>
            <a:ahLst/>
            <a:cxnLst/>
            <a:rect l="l" t="t" r="r" b="b"/>
            <a:pathLst>
              <a:path w="762000" h="51435">
                <a:moveTo>
                  <a:pt x="647699" y="38099"/>
                </a:moveTo>
                <a:lnTo>
                  <a:pt x="647699" y="12953"/>
                </a:lnTo>
                <a:lnTo>
                  <a:pt x="0" y="12953"/>
                </a:lnTo>
                <a:lnTo>
                  <a:pt x="0" y="38099"/>
                </a:lnTo>
                <a:lnTo>
                  <a:pt x="647699" y="38099"/>
                </a:lnTo>
                <a:close/>
              </a:path>
              <a:path w="762000" h="51435">
                <a:moveTo>
                  <a:pt x="762000" y="25145"/>
                </a:moveTo>
                <a:lnTo>
                  <a:pt x="635507" y="0"/>
                </a:lnTo>
                <a:lnTo>
                  <a:pt x="635507" y="12953"/>
                </a:lnTo>
                <a:lnTo>
                  <a:pt x="647699" y="12953"/>
                </a:lnTo>
                <a:lnTo>
                  <a:pt x="647699" y="48556"/>
                </a:lnTo>
                <a:lnTo>
                  <a:pt x="762000" y="25145"/>
                </a:lnTo>
                <a:close/>
              </a:path>
              <a:path w="762000" h="51435">
                <a:moveTo>
                  <a:pt x="647699" y="48556"/>
                </a:moveTo>
                <a:lnTo>
                  <a:pt x="647699" y="38099"/>
                </a:lnTo>
                <a:lnTo>
                  <a:pt x="635507" y="38099"/>
                </a:lnTo>
                <a:lnTo>
                  <a:pt x="635507" y="51053"/>
                </a:lnTo>
                <a:lnTo>
                  <a:pt x="647699" y="48556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56317" y="729995"/>
            <a:ext cx="1661922" cy="1200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26599" y="720851"/>
            <a:ext cx="1701800" cy="1253490"/>
          </a:xfrm>
          <a:custGeom>
            <a:avLst/>
            <a:gdLst/>
            <a:ahLst/>
            <a:cxnLst/>
            <a:rect l="l" t="t" r="r" b="b"/>
            <a:pathLst>
              <a:path w="1701800" h="1253489">
                <a:moveTo>
                  <a:pt x="358140" y="491672"/>
                </a:moveTo>
                <a:lnTo>
                  <a:pt x="358140" y="476250"/>
                </a:lnTo>
                <a:lnTo>
                  <a:pt x="343692" y="476250"/>
                </a:lnTo>
                <a:lnTo>
                  <a:pt x="0" y="1253490"/>
                </a:lnTo>
                <a:lnTo>
                  <a:pt x="22860" y="1230174"/>
                </a:lnTo>
                <a:lnTo>
                  <a:pt x="22860" y="1203198"/>
                </a:lnTo>
                <a:lnTo>
                  <a:pt x="60587" y="1164723"/>
                </a:lnTo>
                <a:lnTo>
                  <a:pt x="358140" y="491672"/>
                </a:lnTo>
                <a:close/>
              </a:path>
              <a:path w="1701800" h="1253489">
                <a:moveTo>
                  <a:pt x="60587" y="1164723"/>
                </a:moveTo>
                <a:lnTo>
                  <a:pt x="22860" y="1203198"/>
                </a:lnTo>
                <a:lnTo>
                  <a:pt x="38854" y="1213861"/>
                </a:lnTo>
                <a:lnTo>
                  <a:pt x="60587" y="1164723"/>
                </a:lnTo>
                <a:close/>
              </a:path>
              <a:path w="1701800" h="1253489">
                <a:moveTo>
                  <a:pt x="38854" y="1213861"/>
                </a:moveTo>
                <a:lnTo>
                  <a:pt x="22860" y="1203198"/>
                </a:lnTo>
                <a:lnTo>
                  <a:pt x="22860" y="1230174"/>
                </a:lnTo>
                <a:lnTo>
                  <a:pt x="38854" y="1213861"/>
                </a:lnTo>
                <a:close/>
              </a:path>
              <a:path w="1701800" h="1253489">
                <a:moveTo>
                  <a:pt x="1629918" y="475003"/>
                </a:moveTo>
                <a:lnTo>
                  <a:pt x="1629918" y="455676"/>
                </a:lnTo>
                <a:lnTo>
                  <a:pt x="1622298" y="457200"/>
                </a:lnTo>
                <a:lnTo>
                  <a:pt x="1622298" y="456514"/>
                </a:lnTo>
                <a:lnTo>
                  <a:pt x="1616202" y="457123"/>
                </a:lnTo>
                <a:lnTo>
                  <a:pt x="754380" y="457200"/>
                </a:lnTo>
                <a:lnTo>
                  <a:pt x="60587" y="1164723"/>
                </a:lnTo>
                <a:lnTo>
                  <a:pt x="38871" y="1213843"/>
                </a:lnTo>
                <a:lnTo>
                  <a:pt x="758190" y="480196"/>
                </a:lnTo>
                <a:lnTo>
                  <a:pt x="758190" y="476250"/>
                </a:lnTo>
                <a:lnTo>
                  <a:pt x="765048" y="473202"/>
                </a:lnTo>
                <a:lnTo>
                  <a:pt x="765048" y="476250"/>
                </a:lnTo>
                <a:lnTo>
                  <a:pt x="1616202" y="476250"/>
                </a:lnTo>
                <a:lnTo>
                  <a:pt x="1622298" y="475695"/>
                </a:lnTo>
                <a:lnTo>
                  <a:pt x="1622298" y="457200"/>
                </a:lnTo>
                <a:lnTo>
                  <a:pt x="1623060" y="456438"/>
                </a:lnTo>
                <a:lnTo>
                  <a:pt x="1623060" y="475626"/>
                </a:lnTo>
                <a:lnTo>
                  <a:pt x="1629918" y="475003"/>
                </a:lnTo>
                <a:close/>
              </a:path>
              <a:path w="1701800" h="1253489">
                <a:moveTo>
                  <a:pt x="1701546" y="390906"/>
                </a:moveTo>
                <a:lnTo>
                  <a:pt x="1701546" y="85344"/>
                </a:lnTo>
                <a:lnTo>
                  <a:pt x="1700022" y="68580"/>
                </a:lnTo>
                <a:lnTo>
                  <a:pt x="1681734" y="31242"/>
                </a:lnTo>
                <a:lnTo>
                  <a:pt x="1648968" y="6858"/>
                </a:lnTo>
                <a:lnTo>
                  <a:pt x="1616202" y="0"/>
                </a:lnTo>
                <a:lnTo>
                  <a:pt x="167640" y="0"/>
                </a:lnTo>
                <a:lnTo>
                  <a:pt x="123360" y="12756"/>
                </a:lnTo>
                <a:lnTo>
                  <a:pt x="95052" y="41064"/>
                </a:lnTo>
                <a:lnTo>
                  <a:pt x="82296" y="85344"/>
                </a:lnTo>
                <a:lnTo>
                  <a:pt x="82296" y="390906"/>
                </a:lnTo>
                <a:lnTo>
                  <a:pt x="89169" y="423939"/>
                </a:lnTo>
                <a:lnTo>
                  <a:pt x="101346" y="441900"/>
                </a:lnTo>
                <a:lnTo>
                  <a:pt x="101346" y="79248"/>
                </a:lnTo>
                <a:lnTo>
                  <a:pt x="102870" y="71628"/>
                </a:lnTo>
                <a:lnTo>
                  <a:pt x="102870" y="72390"/>
                </a:lnTo>
                <a:lnTo>
                  <a:pt x="104394" y="65532"/>
                </a:lnTo>
                <a:lnTo>
                  <a:pt x="104394" y="66294"/>
                </a:lnTo>
                <a:lnTo>
                  <a:pt x="106680" y="59436"/>
                </a:lnTo>
                <a:lnTo>
                  <a:pt x="106680" y="60198"/>
                </a:lnTo>
                <a:lnTo>
                  <a:pt x="108966" y="55054"/>
                </a:lnTo>
                <a:lnTo>
                  <a:pt x="108966" y="54102"/>
                </a:lnTo>
                <a:lnTo>
                  <a:pt x="112776" y="48006"/>
                </a:lnTo>
                <a:lnTo>
                  <a:pt x="112776" y="48768"/>
                </a:lnTo>
                <a:lnTo>
                  <a:pt x="116586" y="42672"/>
                </a:lnTo>
                <a:lnTo>
                  <a:pt x="116586" y="43434"/>
                </a:lnTo>
                <a:lnTo>
                  <a:pt x="120396" y="38989"/>
                </a:lnTo>
                <a:lnTo>
                  <a:pt x="120396" y="38862"/>
                </a:lnTo>
                <a:lnTo>
                  <a:pt x="121158" y="38100"/>
                </a:lnTo>
                <a:lnTo>
                  <a:pt x="124968" y="34943"/>
                </a:lnTo>
                <a:lnTo>
                  <a:pt x="124968" y="34290"/>
                </a:lnTo>
                <a:lnTo>
                  <a:pt x="130302" y="30956"/>
                </a:lnTo>
                <a:lnTo>
                  <a:pt x="130302" y="30480"/>
                </a:lnTo>
                <a:lnTo>
                  <a:pt x="136398" y="26670"/>
                </a:lnTo>
                <a:lnTo>
                  <a:pt x="136398" y="27093"/>
                </a:lnTo>
                <a:lnTo>
                  <a:pt x="141732" y="24722"/>
                </a:lnTo>
                <a:lnTo>
                  <a:pt x="141732" y="24384"/>
                </a:lnTo>
                <a:lnTo>
                  <a:pt x="147828" y="22352"/>
                </a:lnTo>
                <a:lnTo>
                  <a:pt x="147828" y="22098"/>
                </a:lnTo>
                <a:lnTo>
                  <a:pt x="153924" y="20743"/>
                </a:lnTo>
                <a:lnTo>
                  <a:pt x="153924" y="20574"/>
                </a:lnTo>
                <a:lnTo>
                  <a:pt x="160782" y="19202"/>
                </a:lnTo>
                <a:lnTo>
                  <a:pt x="160782" y="19050"/>
                </a:lnTo>
                <a:lnTo>
                  <a:pt x="1623060" y="19050"/>
                </a:lnTo>
                <a:lnTo>
                  <a:pt x="1623060" y="19202"/>
                </a:lnTo>
                <a:lnTo>
                  <a:pt x="1629918" y="20574"/>
                </a:lnTo>
                <a:lnTo>
                  <a:pt x="1629918" y="20743"/>
                </a:lnTo>
                <a:lnTo>
                  <a:pt x="1636014" y="22098"/>
                </a:lnTo>
                <a:lnTo>
                  <a:pt x="1636014" y="22352"/>
                </a:lnTo>
                <a:lnTo>
                  <a:pt x="1642110" y="24384"/>
                </a:lnTo>
                <a:lnTo>
                  <a:pt x="1642110" y="24722"/>
                </a:lnTo>
                <a:lnTo>
                  <a:pt x="1647444" y="27093"/>
                </a:lnTo>
                <a:lnTo>
                  <a:pt x="1647444" y="26670"/>
                </a:lnTo>
                <a:lnTo>
                  <a:pt x="1653540" y="30480"/>
                </a:lnTo>
                <a:lnTo>
                  <a:pt x="1653540" y="30956"/>
                </a:lnTo>
                <a:lnTo>
                  <a:pt x="1658874" y="34290"/>
                </a:lnTo>
                <a:lnTo>
                  <a:pt x="1658874" y="34943"/>
                </a:lnTo>
                <a:lnTo>
                  <a:pt x="1662684" y="38208"/>
                </a:lnTo>
                <a:lnTo>
                  <a:pt x="1663446" y="38862"/>
                </a:lnTo>
                <a:lnTo>
                  <a:pt x="1667256" y="43434"/>
                </a:lnTo>
                <a:lnTo>
                  <a:pt x="1667256" y="42672"/>
                </a:lnTo>
                <a:lnTo>
                  <a:pt x="1671066" y="48768"/>
                </a:lnTo>
                <a:lnTo>
                  <a:pt x="1671066" y="48006"/>
                </a:lnTo>
                <a:lnTo>
                  <a:pt x="1674876" y="54102"/>
                </a:lnTo>
                <a:lnTo>
                  <a:pt x="1674876" y="55054"/>
                </a:lnTo>
                <a:lnTo>
                  <a:pt x="1677162" y="60198"/>
                </a:lnTo>
                <a:lnTo>
                  <a:pt x="1677162" y="59436"/>
                </a:lnTo>
                <a:lnTo>
                  <a:pt x="1679448" y="66294"/>
                </a:lnTo>
                <a:lnTo>
                  <a:pt x="1679448" y="65532"/>
                </a:lnTo>
                <a:lnTo>
                  <a:pt x="1680972" y="73152"/>
                </a:lnTo>
                <a:lnTo>
                  <a:pt x="1680972" y="71628"/>
                </a:lnTo>
                <a:lnTo>
                  <a:pt x="1682496" y="79248"/>
                </a:lnTo>
                <a:lnTo>
                  <a:pt x="1682496" y="443776"/>
                </a:lnTo>
                <a:lnTo>
                  <a:pt x="1684179" y="442021"/>
                </a:lnTo>
                <a:lnTo>
                  <a:pt x="1694688" y="423672"/>
                </a:lnTo>
                <a:lnTo>
                  <a:pt x="1697736" y="416052"/>
                </a:lnTo>
                <a:lnTo>
                  <a:pt x="1700022" y="407670"/>
                </a:lnTo>
                <a:lnTo>
                  <a:pt x="1701546" y="390906"/>
                </a:lnTo>
                <a:close/>
              </a:path>
              <a:path w="1701800" h="1253489">
                <a:moveTo>
                  <a:pt x="109728" y="422910"/>
                </a:moveTo>
                <a:lnTo>
                  <a:pt x="106680" y="416052"/>
                </a:lnTo>
                <a:lnTo>
                  <a:pt x="106680" y="416814"/>
                </a:lnTo>
                <a:lnTo>
                  <a:pt x="104394" y="409956"/>
                </a:lnTo>
                <a:lnTo>
                  <a:pt x="104394" y="410718"/>
                </a:lnTo>
                <a:lnTo>
                  <a:pt x="102870" y="403860"/>
                </a:lnTo>
                <a:lnTo>
                  <a:pt x="102870" y="404622"/>
                </a:lnTo>
                <a:lnTo>
                  <a:pt x="101346" y="397002"/>
                </a:lnTo>
                <a:lnTo>
                  <a:pt x="101346" y="441900"/>
                </a:lnTo>
                <a:lnTo>
                  <a:pt x="107527" y="451018"/>
                </a:lnTo>
                <a:lnTo>
                  <a:pt x="108966" y="451993"/>
                </a:lnTo>
                <a:lnTo>
                  <a:pt x="108966" y="422148"/>
                </a:lnTo>
                <a:lnTo>
                  <a:pt x="109728" y="422910"/>
                </a:lnTo>
                <a:close/>
              </a:path>
              <a:path w="1701800" h="1253489">
                <a:moveTo>
                  <a:pt x="109728" y="53340"/>
                </a:moveTo>
                <a:lnTo>
                  <a:pt x="108966" y="54102"/>
                </a:lnTo>
                <a:lnTo>
                  <a:pt x="108966" y="55054"/>
                </a:lnTo>
                <a:lnTo>
                  <a:pt x="109728" y="53340"/>
                </a:lnTo>
                <a:close/>
              </a:path>
              <a:path w="1701800" h="1253489">
                <a:moveTo>
                  <a:pt x="121158" y="460259"/>
                </a:moveTo>
                <a:lnTo>
                  <a:pt x="121158" y="438150"/>
                </a:lnTo>
                <a:lnTo>
                  <a:pt x="120396" y="437388"/>
                </a:lnTo>
                <a:lnTo>
                  <a:pt x="116586" y="432816"/>
                </a:lnTo>
                <a:lnTo>
                  <a:pt x="116586" y="433578"/>
                </a:lnTo>
                <a:lnTo>
                  <a:pt x="112776" y="427482"/>
                </a:lnTo>
                <a:lnTo>
                  <a:pt x="112776" y="428244"/>
                </a:lnTo>
                <a:lnTo>
                  <a:pt x="108966" y="422148"/>
                </a:lnTo>
                <a:lnTo>
                  <a:pt x="108966" y="451993"/>
                </a:lnTo>
                <a:lnTo>
                  <a:pt x="121158" y="460259"/>
                </a:lnTo>
                <a:close/>
              </a:path>
              <a:path w="1701800" h="1253489">
                <a:moveTo>
                  <a:pt x="121158" y="38100"/>
                </a:moveTo>
                <a:lnTo>
                  <a:pt x="120396" y="38862"/>
                </a:lnTo>
                <a:lnTo>
                  <a:pt x="120806" y="38510"/>
                </a:lnTo>
                <a:lnTo>
                  <a:pt x="121158" y="38100"/>
                </a:lnTo>
                <a:close/>
              </a:path>
              <a:path w="1701800" h="1253489">
                <a:moveTo>
                  <a:pt x="120806" y="38510"/>
                </a:moveTo>
                <a:lnTo>
                  <a:pt x="120396" y="38862"/>
                </a:lnTo>
                <a:lnTo>
                  <a:pt x="120396" y="38989"/>
                </a:lnTo>
                <a:lnTo>
                  <a:pt x="120806" y="38510"/>
                </a:lnTo>
                <a:close/>
              </a:path>
              <a:path w="1701800" h="1253489">
                <a:moveTo>
                  <a:pt x="120806" y="437739"/>
                </a:moveTo>
                <a:lnTo>
                  <a:pt x="120396" y="437261"/>
                </a:lnTo>
                <a:lnTo>
                  <a:pt x="120806" y="437739"/>
                </a:lnTo>
                <a:close/>
              </a:path>
              <a:path w="1701800" h="1253489">
                <a:moveTo>
                  <a:pt x="121158" y="438150"/>
                </a:moveTo>
                <a:lnTo>
                  <a:pt x="120806" y="437739"/>
                </a:lnTo>
                <a:lnTo>
                  <a:pt x="120396" y="437388"/>
                </a:lnTo>
                <a:lnTo>
                  <a:pt x="121158" y="438150"/>
                </a:lnTo>
                <a:close/>
              </a:path>
              <a:path w="1701800" h="1253489">
                <a:moveTo>
                  <a:pt x="121158" y="38208"/>
                </a:moveTo>
                <a:lnTo>
                  <a:pt x="120806" y="38510"/>
                </a:lnTo>
                <a:lnTo>
                  <a:pt x="121158" y="38208"/>
                </a:lnTo>
                <a:close/>
              </a:path>
              <a:path w="1701800" h="1253489">
                <a:moveTo>
                  <a:pt x="125730" y="441960"/>
                </a:moveTo>
                <a:lnTo>
                  <a:pt x="120806" y="437739"/>
                </a:lnTo>
                <a:lnTo>
                  <a:pt x="121158" y="438150"/>
                </a:lnTo>
                <a:lnTo>
                  <a:pt x="121158" y="460259"/>
                </a:lnTo>
                <a:lnTo>
                  <a:pt x="124968" y="462842"/>
                </a:lnTo>
                <a:lnTo>
                  <a:pt x="124968" y="441960"/>
                </a:lnTo>
                <a:lnTo>
                  <a:pt x="125730" y="441960"/>
                </a:lnTo>
                <a:close/>
              </a:path>
              <a:path w="1701800" h="1253489">
                <a:moveTo>
                  <a:pt x="125730" y="34290"/>
                </a:moveTo>
                <a:lnTo>
                  <a:pt x="124968" y="34290"/>
                </a:lnTo>
                <a:lnTo>
                  <a:pt x="124968" y="34943"/>
                </a:lnTo>
                <a:lnTo>
                  <a:pt x="125730" y="34290"/>
                </a:lnTo>
                <a:close/>
              </a:path>
              <a:path w="1701800" h="1253489">
                <a:moveTo>
                  <a:pt x="131064" y="445770"/>
                </a:moveTo>
                <a:lnTo>
                  <a:pt x="124968" y="441960"/>
                </a:lnTo>
                <a:lnTo>
                  <a:pt x="124968" y="462842"/>
                </a:lnTo>
                <a:lnTo>
                  <a:pt x="130302" y="466458"/>
                </a:lnTo>
                <a:lnTo>
                  <a:pt x="130302" y="445770"/>
                </a:lnTo>
                <a:lnTo>
                  <a:pt x="131064" y="445770"/>
                </a:lnTo>
                <a:close/>
              </a:path>
              <a:path w="1701800" h="1253489">
                <a:moveTo>
                  <a:pt x="131064" y="30480"/>
                </a:moveTo>
                <a:lnTo>
                  <a:pt x="130302" y="30480"/>
                </a:lnTo>
                <a:lnTo>
                  <a:pt x="130302" y="30956"/>
                </a:lnTo>
                <a:lnTo>
                  <a:pt x="131064" y="30480"/>
                </a:lnTo>
                <a:close/>
              </a:path>
              <a:path w="1701800" h="1253489">
                <a:moveTo>
                  <a:pt x="136398" y="469749"/>
                </a:moveTo>
                <a:lnTo>
                  <a:pt x="136398" y="449580"/>
                </a:lnTo>
                <a:lnTo>
                  <a:pt x="130302" y="445770"/>
                </a:lnTo>
                <a:lnTo>
                  <a:pt x="130302" y="466458"/>
                </a:lnTo>
                <a:lnTo>
                  <a:pt x="134606" y="469376"/>
                </a:lnTo>
                <a:lnTo>
                  <a:pt x="136398" y="469749"/>
                </a:lnTo>
                <a:close/>
              </a:path>
              <a:path w="1701800" h="1253489">
                <a:moveTo>
                  <a:pt x="136398" y="27093"/>
                </a:moveTo>
                <a:lnTo>
                  <a:pt x="136398" y="26670"/>
                </a:lnTo>
                <a:lnTo>
                  <a:pt x="135636" y="27432"/>
                </a:lnTo>
                <a:lnTo>
                  <a:pt x="136398" y="27093"/>
                </a:lnTo>
                <a:close/>
              </a:path>
              <a:path w="1701800" h="1253489">
                <a:moveTo>
                  <a:pt x="142494" y="451866"/>
                </a:moveTo>
                <a:lnTo>
                  <a:pt x="135636" y="448818"/>
                </a:lnTo>
                <a:lnTo>
                  <a:pt x="136398" y="449580"/>
                </a:lnTo>
                <a:lnTo>
                  <a:pt x="136398" y="469749"/>
                </a:lnTo>
                <a:lnTo>
                  <a:pt x="141732" y="470859"/>
                </a:lnTo>
                <a:lnTo>
                  <a:pt x="141732" y="451866"/>
                </a:lnTo>
                <a:lnTo>
                  <a:pt x="142494" y="451866"/>
                </a:lnTo>
                <a:close/>
              </a:path>
              <a:path w="1701800" h="1253489">
                <a:moveTo>
                  <a:pt x="142494" y="24384"/>
                </a:moveTo>
                <a:lnTo>
                  <a:pt x="141732" y="24384"/>
                </a:lnTo>
                <a:lnTo>
                  <a:pt x="141732" y="24722"/>
                </a:lnTo>
                <a:lnTo>
                  <a:pt x="142494" y="24384"/>
                </a:lnTo>
                <a:close/>
              </a:path>
              <a:path w="1701800" h="1253489">
                <a:moveTo>
                  <a:pt x="148590" y="454152"/>
                </a:moveTo>
                <a:lnTo>
                  <a:pt x="141732" y="451866"/>
                </a:lnTo>
                <a:lnTo>
                  <a:pt x="141732" y="470859"/>
                </a:lnTo>
                <a:lnTo>
                  <a:pt x="147828" y="472127"/>
                </a:lnTo>
                <a:lnTo>
                  <a:pt x="147828" y="454152"/>
                </a:lnTo>
                <a:lnTo>
                  <a:pt x="148590" y="454152"/>
                </a:lnTo>
                <a:close/>
              </a:path>
              <a:path w="1701800" h="1253489">
                <a:moveTo>
                  <a:pt x="148590" y="22098"/>
                </a:moveTo>
                <a:lnTo>
                  <a:pt x="147828" y="22098"/>
                </a:lnTo>
                <a:lnTo>
                  <a:pt x="147828" y="22352"/>
                </a:lnTo>
                <a:lnTo>
                  <a:pt x="148590" y="22098"/>
                </a:lnTo>
                <a:close/>
              </a:path>
              <a:path w="1701800" h="1253489">
                <a:moveTo>
                  <a:pt x="155448" y="455676"/>
                </a:moveTo>
                <a:lnTo>
                  <a:pt x="147828" y="454152"/>
                </a:lnTo>
                <a:lnTo>
                  <a:pt x="147828" y="472127"/>
                </a:lnTo>
                <a:lnTo>
                  <a:pt x="153924" y="473396"/>
                </a:lnTo>
                <a:lnTo>
                  <a:pt x="153924" y="455676"/>
                </a:lnTo>
                <a:lnTo>
                  <a:pt x="155448" y="455676"/>
                </a:lnTo>
                <a:close/>
              </a:path>
              <a:path w="1701800" h="1253489">
                <a:moveTo>
                  <a:pt x="154686" y="20574"/>
                </a:moveTo>
                <a:lnTo>
                  <a:pt x="153924" y="20574"/>
                </a:lnTo>
                <a:lnTo>
                  <a:pt x="153924" y="20743"/>
                </a:lnTo>
                <a:lnTo>
                  <a:pt x="154686" y="20574"/>
                </a:lnTo>
                <a:close/>
              </a:path>
              <a:path w="1701800" h="1253489">
                <a:moveTo>
                  <a:pt x="161544" y="474981"/>
                </a:moveTo>
                <a:lnTo>
                  <a:pt x="161544" y="457200"/>
                </a:lnTo>
                <a:lnTo>
                  <a:pt x="153924" y="455676"/>
                </a:lnTo>
                <a:lnTo>
                  <a:pt x="153924" y="473396"/>
                </a:lnTo>
                <a:lnTo>
                  <a:pt x="161544" y="474981"/>
                </a:lnTo>
                <a:close/>
              </a:path>
              <a:path w="1701800" h="1253489">
                <a:moveTo>
                  <a:pt x="161544" y="19050"/>
                </a:moveTo>
                <a:lnTo>
                  <a:pt x="160782" y="19050"/>
                </a:lnTo>
                <a:lnTo>
                  <a:pt x="160782" y="19202"/>
                </a:lnTo>
                <a:lnTo>
                  <a:pt x="161544" y="19050"/>
                </a:lnTo>
                <a:close/>
              </a:path>
              <a:path w="1701800" h="1253489">
                <a:moveTo>
                  <a:pt x="373380" y="457200"/>
                </a:moveTo>
                <a:lnTo>
                  <a:pt x="167640" y="457123"/>
                </a:lnTo>
                <a:lnTo>
                  <a:pt x="160782" y="456438"/>
                </a:lnTo>
                <a:lnTo>
                  <a:pt x="161544" y="457200"/>
                </a:lnTo>
                <a:lnTo>
                  <a:pt x="161544" y="474981"/>
                </a:lnTo>
                <a:lnTo>
                  <a:pt x="167640" y="476250"/>
                </a:lnTo>
                <a:lnTo>
                  <a:pt x="343692" y="476250"/>
                </a:lnTo>
                <a:lnTo>
                  <a:pt x="349758" y="462534"/>
                </a:lnTo>
                <a:lnTo>
                  <a:pt x="358140" y="476250"/>
                </a:lnTo>
                <a:lnTo>
                  <a:pt x="358140" y="491672"/>
                </a:lnTo>
                <a:lnTo>
                  <a:pt x="373380" y="457200"/>
                </a:lnTo>
                <a:close/>
              </a:path>
              <a:path w="1701800" h="1253489">
                <a:moveTo>
                  <a:pt x="358140" y="476250"/>
                </a:moveTo>
                <a:lnTo>
                  <a:pt x="349758" y="462534"/>
                </a:lnTo>
                <a:lnTo>
                  <a:pt x="343692" y="476250"/>
                </a:lnTo>
                <a:lnTo>
                  <a:pt x="358140" y="476250"/>
                </a:lnTo>
                <a:close/>
              </a:path>
              <a:path w="1701800" h="1253489">
                <a:moveTo>
                  <a:pt x="765048" y="473202"/>
                </a:moveTo>
                <a:lnTo>
                  <a:pt x="758190" y="476250"/>
                </a:lnTo>
                <a:lnTo>
                  <a:pt x="762059" y="476250"/>
                </a:lnTo>
                <a:lnTo>
                  <a:pt x="765048" y="473202"/>
                </a:lnTo>
                <a:close/>
              </a:path>
              <a:path w="1701800" h="1253489">
                <a:moveTo>
                  <a:pt x="762059" y="476250"/>
                </a:moveTo>
                <a:lnTo>
                  <a:pt x="758190" y="476250"/>
                </a:lnTo>
                <a:lnTo>
                  <a:pt x="758190" y="480196"/>
                </a:lnTo>
                <a:lnTo>
                  <a:pt x="762059" y="476250"/>
                </a:lnTo>
                <a:close/>
              </a:path>
              <a:path w="1701800" h="1253489">
                <a:moveTo>
                  <a:pt x="765048" y="476250"/>
                </a:moveTo>
                <a:lnTo>
                  <a:pt x="765048" y="473202"/>
                </a:lnTo>
                <a:lnTo>
                  <a:pt x="762059" y="476250"/>
                </a:lnTo>
                <a:lnTo>
                  <a:pt x="765048" y="476250"/>
                </a:lnTo>
                <a:close/>
              </a:path>
              <a:path w="1701800" h="1253489">
                <a:moveTo>
                  <a:pt x="1623060" y="19202"/>
                </a:moveTo>
                <a:lnTo>
                  <a:pt x="1623060" y="19050"/>
                </a:lnTo>
                <a:lnTo>
                  <a:pt x="1622298" y="19050"/>
                </a:lnTo>
                <a:lnTo>
                  <a:pt x="1623060" y="19202"/>
                </a:lnTo>
                <a:close/>
              </a:path>
              <a:path w="1701800" h="1253489">
                <a:moveTo>
                  <a:pt x="1636014" y="473641"/>
                </a:moveTo>
                <a:lnTo>
                  <a:pt x="1636014" y="454152"/>
                </a:lnTo>
                <a:lnTo>
                  <a:pt x="1628394" y="455676"/>
                </a:lnTo>
                <a:lnTo>
                  <a:pt x="1629918" y="455676"/>
                </a:lnTo>
                <a:lnTo>
                  <a:pt x="1629918" y="475003"/>
                </a:lnTo>
                <a:lnTo>
                  <a:pt x="1632966" y="474726"/>
                </a:lnTo>
                <a:lnTo>
                  <a:pt x="1636014" y="473641"/>
                </a:lnTo>
                <a:close/>
              </a:path>
              <a:path w="1701800" h="1253489">
                <a:moveTo>
                  <a:pt x="1629918" y="20743"/>
                </a:moveTo>
                <a:lnTo>
                  <a:pt x="1629918" y="20574"/>
                </a:lnTo>
                <a:lnTo>
                  <a:pt x="1629156" y="20574"/>
                </a:lnTo>
                <a:lnTo>
                  <a:pt x="1629918" y="20743"/>
                </a:lnTo>
                <a:close/>
              </a:path>
              <a:path w="1701800" h="1253489">
                <a:moveTo>
                  <a:pt x="1636014" y="22352"/>
                </a:moveTo>
                <a:lnTo>
                  <a:pt x="1636014" y="22098"/>
                </a:lnTo>
                <a:lnTo>
                  <a:pt x="1635252" y="22098"/>
                </a:lnTo>
                <a:lnTo>
                  <a:pt x="1636014" y="22352"/>
                </a:lnTo>
                <a:close/>
              </a:path>
              <a:path w="1701800" h="1253489">
                <a:moveTo>
                  <a:pt x="1642110" y="471473"/>
                </a:moveTo>
                <a:lnTo>
                  <a:pt x="1642110" y="451866"/>
                </a:lnTo>
                <a:lnTo>
                  <a:pt x="1635252" y="454152"/>
                </a:lnTo>
                <a:lnTo>
                  <a:pt x="1636014" y="454152"/>
                </a:lnTo>
                <a:lnTo>
                  <a:pt x="1636014" y="473641"/>
                </a:lnTo>
                <a:lnTo>
                  <a:pt x="1642110" y="471473"/>
                </a:lnTo>
                <a:close/>
              </a:path>
              <a:path w="1701800" h="1253489">
                <a:moveTo>
                  <a:pt x="1642110" y="24722"/>
                </a:moveTo>
                <a:lnTo>
                  <a:pt x="1642110" y="24384"/>
                </a:lnTo>
                <a:lnTo>
                  <a:pt x="1641348" y="24384"/>
                </a:lnTo>
                <a:lnTo>
                  <a:pt x="1642110" y="24722"/>
                </a:lnTo>
                <a:close/>
              </a:path>
              <a:path w="1701800" h="1253489">
                <a:moveTo>
                  <a:pt x="1648206" y="448818"/>
                </a:moveTo>
                <a:lnTo>
                  <a:pt x="1641348" y="451866"/>
                </a:lnTo>
                <a:lnTo>
                  <a:pt x="1642110" y="451866"/>
                </a:lnTo>
                <a:lnTo>
                  <a:pt x="1642110" y="471473"/>
                </a:lnTo>
                <a:lnTo>
                  <a:pt x="1647444" y="469575"/>
                </a:lnTo>
                <a:lnTo>
                  <a:pt x="1647444" y="449580"/>
                </a:lnTo>
                <a:lnTo>
                  <a:pt x="1648206" y="448818"/>
                </a:lnTo>
                <a:close/>
              </a:path>
              <a:path w="1701800" h="1253489">
                <a:moveTo>
                  <a:pt x="1648206" y="27432"/>
                </a:moveTo>
                <a:lnTo>
                  <a:pt x="1647444" y="26670"/>
                </a:lnTo>
                <a:lnTo>
                  <a:pt x="1647444" y="27093"/>
                </a:lnTo>
                <a:lnTo>
                  <a:pt x="1648206" y="27432"/>
                </a:lnTo>
                <a:close/>
              </a:path>
              <a:path w="1701800" h="1253489">
                <a:moveTo>
                  <a:pt x="1653540" y="467218"/>
                </a:moveTo>
                <a:lnTo>
                  <a:pt x="1653540" y="445770"/>
                </a:lnTo>
                <a:lnTo>
                  <a:pt x="1647444" y="449580"/>
                </a:lnTo>
                <a:lnTo>
                  <a:pt x="1647444" y="469575"/>
                </a:lnTo>
                <a:lnTo>
                  <a:pt x="1652861" y="467648"/>
                </a:lnTo>
                <a:lnTo>
                  <a:pt x="1653540" y="467218"/>
                </a:lnTo>
                <a:close/>
              </a:path>
              <a:path w="1701800" h="1253489">
                <a:moveTo>
                  <a:pt x="1653540" y="30956"/>
                </a:moveTo>
                <a:lnTo>
                  <a:pt x="1653540" y="30480"/>
                </a:lnTo>
                <a:lnTo>
                  <a:pt x="1652778" y="30480"/>
                </a:lnTo>
                <a:lnTo>
                  <a:pt x="1653540" y="30956"/>
                </a:lnTo>
                <a:close/>
              </a:path>
              <a:path w="1701800" h="1253489">
                <a:moveTo>
                  <a:pt x="1658874" y="463831"/>
                </a:moveTo>
                <a:lnTo>
                  <a:pt x="1658874" y="441960"/>
                </a:lnTo>
                <a:lnTo>
                  <a:pt x="1652778" y="445770"/>
                </a:lnTo>
                <a:lnTo>
                  <a:pt x="1653540" y="445770"/>
                </a:lnTo>
                <a:lnTo>
                  <a:pt x="1653540" y="467218"/>
                </a:lnTo>
                <a:lnTo>
                  <a:pt x="1658874" y="463831"/>
                </a:lnTo>
                <a:close/>
              </a:path>
              <a:path w="1701800" h="1253489">
                <a:moveTo>
                  <a:pt x="1658874" y="34943"/>
                </a:moveTo>
                <a:lnTo>
                  <a:pt x="1658874" y="34290"/>
                </a:lnTo>
                <a:lnTo>
                  <a:pt x="1658112" y="34290"/>
                </a:lnTo>
                <a:lnTo>
                  <a:pt x="1658874" y="34943"/>
                </a:lnTo>
                <a:close/>
              </a:path>
              <a:path w="1701800" h="1253489">
                <a:moveTo>
                  <a:pt x="1663446" y="460929"/>
                </a:moveTo>
                <a:lnTo>
                  <a:pt x="1663446" y="437388"/>
                </a:lnTo>
                <a:lnTo>
                  <a:pt x="1662684" y="438150"/>
                </a:lnTo>
                <a:lnTo>
                  <a:pt x="1658112" y="441960"/>
                </a:lnTo>
                <a:lnTo>
                  <a:pt x="1658874" y="441960"/>
                </a:lnTo>
                <a:lnTo>
                  <a:pt x="1658874" y="463831"/>
                </a:lnTo>
                <a:lnTo>
                  <a:pt x="1663446" y="460929"/>
                </a:lnTo>
                <a:close/>
              </a:path>
              <a:path w="1701800" h="1253489">
                <a:moveTo>
                  <a:pt x="1663446" y="38862"/>
                </a:moveTo>
                <a:lnTo>
                  <a:pt x="1662684" y="38100"/>
                </a:lnTo>
                <a:lnTo>
                  <a:pt x="1663035" y="38510"/>
                </a:lnTo>
                <a:lnTo>
                  <a:pt x="1663446" y="38862"/>
                </a:lnTo>
                <a:close/>
              </a:path>
              <a:path w="1701800" h="1253489">
                <a:moveTo>
                  <a:pt x="1663035" y="38510"/>
                </a:moveTo>
                <a:lnTo>
                  <a:pt x="1662684" y="38100"/>
                </a:lnTo>
                <a:lnTo>
                  <a:pt x="1663035" y="38510"/>
                </a:lnTo>
                <a:close/>
              </a:path>
              <a:path w="1701800" h="1253489">
                <a:moveTo>
                  <a:pt x="1663035" y="437739"/>
                </a:moveTo>
                <a:lnTo>
                  <a:pt x="1662684" y="438041"/>
                </a:lnTo>
                <a:lnTo>
                  <a:pt x="1663035" y="437739"/>
                </a:lnTo>
                <a:close/>
              </a:path>
              <a:path w="1701800" h="1253489">
                <a:moveTo>
                  <a:pt x="1663446" y="437388"/>
                </a:moveTo>
                <a:lnTo>
                  <a:pt x="1663035" y="437739"/>
                </a:lnTo>
                <a:lnTo>
                  <a:pt x="1662684" y="438150"/>
                </a:lnTo>
                <a:lnTo>
                  <a:pt x="1663446" y="437388"/>
                </a:lnTo>
                <a:close/>
              </a:path>
              <a:path w="1701800" h="1253489">
                <a:moveTo>
                  <a:pt x="1663446" y="38989"/>
                </a:moveTo>
                <a:lnTo>
                  <a:pt x="1663035" y="38510"/>
                </a:lnTo>
                <a:lnTo>
                  <a:pt x="1663446" y="38989"/>
                </a:lnTo>
                <a:close/>
              </a:path>
              <a:path w="1701800" h="1253489">
                <a:moveTo>
                  <a:pt x="1674876" y="451719"/>
                </a:moveTo>
                <a:lnTo>
                  <a:pt x="1674876" y="422148"/>
                </a:lnTo>
                <a:lnTo>
                  <a:pt x="1671066" y="428244"/>
                </a:lnTo>
                <a:lnTo>
                  <a:pt x="1671066" y="427482"/>
                </a:lnTo>
                <a:lnTo>
                  <a:pt x="1667256" y="433578"/>
                </a:lnTo>
                <a:lnTo>
                  <a:pt x="1667256" y="432816"/>
                </a:lnTo>
                <a:lnTo>
                  <a:pt x="1663035" y="437739"/>
                </a:lnTo>
                <a:lnTo>
                  <a:pt x="1663446" y="437388"/>
                </a:lnTo>
                <a:lnTo>
                  <a:pt x="1663446" y="460929"/>
                </a:lnTo>
                <a:lnTo>
                  <a:pt x="1670084" y="456714"/>
                </a:lnTo>
                <a:lnTo>
                  <a:pt x="1674876" y="451719"/>
                </a:lnTo>
                <a:close/>
              </a:path>
              <a:path w="1701800" h="1253489">
                <a:moveTo>
                  <a:pt x="1674876" y="55054"/>
                </a:moveTo>
                <a:lnTo>
                  <a:pt x="1674876" y="54102"/>
                </a:lnTo>
                <a:lnTo>
                  <a:pt x="1674114" y="53340"/>
                </a:lnTo>
                <a:lnTo>
                  <a:pt x="1674876" y="55054"/>
                </a:lnTo>
                <a:close/>
              </a:path>
              <a:path w="1701800" h="1253489">
                <a:moveTo>
                  <a:pt x="1682496" y="443776"/>
                </a:moveTo>
                <a:lnTo>
                  <a:pt x="1682496" y="397002"/>
                </a:lnTo>
                <a:lnTo>
                  <a:pt x="1680972" y="404622"/>
                </a:lnTo>
                <a:lnTo>
                  <a:pt x="1680972" y="403098"/>
                </a:lnTo>
                <a:lnTo>
                  <a:pt x="1679448" y="410718"/>
                </a:lnTo>
                <a:lnTo>
                  <a:pt x="1679448" y="409956"/>
                </a:lnTo>
                <a:lnTo>
                  <a:pt x="1677162" y="416814"/>
                </a:lnTo>
                <a:lnTo>
                  <a:pt x="1677162" y="416052"/>
                </a:lnTo>
                <a:lnTo>
                  <a:pt x="1674114" y="422910"/>
                </a:lnTo>
                <a:lnTo>
                  <a:pt x="1674876" y="422148"/>
                </a:lnTo>
                <a:lnTo>
                  <a:pt x="1674876" y="451719"/>
                </a:lnTo>
                <a:lnTo>
                  <a:pt x="1682496" y="443776"/>
                </a:lnTo>
                <a:close/>
              </a:path>
              <a:path w="1701800" h="1253489">
                <a:moveTo>
                  <a:pt x="1682496" y="86106"/>
                </a:moveTo>
                <a:lnTo>
                  <a:pt x="1682496" y="79248"/>
                </a:lnTo>
                <a:lnTo>
                  <a:pt x="1681734" y="78486"/>
                </a:lnTo>
                <a:lnTo>
                  <a:pt x="1682496" y="86106"/>
                </a:lnTo>
                <a:close/>
              </a:path>
              <a:path w="1701800" h="1253489">
                <a:moveTo>
                  <a:pt x="1682496" y="397002"/>
                </a:moveTo>
                <a:lnTo>
                  <a:pt x="1682496" y="390144"/>
                </a:lnTo>
                <a:lnTo>
                  <a:pt x="1681734" y="397764"/>
                </a:lnTo>
                <a:lnTo>
                  <a:pt x="1682496" y="397002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632333" y="739425"/>
            <a:ext cx="1371600" cy="1702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815"/>
              </a:lnSpc>
            </a:pPr>
            <a:r>
              <a:rPr dirty="0" sz="3600">
                <a:solidFill>
                  <a:srgbClr val="004C2B"/>
                </a:solidFill>
                <a:latin typeface="SimSun"/>
                <a:cs typeface="SimSun"/>
              </a:rPr>
              <a:t>头指针</a:t>
            </a:r>
            <a:endParaRPr sz="3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Times New Roman"/>
              <a:cs typeface="Times New Roman"/>
            </a:endParaRPr>
          </a:p>
          <a:p>
            <a:pPr marL="281940">
              <a:lnSpc>
                <a:spcPct val="100000"/>
              </a:lnSpc>
            </a:pPr>
            <a:r>
              <a:rPr dirty="0" sz="4800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84617" y="577595"/>
            <a:ext cx="1776221" cy="1123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43469" y="568451"/>
            <a:ext cx="1827530" cy="1178560"/>
          </a:xfrm>
          <a:custGeom>
            <a:avLst/>
            <a:gdLst/>
            <a:ahLst/>
            <a:cxnLst/>
            <a:rect l="l" t="t" r="r" b="b"/>
            <a:pathLst>
              <a:path w="1827530" h="1178560">
                <a:moveTo>
                  <a:pt x="483869" y="484724"/>
                </a:moveTo>
                <a:lnTo>
                  <a:pt x="483869" y="476250"/>
                </a:lnTo>
                <a:lnTo>
                  <a:pt x="466623" y="476250"/>
                </a:lnTo>
                <a:lnTo>
                  <a:pt x="0" y="1178052"/>
                </a:lnTo>
                <a:lnTo>
                  <a:pt x="35051" y="1150322"/>
                </a:lnTo>
                <a:lnTo>
                  <a:pt x="35052" y="1126236"/>
                </a:lnTo>
                <a:lnTo>
                  <a:pt x="82642" y="1088592"/>
                </a:lnTo>
                <a:lnTo>
                  <a:pt x="483869" y="484724"/>
                </a:lnTo>
                <a:close/>
              </a:path>
              <a:path w="1827530" h="1178560">
                <a:moveTo>
                  <a:pt x="82642" y="1088592"/>
                </a:moveTo>
                <a:lnTo>
                  <a:pt x="35052" y="1126236"/>
                </a:lnTo>
                <a:lnTo>
                  <a:pt x="49530" y="1138428"/>
                </a:lnTo>
                <a:lnTo>
                  <a:pt x="82642" y="1088592"/>
                </a:lnTo>
                <a:close/>
              </a:path>
              <a:path w="1827530" h="1178560">
                <a:moveTo>
                  <a:pt x="1755648" y="475003"/>
                </a:moveTo>
                <a:lnTo>
                  <a:pt x="1755648" y="455676"/>
                </a:lnTo>
                <a:lnTo>
                  <a:pt x="1748027" y="457200"/>
                </a:lnTo>
                <a:lnTo>
                  <a:pt x="1748027" y="456514"/>
                </a:lnTo>
                <a:lnTo>
                  <a:pt x="1741932" y="457123"/>
                </a:lnTo>
                <a:lnTo>
                  <a:pt x="880871" y="457200"/>
                </a:lnTo>
                <a:lnTo>
                  <a:pt x="82642" y="1088592"/>
                </a:lnTo>
                <a:lnTo>
                  <a:pt x="49530" y="1138428"/>
                </a:lnTo>
                <a:lnTo>
                  <a:pt x="35052" y="1126236"/>
                </a:lnTo>
                <a:lnTo>
                  <a:pt x="35051" y="1150322"/>
                </a:lnTo>
                <a:lnTo>
                  <a:pt x="883919" y="478786"/>
                </a:lnTo>
                <a:lnTo>
                  <a:pt x="883919" y="476250"/>
                </a:lnTo>
                <a:lnTo>
                  <a:pt x="890016" y="473964"/>
                </a:lnTo>
                <a:lnTo>
                  <a:pt x="890016" y="476250"/>
                </a:lnTo>
                <a:lnTo>
                  <a:pt x="1741932" y="476250"/>
                </a:lnTo>
                <a:lnTo>
                  <a:pt x="1748027" y="475695"/>
                </a:lnTo>
                <a:lnTo>
                  <a:pt x="1748027" y="457200"/>
                </a:lnTo>
                <a:lnTo>
                  <a:pt x="1748789" y="456438"/>
                </a:lnTo>
                <a:lnTo>
                  <a:pt x="1748789" y="475626"/>
                </a:lnTo>
                <a:lnTo>
                  <a:pt x="1755648" y="475003"/>
                </a:lnTo>
                <a:close/>
              </a:path>
              <a:path w="1827530" h="1178560">
                <a:moveTo>
                  <a:pt x="1827276" y="390906"/>
                </a:moveTo>
                <a:lnTo>
                  <a:pt x="1827276" y="85344"/>
                </a:lnTo>
                <a:lnTo>
                  <a:pt x="1825752" y="68580"/>
                </a:lnTo>
                <a:lnTo>
                  <a:pt x="1807464" y="31242"/>
                </a:lnTo>
                <a:lnTo>
                  <a:pt x="1774698" y="6858"/>
                </a:lnTo>
                <a:lnTo>
                  <a:pt x="1741932" y="0"/>
                </a:lnTo>
                <a:lnTo>
                  <a:pt x="293369" y="0"/>
                </a:lnTo>
                <a:lnTo>
                  <a:pt x="249090" y="12756"/>
                </a:lnTo>
                <a:lnTo>
                  <a:pt x="220782" y="41064"/>
                </a:lnTo>
                <a:lnTo>
                  <a:pt x="208025" y="85344"/>
                </a:lnTo>
                <a:lnTo>
                  <a:pt x="208025" y="390906"/>
                </a:lnTo>
                <a:lnTo>
                  <a:pt x="214899" y="423939"/>
                </a:lnTo>
                <a:lnTo>
                  <a:pt x="227075" y="441900"/>
                </a:lnTo>
                <a:lnTo>
                  <a:pt x="227075" y="79248"/>
                </a:lnTo>
                <a:lnTo>
                  <a:pt x="228599" y="71628"/>
                </a:lnTo>
                <a:lnTo>
                  <a:pt x="228599" y="72390"/>
                </a:lnTo>
                <a:lnTo>
                  <a:pt x="230123" y="65532"/>
                </a:lnTo>
                <a:lnTo>
                  <a:pt x="230123" y="66294"/>
                </a:lnTo>
                <a:lnTo>
                  <a:pt x="232409" y="59436"/>
                </a:lnTo>
                <a:lnTo>
                  <a:pt x="232409" y="60198"/>
                </a:lnTo>
                <a:lnTo>
                  <a:pt x="234695" y="55054"/>
                </a:lnTo>
                <a:lnTo>
                  <a:pt x="234695" y="54102"/>
                </a:lnTo>
                <a:lnTo>
                  <a:pt x="238505" y="48006"/>
                </a:lnTo>
                <a:lnTo>
                  <a:pt x="238505" y="48768"/>
                </a:lnTo>
                <a:lnTo>
                  <a:pt x="242315" y="42672"/>
                </a:lnTo>
                <a:lnTo>
                  <a:pt x="242315" y="43434"/>
                </a:lnTo>
                <a:lnTo>
                  <a:pt x="246125" y="38989"/>
                </a:lnTo>
                <a:lnTo>
                  <a:pt x="246125" y="38862"/>
                </a:lnTo>
                <a:lnTo>
                  <a:pt x="246887" y="38100"/>
                </a:lnTo>
                <a:lnTo>
                  <a:pt x="250697" y="34943"/>
                </a:lnTo>
                <a:lnTo>
                  <a:pt x="250697" y="34290"/>
                </a:lnTo>
                <a:lnTo>
                  <a:pt x="256031" y="30956"/>
                </a:lnTo>
                <a:lnTo>
                  <a:pt x="256031" y="30480"/>
                </a:lnTo>
                <a:lnTo>
                  <a:pt x="262127" y="26670"/>
                </a:lnTo>
                <a:lnTo>
                  <a:pt x="262127" y="27093"/>
                </a:lnTo>
                <a:lnTo>
                  <a:pt x="267461" y="24722"/>
                </a:lnTo>
                <a:lnTo>
                  <a:pt x="267461" y="24384"/>
                </a:lnTo>
                <a:lnTo>
                  <a:pt x="273557" y="22352"/>
                </a:lnTo>
                <a:lnTo>
                  <a:pt x="273557" y="22098"/>
                </a:lnTo>
                <a:lnTo>
                  <a:pt x="279653" y="20743"/>
                </a:lnTo>
                <a:lnTo>
                  <a:pt x="279653" y="20574"/>
                </a:lnTo>
                <a:lnTo>
                  <a:pt x="286511" y="19202"/>
                </a:lnTo>
                <a:lnTo>
                  <a:pt x="286511" y="19050"/>
                </a:lnTo>
                <a:lnTo>
                  <a:pt x="1748789" y="19050"/>
                </a:lnTo>
                <a:lnTo>
                  <a:pt x="1748789" y="19202"/>
                </a:lnTo>
                <a:lnTo>
                  <a:pt x="1755648" y="20574"/>
                </a:lnTo>
                <a:lnTo>
                  <a:pt x="1755648" y="20743"/>
                </a:lnTo>
                <a:lnTo>
                  <a:pt x="1761744" y="22098"/>
                </a:lnTo>
                <a:lnTo>
                  <a:pt x="1761744" y="22352"/>
                </a:lnTo>
                <a:lnTo>
                  <a:pt x="1767839" y="24384"/>
                </a:lnTo>
                <a:lnTo>
                  <a:pt x="1767839" y="24722"/>
                </a:lnTo>
                <a:lnTo>
                  <a:pt x="1773174" y="27093"/>
                </a:lnTo>
                <a:lnTo>
                  <a:pt x="1773174" y="26670"/>
                </a:lnTo>
                <a:lnTo>
                  <a:pt x="1779270" y="30480"/>
                </a:lnTo>
                <a:lnTo>
                  <a:pt x="1779270" y="30956"/>
                </a:lnTo>
                <a:lnTo>
                  <a:pt x="1784603" y="34290"/>
                </a:lnTo>
                <a:lnTo>
                  <a:pt x="1784603" y="34943"/>
                </a:lnTo>
                <a:lnTo>
                  <a:pt x="1788414" y="38208"/>
                </a:lnTo>
                <a:lnTo>
                  <a:pt x="1789176" y="38862"/>
                </a:lnTo>
                <a:lnTo>
                  <a:pt x="1792986" y="43434"/>
                </a:lnTo>
                <a:lnTo>
                  <a:pt x="1792986" y="42672"/>
                </a:lnTo>
                <a:lnTo>
                  <a:pt x="1796795" y="48768"/>
                </a:lnTo>
                <a:lnTo>
                  <a:pt x="1796795" y="48006"/>
                </a:lnTo>
                <a:lnTo>
                  <a:pt x="1800606" y="54102"/>
                </a:lnTo>
                <a:lnTo>
                  <a:pt x="1800606" y="55054"/>
                </a:lnTo>
                <a:lnTo>
                  <a:pt x="1802891" y="60198"/>
                </a:lnTo>
                <a:lnTo>
                  <a:pt x="1802891" y="59436"/>
                </a:lnTo>
                <a:lnTo>
                  <a:pt x="1805177" y="66294"/>
                </a:lnTo>
                <a:lnTo>
                  <a:pt x="1805177" y="65532"/>
                </a:lnTo>
                <a:lnTo>
                  <a:pt x="1806702" y="73152"/>
                </a:lnTo>
                <a:lnTo>
                  <a:pt x="1806702" y="71628"/>
                </a:lnTo>
                <a:lnTo>
                  <a:pt x="1808226" y="79248"/>
                </a:lnTo>
                <a:lnTo>
                  <a:pt x="1808226" y="443774"/>
                </a:lnTo>
                <a:lnTo>
                  <a:pt x="1809907" y="442021"/>
                </a:lnTo>
                <a:lnTo>
                  <a:pt x="1820417" y="423672"/>
                </a:lnTo>
                <a:lnTo>
                  <a:pt x="1823465" y="416052"/>
                </a:lnTo>
                <a:lnTo>
                  <a:pt x="1825752" y="407670"/>
                </a:lnTo>
                <a:lnTo>
                  <a:pt x="1827276" y="390906"/>
                </a:lnTo>
                <a:close/>
              </a:path>
              <a:path w="1827530" h="1178560">
                <a:moveTo>
                  <a:pt x="235458" y="422910"/>
                </a:moveTo>
                <a:lnTo>
                  <a:pt x="232409" y="416052"/>
                </a:lnTo>
                <a:lnTo>
                  <a:pt x="232409" y="416814"/>
                </a:lnTo>
                <a:lnTo>
                  <a:pt x="230123" y="409956"/>
                </a:lnTo>
                <a:lnTo>
                  <a:pt x="230123" y="410718"/>
                </a:lnTo>
                <a:lnTo>
                  <a:pt x="228599" y="403860"/>
                </a:lnTo>
                <a:lnTo>
                  <a:pt x="228599" y="404622"/>
                </a:lnTo>
                <a:lnTo>
                  <a:pt x="227075" y="397002"/>
                </a:lnTo>
                <a:lnTo>
                  <a:pt x="227075" y="441900"/>
                </a:lnTo>
                <a:lnTo>
                  <a:pt x="233257" y="451018"/>
                </a:lnTo>
                <a:lnTo>
                  <a:pt x="234695" y="451993"/>
                </a:lnTo>
                <a:lnTo>
                  <a:pt x="234695" y="422148"/>
                </a:lnTo>
                <a:lnTo>
                  <a:pt x="235458" y="422910"/>
                </a:lnTo>
                <a:close/>
              </a:path>
              <a:path w="1827530" h="1178560">
                <a:moveTo>
                  <a:pt x="235457" y="53340"/>
                </a:moveTo>
                <a:lnTo>
                  <a:pt x="234695" y="54102"/>
                </a:lnTo>
                <a:lnTo>
                  <a:pt x="234695" y="55054"/>
                </a:lnTo>
                <a:lnTo>
                  <a:pt x="235457" y="53340"/>
                </a:lnTo>
                <a:close/>
              </a:path>
              <a:path w="1827530" h="1178560">
                <a:moveTo>
                  <a:pt x="246887" y="460259"/>
                </a:moveTo>
                <a:lnTo>
                  <a:pt x="246887" y="438150"/>
                </a:lnTo>
                <a:lnTo>
                  <a:pt x="246125" y="437388"/>
                </a:lnTo>
                <a:lnTo>
                  <a:pt x="242315" y="432816"/>
                </a:lnTo>
                <a:lnTo>
                  <a:pt x="242315" y="433578"/>
                </a:lnTo>
                <a:lnTo>
                  <a:pt x="238505" y="427482"/>
                </a:lnTo>
                <a:lnTo>
                  <a:pt x="238505" y="428244"/>
                </a:lnTo>
                <a:lnTo>
                  <a:pt x="234695" y="422148"/>
                </a:lnTo>
                <a:lnTo>
                  <a:pt x="234695" y="451993"/>
                </a:lnTo>
                <a:lnTo>
                  <a:pt x="246887" y="460259"/>
                </a:lnTo>
                <a:close/>
              </a:path>
              <a:path w="1827530" h="1178560">
                <a:moveTo>
                  <a:pt x="246887" y="38100"/>
                </a:moveTo>
                <a:lnTo>
                  <a:pt x="246125" y="38862"/>
                </a:lnTo>
                <a:lnTo>
                  <a:pt x="246536" y="38510"/>
                </a:lnTo>
                <a:lnTo>
                  <a:pt x="246887" y="38100"/>
                </a:lnTo>
                <a:close/>
              </a:path>
              <a:path w="1827530" h="1178560">
                <a:moveTo>
                  <a:pt x="246536" y="38510"/>
                </a:moveTo>
                <a:lnTo>
                  <a:pt x="246125" y="38862"/>
                </a:lnTo>
                <a:lnTo>
                  <a:pt x="246125" y="38989"/>
                </a:lnTo>
                <a:lnTo>
                  <a:pt x="246536" y="38510"/>
                </a:lnTo>
                <a:close/>
              </a:path>
              <a:path w="1827530" h="1178560">
                <a:moveTo>
                  <a:pt x="246536" y="437739"/>
                </a:moveTo>
                <a:lnTo>
                  <a:pt x="246125" y="437261"/>
                </a:lnTo>
                <a:lnTo>
                  <a:pt x="246536" y="437739"/>
                </a:lnTo>
                <a:close/>
              </a:path>
              <a:path w="1827530" h="1178560">
                <a:moveTo>
                  <a:pt x="246887" y="438150"/>
                </a:moveTo>
                <a:lnTo>
                  <a:pt x="246536" y="437739"/>
                </a:lnTo>
                <a:lnTo>
                  <a:pt x="246125" y="437388"/>
                </a:lnTo>
                <a:lnTo>
                  <a:pt x="246887" y="438150"/>
                </a:lnTo>
                <a:close/>
              </a:path>
              <a:path w="1827530" h="1178560">
                <a:moveTo>
                  <a:pt x="246887" y="38208"/>
                </a:moveTo>
                <a:lnTo>
                  <a:pt x="246536" y="38510"/>
                </a:lnTo>
                <a:lnTo>
                  <a:pt x="246887" y="38208"/>
                </a:lnTo>
                <a:close/>
              </a:path>
              <a:path w="1827530" h="1178560">
                <a:moveTo>
                  <a:pt x="251459" y="441960"/>
                </a:moveTo>
                <a:lnTo>
                  <a:pt x="246536" y="437739"/>
                </a:lnTo>
                <a:lnTo>
                  <a:pt x="246887" y="438150"/>
                </a:lnTo>
                <a:lnTo>
                  <a:pt x="246887" y="460259"/>
                </a:lnTo>
                <a:lnTo>
                  <a:pt x="250697" y="462842"/>
                </a:lnTo>
                <a:lnTo>
                  <a:pt x="250697" y="441960"/>
                </a:lnTo>
                <a:lnTo>
                  <a:pt x="251459" y="441960"/>
                </a:lnTo>
                <a:close/>
              </a:path>
              <a:path w="1827530" h="1178560">
                <a:moveTo>
                  <a:pt x="251459" y="34290"/>
                </a:moveTo>
                <a:lnTo>
                  <a:pt x="250697" y="34290"/>
                </a:lnTo>
                <a:lnTo>
                  <a:pt x="250697" y="34943"/>
                </a:lnTo>
                <a:lnTo>
                  <a:pt x="251459" y="34290"/>
                </a:lnTo>
                <a:close/>
              </a:path>
              <a:path w="1827530" h="1178560">
                <a:moveTo>
                  <a:pt x="256794" y="445770"/>
                </a:moveTo>
                <a:lnTo>
                  <a:pt x="250697" y="441960"/>
                </a:lnTo>
                <a:lnTo>
                  <a:pt x="250697" y="462842"/>
                </a:lnTo>
                <a:lnTo>
                  <a:pt x="256031" y="466458"/>
                </a:lnTo>
                <a:lnTo>
                  <a:pt x="256031" y="445770"/>
                </a:lnTo>
                <a:lnTo>
                  <a:pt x="256794" y="445770"/>
                </a:lnTo>
                <a:close/>
              </a:path>
              <a:path w="1827530" h="1178560">
                <a:moveTo>
                  <a:pt x="256793" y="30480"/>
                </a:moveTo>
                <a:lnTo>
                  <a:pt x="256031" y="30480"/>
                </a:lnTo>
                <a:lnTo>
                  <a:pt x="256031" y="30956"/>
                </a:lnTo>
                <a:lnTo>
                  <a:pt x="256793" y="30480"/>
                </a:lnTo>
                <a:close/>
              </a:path>
              <a:path w="1827530" h="1178560">
                <a:moveTo>
                  <a:pt x="262127" y="469749"/>
                </a:moveTo>
                <a:lnTo>
                  <a:pt x="262127" y="449580"/>
                </a:lnTo>
                <a:lnTo>
                  <a:pt x="256031" y="445770"/>
                </a:lnTo>
                <a:lnTo>
                  <a:pt x="256031" y="466458"/>
                </a:lnTo>
                <a:lnTo>
                  <a:pt x="260336" y="469376"/>
                </a:lnTo>
                <a:lnTo>
                  <a:pt x="262127" y="469749"/>
                </a:lnTo>
                <a:close/>
              </a:path>
              <a:path w="1827530" h="1178560">
                <a:moveTo>
                  <a:pt x="262127" y="27093"/>
                </a:moveTo>
                <a:lnTo>
                  <a:pt x="262127" y="26670"/>
                </a:lnTo>
                <a:lnTo>
                  <a:pt x="261365" y="27432"/>
                </a:lnTo>
                <a:lnTo>
                  <a:pt x="262127" y="27093"/>
                </a:lnTo>
                <a:close/>
              </a:path>
              <a:path w="1827530" h="1178560">
                <a:moveTo>
                  <a:pt x="268223" y="451866"/>
                </a:moveTo>
                <a:lnTo>
                  <a:pt x="261365" y="448818"/>
                </a:lnTo>
                <a:lnTo>
                  <a:pt x="262127" y="449580"/>
                </a:lnTo>
                <a:lnTo>
                  <a:pt x="262127" y="469749"/>
                </a:lnTo>
                <a:lnTo>
                  <a:pt x="267461" y="470859"/>
                </a:lnTo>
                <a:lnTo>
                  <a:pt x="267461" y="451866"/>
                </a:lnTo>
                <a:lnTo>
                  <a:pt x="268223" y="451866"/>
                </a:lnTo>
                <a:close/>
              </a:path>
              <a:path w="1827530" h="1178560">
                <a:moveTo>
                  <a:pt x="268223" y="24384"/>
                </a:moveTo>
                <a:lnTo>
                  <a:pt x="267461" y="24384"/>
                </a:lnTo>
                <a:lnTo>
                  <a:pt x="267461" y="24722"/>
                </a:lnTo>
                <a:lnTo>
                  <a:pt x="268223" y="24384"/>
                </a:lnTo>
                <a:close/>
              </a:path>
              <a:path w="1827530" h="1178560">
                <a:moveTo>
                  <a:pt x="274320" y="454152"/>
                </a:moveTo>
                <a:lnTo>
                  <a:pt x="267461" y="451866"/>
                </a:lnTo>
                <a:lnTo>
                  <a:pt x="267461" y="470859"/>
                </a:lnTo>
                <a:lnTo>
                  <a:pt x="273558" y="472127"/>
                </a:lnTo>
                <a:lnTo>
                  <a:pt x="273558" y="454152"/>
                </a:lnTo>
                <a:lnTo>
                  <a:pt x="274320" y="454152"/>
                </a:lnTo>
                <a:close/>
              </a:path>
              <a:path w="1827530" h="1178560">
                <a:moveTo>
                  <a:pt x="274319" y="22098"/>
                </a:moveTo>
                <a:lnTo>
                  <a:pt x="273557" y="22098"/>
                </a:lnTo>
                <a:lnTo>
                  <a:pt x="273557" y="22352"/>
                </a:lnTo>
                <a:lnTo>
                  <a:pt x="274319" y="22098"/>
                </a:lnTo>
                <a:close/>
              </a:path>
              <a:path w="1827530" h="1178560">
                <a:moveTo>
                  <a:pt x="281177" y="455676"/>
                </a:moveTo>
                <a:lnTo>
                  <a:pt x="273558" y="454152"/>
                </a:lnTo>
                <a:lnTo>
                  <a:pt x="273558" y="472127"/>
                </a:lnTo>
                <a:lnTo>
                  <a:pt x="279653" y="473396"/>
                </a:lnTo>
                <a:lnTo>
                  <a:pt x="279653" y="455676"/>
                </a:lnTo>
                <a:lnTo>
                  <a:pt x="281177" y="455676"/>
                </a:lnTo>
                <a:close/>
              </a:path>
              <a:path w="1827530" h="1178560">
                <a:moveTo>
                  <a:pt x="280415" y="20574"/>
                </a:moveTo>
                <a:lnTo>
                  <a:pt x="279653" y="20574"/>
                </a:lnTo>
                <a:lnTo>
                  <a:pt x="279653" y="20743"/>
                </a:lnTo>
                <a:lnTo>
                  <a:pt x="280415" y="20574"/>
                </a:lnTo>
                <a:close/>
              </a:path>
              <a:path w="1827530" h="1178560">
                <a:moveTo>
                  <a:pt x="287273" y="474981"/>
                </a:moveTo>
                <a:lnTo>
                  <a:pt x="287273" y="457200"/>
                </a:lnTo>
                <a:lnTo>
                  <a:pt x="279653" y="455676"/>
                </a:lnTo>
                <a:lnTo>
                  <a:pt x="279653" y="473396"/>
                </a:lnTo>
                <a:lnTo>
                  <a:pt x="287273" y="474981"/>
                </a:lnTo>
                <a:close/>
              </a:path>
              <a:path w="1827530" h="1178560">
                <a:moveTo>
                  <a:pt x="287273" y="19050"/>
                </a:moveTo>
                <a:lnTo>
                  <a:pt x="286511" y="19050"/>
                </a:lnTo>
                <a:lnTo>
                  <a:pt x="286511" y="19202"/>
                </a:lnTo>
                <a:lnTo>
                  <a:pt x="287273" y="19050"/>
                </a:lnTo>
                <a:close/>
              </a:path>
              <a:path w="1827530" h="1178560">
                <a:moveTo>
                  <a:pt x="502158" y="457200"/>
                </a:moveTo>
                <a:lnTo>
                  <a:pt x="293370" y="457123"/>
                </a:lnTo>
                <a:lnTo>
                  <a:pt x="286511" y="456438"/>
                </a:lnTo>
                <a:lnTo>
                  <a:pt x="287273" y="457200"/>
                </a:lnTo>
                <a:lnTo>
                  <a:pt x="287273" y="474981"/>
                </a:lnTo>
                <a:lnTo>
                  <a:pt x="293370" y="476250"/>
                </a:lnTo>
                <a:lnTo>
                  <a:pt x="466623" y="476250"/>
                </a:lnTo>
                <a:lnTo>
                  <a:pt x="476250" y="461772"/>
                </a:lnTo>
                <a:lnTo>
                  <a:pt x="483869" y="476250"/>
                </a:lnTo>
                <a:lnTo>
                  <a:pt x="483869" y="484724"/>
                </a:lnTo>
                <a:lnTo>
                  <a:pt x="502158" y="457200"/>
                </a:lnTo>
                <a:close/>
              </a:path>
              <a:path w="1827530" h="1178560">
                <a:moveTo>
                  <a:pt x="483869" y="476250"/>
                </a:moveTo>
                <a:lnTo>
                  <a:pt x="476250" y="461772"/>
                </a:lnTo>
                <a:lnTo>
                  <a:pt x="466623" y="476250"/>
                </a:lnTo>
                <a:lnTo>
                  <a:pt x="483869" y="476250"/>
                </a:lnTo>
                <a:close/>
              </a:path>
              <a:path w="1827530" h="1178560">
                <a:moveTo>
                  <a:pt x="890016" y="473964"/>
                </a:moveTo>
                <a:lnTo>
                  <a:pt x="883919" y="476250"/>
                </a:lnTo>
                <a:lnTo>
                  <a:pt x="887126" y="476250"/>
                </a:lnTo>
                <a:lnTo>
                  <a:pt x="890016" y="473964"/>
                </a:lnTo>
                <a:close/>
              </a:path>
              <a:path w="1827530" h="1178560">
                <a:moveTo>
                  <a:pt x="887126" y="476250"/>
                </a:moveTo>
                <a:lnTo>
                  <a:pt x="883919" y="476250"/>
                </a:lnTo>
                <a:lnTo>
                  <a:pt x="883919" y="478786"/>
                </a:lnTo>
                <a:lnTo>
                  <a:pt x="887126" y="476250"/>
                </a:lnTo>
                <a:close/>
              </a:path>
              <a:path w="1827530" h="1178560">
                <a:moveTo>
                  <a:pt x="890016" y="476250"/>
                </a:moveTo>
                <a:lnTo>
                  <a:pt x="890016" y="473964"/>
                </a:lnTo>
                <a:lnTo>
                  <a:pt x="887126" y="476250"/>
                </a:lnTo>
                <a:lnTo>
                  <a:pt x="890016" y="476250"/>
                </a:lnTo>
                <a:close/>
              </a:path>
              <a:path w="1827530" h="1178560">
                <a:moveTo>
                  <a:pt x="1748789" y="19202"/>
                </a:moveTo>
                <a:lnTo>
                  <a:pt x="1748789" y="19050"/>
                </a:lnTo>
                <a:lnTo>
                  <a:pt x="1748027" y="19050"/>
                </a:lnTo>
                <a:lnTo>
                  <a:pt x="1748789" y="19202"/>
                </a:lnTo>
                <a:close/>
              </a:path>
              <a:path w="1827530" h="1178560">
                <a:moveTo>
                  <a:pt x="1761744" y="473641"/>
                </a:moveTo>
                <a:lnTo>
                  <a:pt x="1761744" y="454152"/>
                </a:lnTo>
                <a:lnTo>
                  <a:pt x="1754124" y="455676"/>
                </a:lnTo>
                <a:lnTo>
                  <a:pt x="1755648" y="455676"/>
                </a:lnTo>
                <a:lnTo>
                  <a:pt x="1755648" y="475003"/>
                </a:lnTo>
                <a:lnTo>
                  <a:pt x="1758695" y="474726"/>
                </a:lnTo>
                <a:lnTo>
                  <a:pt x="1761744" y="473641"/>
                </a:lnTo>
                <a:close/>
              </a:path>
              <a:path w="1827530" h="1178560">
                <a:moveTo>
                  <a:pt x="1755648" y="20743"/>
                </a:moveTo>
                <a:lnTo>
                  <a:pt x="1755648" y="20574"/>
                </a:lnTo>
                <a:lnTo>
                  <a:pt x="1754886" y="20574"/>
                </a:lnTo>
                <a:lnTo>
                  <a:pt x="1755648" y="20743"/>
                </a:lnTo>
                <a:close/>
              </a:path>
              <a:path w="1827530" h="1178560">
                <a:moveTo>
                  <a:pt x="1761744" y="22352"/>
                </a:moveTo>
                <a:lnTo>
                  <a:pt x="1761744" y="22098"/>
                </a:lnTo>
                <a:lnTo>
                  <a:pt x="1760982" y="22098"/>
                </a:lnTo>
                <a:lnTo>
                  <a:pt x="1761744" y="22352"/>
                </a:lnTo>
                <a:close/>
              </a:path>
              <a:path w="1827530" h="1178560">
                <a:moveTo>
                  <a:pt x="1767839" y="471472"/>
                </a:moveTo>
                <a:lnTo>
                  <a:pt x="1767839" y="451866"/>
                </a:lnTo>
                <a:lnTo>
                  <a:pt x="1760982" y="454152"/>
                </a:lnTo>
                <a:lnTo>
                  <a:pt x="1761744" y="454152"/>
                </a:lnTo>
                <a:lnTo>
                  <a:pt x="1761744" y="473641"/>
                </a:lnTo>
                <a:lnTo>
                  <a:pt x="1767839" y="471472"/>
                </a:lnTo>
                <a:close/>
              </a:path>
              <a:path w="1827530" h="1178560">
                <a:moveTo>
                  <a:pt x="1767839" y="24722"/>
                </a:moveTo>
                <a:lnTo>
                  <a:pt x="1767839" y="24384"/>
                </a:lnTo>
                <a:lnTo>
                  <a:pt x="1767077" y="24384"/>
                </a:lnTo>
                <a:lnTo>
                  <a:pt x="1767839" y="24722"/>
                </a:lnTo>
                <a:close/>
              </a:path>
              <a:path w="1827530" h="1178560">
                <a:moveTo>
                  <a:pt x="1773936" y="448818"/>
                </a:moveTo>
                <a:lnTo>
                  <a:pt x="1767077" y="451866"/>
                </a:lnTo>
                <a:lnTo>
                  <a:pt x="1767839" y="451866"/>
                </a:lnTo>
                <a:lnTo>
                  <a:pt x="1767839" y="471472"/>
                </a:lnTo>
                <a:lnTo>
                  <a:pt x="1773174" y="469574"/>
                </a:lnTo>
                <a:lnTo>
                  <a:pt x="1773174" y="449580"/>
                </a:lnTo>
                <a:lnTo>
                  <a:pt x="1773936" y="448818"/>
                </a:lnTo>
                <a:close/>
              </a:path>
              <a:path w="1827530" h="1178560">
                <a:moveTo>
                  <a:pt x="1773936" y="27432"/>
                </a:moveTo>
                <a:lnTo>
                  <a:pt x="1773174" y="26670"/>
                </a:lnTo>
                <a:lnTo>
                  <a:pt x="1773174" y="27093"/>
                </a:lnTo>
                <a:lnTo>
                  <a:pt x="1773936" y="27432"/>
                </a:lnTo>
                <a:close/>
              </a:path>
              <a:path w="1827530" h="1178560">
                <a:moveTo>
                  <a:pt x="1779270" y="467214"/>
                </a:moveTo>
                <a:lnTo>
                  <a:pt x="1779270" y="445770"/>
                </a:lnTo>
                <a:lnTo>
                  <a:pt x="1773174" y="449580"/>
                </a:lnTo>
                <a:lnTo>
                  <a:pt x="1773174" y="469574"/>
                </a:lnTo>
                <a:lnTo>
                  <a:pt x="1778585" y="467648"/>
                </a:lnTo>
                <a:lnTo>
                  <a:pt x="1779270" y="467214"/>
                </a:lnTo>
                <a:close/>
              </a:path>
              <a:path w="1827530" h="1178560">
                <a:moveTo>
                  <a:pt x="1779270" y="30956"/>
                </a:moveTo>
                <a:lnTo>
                  <a:pt x="1779270" y="30480"/>
                </a:lnTo>
                <a:lnTo>
                  <a:pt x="1778508" y="30480"/>
                </a:lnTo>
                <a:lnTo>
                  <a:pt x="1779270" y="30956"/>
                </a:lnTo>
                <a:close/>
              </a:path>
              <a:path w="1827530" h="1178560">
                <a:moveTo>
                  <a:pt x="1784603" y="463828"/>
                </a:moveTo>
                <a:lnTo>
                  <a:pt x="1784603" y="441960"/>
                </a:lnTo>
                <a:lnTo>
                  <a:pt x="1778508" y="445770"/>
                </a:lnTo>
                <a:lnTo>
                  <a:pt x="1779270" y="445770"/>
                </a:lnTo>
                <a:lnTo>
                  <a:pt x="1779270" y="467214"/>
                </a:lnTo>
                <a:lnTo>
                  <a:pt x="1784603" y="463828"/>
                </a:lnTo>
                <a:close/>
              </a:path>
              <a:path w="1827530" h="1178560">
                <a:moveTo>
                  <a:pt x="1784603" y="34943"/>
                </a:moveTo>
                <a:lnTo>
                  <a:pt x="1784603" y="34290"/>
                </a:lnTo>
                <a:lnTo>
                  <a:pt x="1783841" y="34290"/>
                </a:lnTo>
                <a:lnTo>
                  <a:pt x="1784603" y="34943"/>
                </a:lnTo>
                <a:close/>
              </a:path>
              <a:path w="1827530" h="1178560">
                <a:moveTo>
                  <a:pt x="1789176" y="460925"/>
                </a:moveTo>
                <a:lnTo>
                  <a:pt x="1789176" y="437388"/>
                </a:lnTo>
                <a:lnTo>
                  <a:pt x="1788414" y="438150"/>
                </a:lnTo>
                <a:lnTo>
                  <a:pt x="1783841" y="441960"/>
                </a:lnTo>
                <a:lnTo>
                  <a:pt x="1784603" y="441960"/>
                </a:lnTo>
                <a:lnTo>
                  <a:pt x="1784603" y="463828"/>
                </a:lnTo>
                <a:lnTo>
                  <a:pt x="1789176" y="460925"/>
                </a:lnTo>
                <a:close/>
              </a:path>
              <a:path w="1827530" h="1178560">
                <a:moveTo>
                  <a:pt x="1789176" y="38862"/>
                </a:moveTo>
                <a:lnTo>
                  <a:pt x="1788414" y="38100"/>
                </a:lnTo>
                <a:lnTo>
                  <a:pt x="1788765" y="38510"/>
                </a:lnTo>
                <a:lnTo>
                  <a:pt x="1789176" y="38862"/>
                </a:lnTo>
                <a:close/>
              </a:path>
              <a:path w="1827530" h="1178560">
                <a:moveTo>
                  <a:pt x="1788765" y="38510"/>
                </a:moveTo>
                <a:lnTo>
                  <a:pt x="1788414" y="38100"/>
                </a:lnTo>
                <a:lnTo>
                  <a:pt x="1788765" y="38510"/>
                </a:lnTo>
                <a:close/>
              </a:path>
              <a:path w="1827530" h="1178560">
                <a:moveTo>
                  <a:pt x="1788765" y="437739"/>
                </a:moveTo>
                <a:lnTo>
                  <a:pt x="1788414" y="438041"/>
                </a:lnTo>
                <a:lnTo>
                  <a:pt x="1788765" y="437739"/>
                </a:lnTo>
                <a:close/>
              </a:path>
              <a:path w="1827530" h="1178560">
                <a:moveTo>
                  <a:pt x="1789176" y="437388"/>
                </a:moveTo>
                <a:lnTo>
                  <a:pt x="1788765" y="437739"/>
                </a:lnTo>
                <a:lnTo>
                  <a:pt x="1788414" y="438150"/>
                </a:lnTo>
                <a:lnTo>
                  <a:pt x="1789176" y="437388"/>
                </a:lnTo>
                <a:close/>
              </a:path>
              <a:path w="1827530" h="1178560">
                <a:moveTo>
                  <a:pt x="1789176" y="38989"/>
                </a:moveTo>
                <a:lnTo>
                  <a:pt x="1788765" y="38510"/>
                </a:lnTo>
                <a:lnTo>
                  <a:pt x="1789176" y="38989"/>
                </a:lnTo>
                <a:close/>
              </a:path>
              <a:path w="1827530" h="1178560">
                <a:moveTo>
                  <a:pt x="1800606" y="451716"/>
                </a:moveTo>
                <a:lnTo>
                  <a:pt x="1800606" y="422148"/>
                </a:lnTo>
                <a:lnTo>
                  <a:pt x="1796795" y="428244"/>
                </a:lnTo>
                <a:lnTo>
                  <a:pt x="1796795" y="427482"/>
                </a:lnTo>
                <a:lnTo>
                  <a:pt x="1792986" y="433578"/>
                </a:lnTo>
                <a:lnTo>
                  <a:pt x="1792986" y="432816"/>
                </a:lnTo>
                <a:lnTo>
                  <a:pt x="1788765" y="437739"/>
                </a:lnTo>
                <a:lnTo>
                  <a:pt x="1789176" y="437388"/>
                </a:lnTo>
                <a:lnTo>
                  <a:pt x="1789176" y="460925"/>
                </a:lnTo>
                <a:lnTo>
                  <a:pt x="1795810" y="456714"/>
                </a:lnTo>
                <a:lnTo>
                  <a:pt x="1800606" y="451716"/>
                </a:lnTo>
                <a:close/>
              </a:path>
              <a:path w="1827530" h="1178560">
                <a:moveTo>
                  <a:pt x="1800606" y="55054"/>
                </a:moveTo>
                <a:lnTo>
                  <a:pt x="1800606" y="54102"/>
                </a:lnTo>
                <a:lnTo>
                  <a:pt x="1799844" y="53340"/>
                </a:lnTo>
                <a:lnTo>
                  <a:pt x="1800606" y="55054"/>
                </a:lnTo>
                <a:close/>
              </a:path>
              <a:path w="1827530" h="1178560">
                <a:moveTo>
                  <a:pt x="1808226" y="443774"/>
                </a:moveTo>
                <a:lnTo>
                  <a:pt x="1808226" y="397002"/>
                </a:lnTo>
                <a:lnTo>
                  <a:pt x="1806702" y="404622"/>
                </a:lnTo>
                <a:lnTo>
                  <a:pt x="1806702" y="403098"/>
                </a:lnTo>
                <a:lnTo>
                  <a:pt x="1805177" y="410718"/>
                </a:lnTo>
                <a:lnTo>
                  <a:pt x="1805177" y="409956"/>
                </a:lnTo>
                <a:lnTo>
                  <a:pt x="1802891" y="416814"/>
                </a:lnTo>
                <a:lnTo>
                  <a:pt x="1802891" y="416052"/>
                </a:lnTo>
                <a:lnTo>
                  <a:pt x="1799844" y="422910"/>
                </a:lnTo>
                <a:lnTo>
                  <a:pt x="1800606" y="422148"/>
                </a:lnTo>
                <a:lnTo>
                  <a:pt x="1800606" y="451716"/>
                </a:lnTo>
                <a:lnTo>
                  <a:pt x="1808226" y="443774"/>
                </a:lnTo>
                <a:close/>
              </a:path>
              <a:path w="1827530" h="1178560">
                <a:moveTo>
                  <a:pt x="1808226" y="86106"/>
                </a:moveTo>
                <a:lnTo>
                  <a:pt x="1808226" y="79248"/>
                </a:lnTo>
                <a:lnTo>
                  <a:pt x="1807464" y="78486"/>
                </a:lnTo>
                <a:lnTo>
                  <a:pt x="1808226" y="86106"/>
                </a:lnTo>
                <a:close/>
              </a:path>
              <a:path w="1827530" h="1178560">
                <a:moveTo>
                  <a:pt x="1808226" y="397002"/>
                </a:moveTo>
                <a:lnTo>
                  <a:pt x="1808226" y="390144"/>
                </a:lnTo>
                <a:lnTo>
                  <a:pt x="1807464" y="397764"/>
                </a:lnTo>
                <a:lnTo>
                  <a:pt x="1808226" y="397002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562233" y="217526"/>
            <a:ext cx="1642110" cy="1614170"/>
          </a:xfrm>
          <a:prstGeom prst="rect">
            <a:avLst/>
          </a:prstGeom>
        </p:spPr>
        <p:txBody>
          <a:bodyPr wrap="square" lIns="0" tIns="304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dirty="0" sz="3600">
                <a:solidFill>
                  <a:srgbClr val="004C2B"/>
                </a:solidFill>
                <a:latin typeface="SimSun"/>
                <a:cs typeface="SimSun"/>
              </a:rPr>
              <a:t>头指针</a:t>
            </a:r>
            <a:endParaRPr sz="3600">
              <a:latin typeface="SimSun"/>
              <a:cs typeface="SimSun"/>
            </a:endParaRPr>
          </a:p>
          <a:p>
            <a:pPr marL="405765">
              <a:lnSpc>
                <a:spcPct val="100000"/>
              </a:lnSpc>
              <a:spcBef>
                <a:spcPts val="2045"/>
              </a:spcBef>
            </a:pPr>
            <a:r>
              <a:rPr dirty="0" sz="3200" spc="5" b="1">
                <a:solidFill>
                  <a:srgbClr val="FF0000"/>
                </a:solidFill>
                <a:latin typeface="Microsoft JhengHei"/>
                <a:cs typeface="Microsoft JhengHei"/>
              </a:rPr>
              <a:t>头结点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30943" y="647700"/>
            <a:ext cx="2066544" cy="1476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310773" y="3612896"/>
            <a:ext cx="8140700" cy="31775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347980">
              <a:lnSpc>
                <a:spcPct val="100299"/>
              </a:lnSpc>
              <a:spcBef>
                <a:spcPts val="85"/>
              </a:spcBef>
            </a:pPr>
            <a:r>
              <a:rPr dirty="0" sz="3600">
                <a:solidFill>
                  <a:srgbClr val="CC0000"/>
                </a:solidFill>
                <a:latin typeface="SimSun"/>
                <a:cs typeface="SimSun"/>
              </a:rPr>
              <a:t>储地址</a:t>
            </a:r>
            <a:r>
              <a:rPr dirty="0" sz="3600">
                <a:solidFill>
                  <a:srgbClr val="650033"/>
                </a:solidFill>
                <a:latin typeface="SimSun"/>
                <a:cs typeface="SimSun"/>
              </a:rPr>
              <a:t>作为线性表的地址，称作线性表 的</a:t>
            </a:r>
            <a:r>
              <a:rPr dirty="0" sz="3600">
                <a:solidFill>
                  <a:srgbClr val="CC0000"/>
                </a:solidFill>
                <a:latin typeface="SimSun"/>
                <a:cs typeface="SimSun"/>
              </a:rPr>
              <a:t>头指针</a:t>
            </a:r>
            <a:r>
              <a:rPr dirty="0" sz="4000" spc="-15" b="1">
                <a:solidFill>
                  <a:srgbClr val="9A3365"/>
                </a:solidFill>
                <a:latin typeface="NSimSun"/>
                <a:cs typeface="NSimSun"/>
              </a:rPr>
              <a:t>。</a:t>
            </a:r>
            <a:endParaRPr sz="4000">
              <a:latin typeface="NSimSun"/>
              <a:cs typeface="NSimSun"/>
            </a:endParaRPr>
          </a:p>
          <a:p>
            <a:pPr marL="12700" marR="5080" indent="342900">
              <a:lnSpc>
                <a:spcPct val="110000"/>
              </a:lnSpc>
              <a:spcBef>
                <a:spcPts val="955"/>
              </a:spcBef>
            </a:pPr>
            <a:r>
              <a:rPr dirty="0" sz="3600">
                <a:solidFill>
                  <a:srgbClr val="650033"/>
                </a:solidFill>
                <a:latin typeface="SimSun"/>
                <a:cs typeface="SimSun"/>
              </a:rPr>
              <a:t>有时为了操作方便，在第一个结点之前 虚加一个“头结点”，以</a:t>
            </a:r>
            <a:r>
              <a:rPr dirty="0" sz="3600">
                <a:solidFill>
                  <a:srgbClr val="FF0000"/>
                </a:solidFill>
                <a:latin typeface="SimSun"/>
                <a:cs typeface="SimSun"/>
              </a:rPr>
              <a:t>指向头结点的 指针</a:t>
            </a:r>
            <a:r>
              <a:rPr dirty="0" sz="3600">
                <a:solidFill>
                  <a:srgbClr val="650033"/>
                </a:solidFill>
                <a:latin typeface="SimSun"/>
                <a:cs typeface="SimSun"/>
              </a:rPr>
              <a:t>为链表的头指针</a:t>
            </a:r>
            <a:r>
              <a:rPr dirty="0" sz="4000" spc="-15" b="1">
                <a:solidFill>
                  <a:srgbClr val="9A3365"/>
                </a:solidFill>
                <a:latin typeface="NSimSun"/>
                <a:cs typeface="NSimSun"/>
              </a:rPr>
              <a:t>。</a:t>
            </a:r>
            <a:endParaRPr sz="4000">
              <a:latin typeface="NSimSun"/>
              <a:cs typeface="N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937627" y="882396"/>
            <a:ext cx="1519440" cy="1135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928495" y="873252"/>
            <a:ext cx="1561465" cy="1186815"/>
          </a:xfrm>
          <a:custGeom>
            <a:avLst/>
            <a:gdLst/>
            <a:ahLst/>
            <a:cxnLst/>
            <a:rect l="l" t="t" r="r" b="b"/>
            <a:pathLst>
              <a:path w="1561465" h="1186814">
                <a:moveTo>
                  <a:pt x="1466850" y="454152"/>
                </a:moveTo>
                <a:lnTo>
                  <a:pt x="1466850" y="98298"/>
                </a:lnTo>
                <a:lnTo>
                  <a:pt x="1466088" y="88392"/>
                </a:lnTo>
                <a:lnTo>
                  <a:pt x="1450086" y="43434"/>
                </a:lnTo>
                <a:lnTo>
                  <a:pt x="1406652" y="7620"/>
                </a:lnTo>
                <a:lnTo>
                  <a:pt x="1368552" y="0"/>
                </a:lnTo>
                <a:lnTo>
                  <a:pt x="98297" y="0"/>
                </a:lnTo>
                <a:lnTo>
                  <a:pt x="47175" y="14444"/>
                </a:lnTo>
                <a:lnTo>
                  <a:pt x="14444" y="47175"/>
                </a:lnTo>
                <a:lnTo>
                  <a:pt x="761" y="88392"/>
                </a:lnTo>
                <a:lnTo>
                  <a:pt x="0" y="98298"/>
                </a:lnTo>
                <a:lnTo>
                  <a:pt x="0" y="454152"/>
                </a:lnTo>
                <a:lnTo>
                  <a:pt x="7945" y="492551"/>
                </a:lnTo>
                <a:lnTo>
                  <a:pt x="19050" y="509049"/>
                </a:lnTo>
                <a:lnTo>
                  <a:pt x="19050" y="90678"/>
                </a:lnTo>
                <a:lnTo>
                  <a:pt x="20574" y="82296"/>
                </a:lnTo>
                <a:lnTo>
                  <a:pt x="20574" y="83058"/>
                </a:lnTo>
                <a:lnTo>
                  <a:pt x="22098" y="77470"/>
                </a:lnTo>
                <a:lnTo>
                  <a:pt x="22098" y="75438"/>
                </a:lnTo>
                <a:lnTo>
                  <a:pt x="25145" y="67056"/>
                </a:lnTo>
                <a:lnTo>
                  <a:pt x="25145" y="67818"/>
                </a:lnTo>
                <a:lnTo>
                  <a:pt x="28194" y="61722"/>
                </a:lnTo>
                <a:lnTo>
                  <a:pt x="28194" y="60960"/>
                </a:lnTo>
                <a:lnTo>
                  <a:pt x="32004" y="54610"/>
                </a:lnTo>
                <a:lnTo>
                  <a:pt x="32004" y="54102"/>
                </a:lnTo>
                <a:lnTo>
                  <a:pt x="36575" y="48223"/>
                </a:lnTo>
                <a:lnTo>
                  <a:pt x="36575" y="48006"/>
                </a:lnTo>
                <a:lnTo>
                  <a:pt x="48006" y="36576"/>
                </a:lnTo>
                <a:lnTo>
                  <a:pt x="48006" y="36745"/>
                </a:lnTo>
                <a:lnTo>
                  <a:pt x="54102" y="32004"/>
                </a:lnTo>
                <a:lnTo>
                  <a:pt x="54102" y="32308"/>
                </a:lnTo>
                <a:lnTo>
                  <a:pt x="60960" y="28194"/>
                </a:lnTo>
                <a:lnTo>
                  <a:pt x="60960" y="28575"/>
                </a:lnTo>
                <a:lnTo>
                  <a:pt x="67056" y="25527"/>
                </a:lnTo>
                <a:lnTo>
                  <a:pt x="67056" y="25146"/>
                </a:lnTo>
                <a:lnTo>
                  <a:pt x="75438" y="22098"/>
                </a:lnTo>
                <a:lnTo>
                  <a:pt x="75438" y="22652"/>
                </a:lnTo>
                <a:lnTo>
                  <a:pt x="82296" y="20781"/>
                </a:lnTo>
                <a:lnTo>
                  <a:pt x="82296" y="20574"/>
                </a:lnTo>
                <a:lnTo>
                  <a:pt x="90678" y="19050"/>
                </a:lnTo>
                <a:lnTo>
                  <a:pt x="90678" y="19748"/>
                </a:lnTo>
                <a:lnTo>
                  <a:pt x="98298" y="19113"/>
                </a:lnTo>
                <a:lnTo>
                  <a:pt x="1368552" y="19113"/>
                </a:lnTo>
                <a:lnTo>
                  <a:pt x="1376172" y="19748"/>
                </a:lnTo>
                <a:lnTo>
                  <a:pt x="1376172" y="19050"/>
                </a:lnTo>
                <a:lnTo>
                  <a:pt x="1384554" y="20574"/>
                </a:lnTo>
                <a:lnTo>
                  <a:pt x="1384554" y="20781"/>
                </a:lnTo>
                <a:lnTo>
                  <a:pt x="1391412" y="22652"/>
                </a:lnTo>
                <a:lnTo>
                  <a:pt x="1391412" y="22098"/>
                </a:lnTo>
                <a:lnTo>
                  <a:pt x="1399794" y="25146"/>
                </a:lnTo>
                <a:lnTo>
                  <a:pt x="1399794" y="25527"/>
                </a:lnTo>
                <a:lnTo>
                  <a:pt x="1405890" y="28575"/>
                </a:lnTo>
                <a:lnTo>
                  <a:pt x="1405890" y="28194"/>
                </a:lnTo>
                <a:lnTo>
                  <a:pt x="1412748" y="32766"/>
                </a:lnTo>
                <a:lnTo>
                  <a:pt x="1412748" y="32004"/>
                </a:lnTo>
                <a:lnTo>
                  <a:pt x="1418844" y="36745"/>
                </a:lnTo>
                <a:lnTo>
                  <a:pt x="1418844" y="36576"/>
                </a:lnTo>
                <a:lnTo>
                  <a:pt x="1430274" y="48006"/>
                </a:lnTo>
                <a:lnTo>
                  <a:pt x="1430274" y="48387"/>
                </a:lnTo>
                <a:lnTo>
                  <a:pt x="1434084" y="54102"/>
                </a:lnTo>
                <a:lnTo>
                  <a:pt x="1434084" y="53340"/>
                </a:lnTo>
                <a:lnTo>
                  <a:pt x="1438656" y="60960"/>
                </a:lnTo>
                <a:lnTo>
                  <a:pt x="1438656" y="61722"/>
                </a:lnTo>
                <a:lnTo>
                  <a:pt x="1441704" y="67818"/>
                </a:lnTo>
                <a:lnTo>
                  <a:pt x="1441704" y="67056"/>
                </a:lnTo>
                <a:lnTo>
                  <a:pt x="1443990" y="75438"/>
                </a:lnTo>
                <a:lnTo>
                  <a:pt x="1443990" y="74676"/>
                </a:lnTo>
                <a:lnTo>
                  <a:pt x="1446276" y="83058"/>
                </a:lnTo>
                <a:lnTo>
                  <a:pt x="1446276" y="82296"/>
                </a:lnTo>
                <a:lnTo>
                  <a:pt x="1447038" y="90678"/>
                </a:lnTo>
                <a:lnTo>
                  <a:pt x="1447038" y="89916"/>
                </a:lnTo>
                <a:lnTo>
                  <a:pt x="1447800" y="99060"/>
                </a:lnTo>
                <a:lnTo>
                  <a:pt x="1447800" y="511862"/>
                </a:lnTo>
                <a:lnTo>
                  <a:pt x="1459230" y="492252"/>
                </a:lnTo>
                <a:lnTo>
                  <a:pt x="1462278" y="483108"/>
                </a:lnTo>
                <a:lnTo>
                  <a:pt x="1464564" y="473964"/>
                </a:lnTo>
                <a:lnTo>
                  <a:pt x="1466088" y="464058"/>
                </a:lnTo>
                <a:lnTo>
                  <a:pt x="1466850" y="454152"/>
                </a:lnTo>
                <a:close/>
              </a:path>
              <a:path w="1561465" h="1186814">
                <a:moveTo>
                  <a:pt x="19812" y="89916"/>
                </a:moveTo>
                <a:lnTo>
                  <a:pt x="19050" y="90678"/>
                </a:lnTo>
                <a:lnTo>
                  <a:pt x="19050" y="99060"/>
                </a:lnTo>
                <a:lnTo>
                  <a:pt x="19812" y="89916"/>
                </a:lnTo>
                <a:close/>
              </a:path>
              <a:path w="1561465" h="1186814">
                <a:moveTo>
                  <a:pt x="19812" y="462534"/>
                </a:moveTo>
                <a:lnTo>
                  <a:pt x="19050" y="453390"/>
                </a:lnTo>
                <a:lnTo>
                  <a:pt x="19050" y="461772"/>
                </a:lnTo>
                <a:lnTo>
                  <a:pt x="19812" y="462534"/>
                </a:lnTo>
                <a:close/>
              </a:path>
              <a:path w="1561465" h="1186814">
                <a:moveTo>
                  <a:pt x="22860" y="477774"/>
                </a:moveTo>
                <a:lnTo>
                  <a:pt x="20574" y="469392"/>
                </a:lnTo>
                <a:lnTo>
                  <a:pt x="20574" y="470154"/>
                </a:lnTo>
                <a:lnTo>
                  <a:pt x="19050" y="461772"/>
                </a:lnTo>
                <a:lnTo>
                  <a:pt x="19050" y="509049"/>
                </a:lnTo>
                <a:lnTo>
                  <a:pt x="22098" y="513577"/>
                </a:lnTo>
                <a:lnTo>
                  <a:pt x="22098" y="477012"/>
                </a:lnTo>
                <a:lnTo>
                  <a:pt x="22860" y="477774"/>
                </a:lnTo>
                <a:close/>
              </a:path>
              <a:path w="1561465" h="1186814">
                <a:moveTo>
                  <a:pt x="22859" y="74676"/>
                </a:moveTo>
                <a:lnTo>
                  <a:pt x="22098" y="75438"/>
                </a:lnTo>
                <a:lnTo>
                  <a:pt x="22098" y="77470"/>
                </a:lnTo>
                <a:lnTo>
                  <a:pt x="22859" y="74676"/>
                </a:lnTo>
                <a:close/>
              </a:path>
              <a:path w="1561465" h="1186814">
                <a:moveTo>
                  <a:pt x="28956" y="492252"/>
                </a:moveTo>
                <a:lnTo>
                  <a:pt x="25146" y="484632"/>
                </a:lnTo>
                <a:lnTo>
                  <a:pt x="25146" y="485394"/>
                </a:lnTo>
                <a:lnTo>
                  <a:pt x="22098" y="477012"/>
                </a:lnTo>
                <a:lnTo>
                  <a:pt x="22098" y="513577"/>
                </a:lnTo>
                <a:lnTo>
                  <a:pt x="28194" y="522634"/>
                </a:lnTo>
                <a:lnTo>
                  <a:pt x="28194" y="491490"/>
                </a:lnTo>
                <a:lnTo>
                  <a:pt x="28956" y="492252"/>
                </a:lnTo>
                <a:close/>
              </a:path>
              <a:path w="1561465" h="1186814">
                <a:moveTo>
                  <a:pt x="28956" y="60198"/>
                </a:moveTo>
                <a:lnTo>
                  <a:pt x="28194" y="60960"/>
                </a:lnTo>
                <a:lnTo>
                  <a:pt x="28194" y="61722"/>
                </a:lnTo>
                <a:lnTo>
                  <a:pt x="28956" y="60198"/>
                </a:lnTo>
                <a:close/>
              </a:path>
              <a:path w="1561465" h="1186814">
                <a:moveTo>
                  <a:pt x="32766" y="498348"/>
                </a:moveTo>
                <a:lnTo>
                  <a:pt x="28194" y="491490"/>
                </a:lnTo>
                <a:lnTo>
                  <a:pt x="28194" y="522634"/>
                </a:lnTo>
                <a:lnTo>
                  <a:pt x="28846" y="523603"/>
                </a:lnTo>
                <a:lnTo>
                  <a:pt x="32004" y="525728"/>
                </a:lnTo>
                <a:lnTo>
                  <a:pt x="32004" y="498348"/>
                </a:lnTo>
                <a:lnTo>
                  <a:pt x="32766" y="498348"/>
                </a:lnTo>
                <a:close/>
              </a:path>
              <a:path w="1561465" h="1186814">
                <a:moveTo>
                  <a:pt x="32766" y="53340"/>
                </a:moveTo>
                <a:lnTo>
                  <a:pt x="32004" y="54102"/>
                </a:lnTo>
                <a:lnTo>
                  <a:pt x="32004" y="54610"/>
                </a:lnTo>
                <a:lnTo>
                  <a:pt x="32766" y="53340"/>
                </a:lnTo>
                <a:close/>
              </a:path>
              <a:path w="1561465" h="1186814">
                <a:moveTo>
                  <a:pt x="37338" y="505206"/>
                </a:moveTo>
                <a:lnTo>
                  <a:pt x="32004" y="498348"/>
                </a:lnTo>
                <a:lnTo>
                  <a:pt x="32004" y="525728"/>
                </a:lnTo>
                <a:lnTo>
                  <a:pt x="36576" y="528806"/>
                </a:lnTo>
                <a:lnTo>
                  <a:pt x="36576" y="504444"/>
                </a:lnTo>
                <a:lnTo>
                  <a:pt x="37338" y="505206"/>
                </a:lnTo>
                <a:close/>
              </a:path>
              <a:path w="1561465" h="1186814">
                <a:moveTo>
                  <a:pt x="37337" y="47244"/>
                </a:moveTo>
                <a:lnTo>
                  <a:pt x="36575" y="48006"/>
                </a:lnTo>
                <a:lnTo>
                  <a:pt x="36575" y="48223"/>
                </a:lnTo>
                <a:lnTo>
                  <a:pt x="37337" y="47244"/>
                </a:lnTo>
                <a:close/>
              </a:path>
              <a:path w="1561465" h="1186814">
                <a:moveTo>
                  <a:pt x="48006" y="536499"/>
                </a:moveTo>
                <a:lnTo>
                  <a:pt x="48006" y="515874"/>
                </a:lnTo>
                <a:lnTo>
                  <a:pt x="36576" y="504444"/>
                </a:lnTo>
                <a:lnTo>
                  <a:pt x="36576" y="528806"/>
                </a:lnTo>
                <a:lnTo>
                  <a:pt x="48006" y="536499"/>
                </a:lnTo>
                <a:close/>
              </a:path>
              <a:path w="1561465" h="1186814">
                <a:moveTo>
                  <a:pt x="48006" y="36745"/>
                </a:moveTo>
                <a:lnTo>
                  <a:pt x="48006" y="36576"/>
                </a:lnTo>
                <a:lnTo>
                  <a:pt x="47243" y="37338"/>
                </a:lnTo>
                <a:lnTo>
                  <a:pt x="48006" y="36745"/>
                </a:lnTo>
                <a:close/>
              </a:path>
              <a:path w="1561465" h="1186814">
                <a:moveTo>
                  <a:pt x="54102" y="519684"/>
                </a:moveTo>
                <a:lnTo>
                  <a:pt x="47243" y="515112"/>
                </a:lnTo>
                <a:lnTo>
                  <a:pt x="48006" y="515874"/>
                </a:lnTo>
                <a:lnTo>
                  <a:pt x="48006" y="536499"/>
                </a:lnTo>
                <a:lnTo>
                  <a:pt x="53340" y="540089"/>
                </a:lnTo>
                <a:lnTo>
                  <a:pt x="53340" y="519684"/>
                </a:lnTo>
                <a:lnTo>
                  <a:pt x="54102" y="519684"/>
                </a:lnTo>
                <a:close/>
              </a:path>
              <a:path w="1561465" h="1186814">
                <a:moveTo>
                  <a:pt x="54102" y="32308"/>
                </a:moveTo>
                <a:lnTo>
                  <a:pt x="54102" y="32004"/>
                </a:lnTo>
                <a:lnTo>
                  <a:pt x="53340" y="32766"/>
                </a:lnTo>
                <a:lnTo>
                  <a:pt x="54102" y="32308"/>
                </a:lnTo>
                <a:close/>
              </a:path>
              <a:path w="1561465" h="1186814">
                <a:moveTo>
                  <a:pt x="60960" y="544723"/>
                </a:moveTo>
                <a:lnTo>
                  <a:pt x="60960" y="524256"/>
                </a:lnTo>
                <a:lnTo>
                  <a:pt x="53340" y="519684"/>
                </a:lnTo>
                <a:lnTo>
                  <a:pt x="53340" y="540089"/>
                </a:lnTo>
                <a:lnTo>
                  <a:pt x="59898" y="544504"/>
                </a:lnTo>
                <a:lnTo>
                  <a:pt x="60960" y="544723"/>
                </a:lnTo>
                <a:close/>
              </a:path>
              <a:path w="1561465" h="1186814">
                <a:moveTo>
                  <a:pt x="60960" y="28575"/>
                </a:moveTo>
                <a:lnTo>
                  <a:pt x="60960" y="28194"/>
                </a:lnTo>
                <a:lnTo>
                  <a:pt x="60198" y="28956"/>
                </a:lnTo>
                <a:lnTo>
                  <a:pt x="60960" y="28575"/>
                </a:lnTo>
                <a:close/>
              </a:path>
              <a:path w="1561465" h="1186814">
                <a:moveTo>
                  <a:pt x="67818" y="527304"/>
                </a:moveTo>
                <a:lnTo>
                  <a:pt x="60198" y="523494"/>
                </a:lnTo>
                <a:lnTo>
                  <a:pt x="60960" y="524256"/>
                </a:lnTo>
                <a:lnTo>
                  <a:pt x="60960" y="544723"/>
                </a:lnTo>
                <a:lnTo>
                  <a:pt x="67056" y="545985"/>
                </a:lnTo>
                <a:lnTo>
                  <a:pt x="67056" y="527304"/>
                </a:lnTo>
                <a:lnTo>
                  <a:pt x="67818" y="527304"/>
                </a:lnTo>
                <a:close/>
              </a:path>
              <a:path w="1561465" h="1186814">
                <a:moveTo>
                  <a:pt x="67818" y="25146"/>
                </a:moveTo>
                <a:lnTo>
                  <a:pt x="67056" y="25146"/>
                </a:lnTo>
                <a:lnTo>
                  <a:pt x="67056" y="25527"/>
                </a:lnTo>
                <a:lnTo>
                  <a:pt x="67818" y="25146"/>
                </a:lnTo>
                <a:close/>
              </a:path>
              <a:path w="1561465" h="1186814">
                <a:moveTo>
                  <a:pt x="75438" y="529590"/>
                </a:moveTo>
                <a:lnTo>
                  <a:pt x="67056" y="527304"/>
                </a:lnTo>
                <a:lnTo>
                  <a:pt x="67056" y="545985"/>
                </a:lnTo>
                <a:lnTo>
                  <a:pt x="74676" y="547562"/>
                </a:lnTo>
                <a:lnTo>
                  <a:pt x="74676" y="529590"/>
                </a:lnTo>
                <a:lnTo>
                  <a:pt x="75438" y="529590"/>
                </a:lnTo>
                <a:close/>
              </a:path>
              <a:path w="1561465" h="1186814">
                <a:moveTo>
                  <a:pt x="75438" y="22652"/>
                </a:moveTo>
                <a:lnTo>
                  <a:pt x="75438" y="22098"/>
                </a:lnTo>
                <a:lnTo>
                  <a:pt x="74676" y="22860"/>
                </a:lnTo>
                <a:lnTo>
                  <a:pt x="75438" y="22652"/>
                </a:lnTo>
                <a:close/>
              </a:path>
              <a:path w="1561465" h="1186814">
                <a:moveTo>
                  <a:pt x="83058" y="531876"/>
                </a:moveTo>
                <a:lnTo>
                  <a:pt x="74676" y="529590"/>
                </a:lnTo>
                <a:lnTo>
                  <a:pt x="74676" y="547562"/>
                </a:lnTo>
                <a:lnTo>
                  <a:pt x="82296" y="549138"/>
                </a:lnTo>
                <a:lnTo>
                  <a:pt x="82296" y="531876"/>
                </a:lnTo>
                <a:lnTo>
                  <a:pt x="83058" y="531876"/>
                </a:lnTo>
                <a:close/>
              </a:path>
              <a:path w="1561465" h="1186814">
                <a:moveTo>
                  <a:pt x="83058" y="20574"/>
                </a:moveTo>
                <a:lnTo>
                  <a:pt x="82296" y="20574"/>
                </a:lnTo>
                <a:lnTo>
                  <a:pt x="82296" y="20781"/>
                </a:lnTo>
                <a:lnTo>
                  <a:pt x="83058" y="20574"/>
                </a:lnTo>
                <a:close/>
              </a:path>
              <a:path w="1561465" h="1186814">
                <a:moveTo>
                  <a:pt x="1535430" y="1163321"/>
                </a:moveTo>
                <a:lnTo>
                  <a:pt x="1535430" y="1137666"/>
                </a:lnTo>
                <a:lnTo>
                  <a:pt x="1520190" y="1149095"/>
                </a:lnTo>
                <a:lnTo>
                  <a:pt x="1495936" y="1102437"/>
                </a:lnTo>
                <a:lnTo>
                  <a:pt x="858012" y="533400"/>
                </a:lnTo>
                <a:lnTo>
                  <a:pt x="98298" y="533400"/>
                </a:lnTo>
                <a:lnTo>
                  <a:pt x="89916" y="532638"/>
                </a:lnTo>
                <a:lnTo>
                  <a:pt x="82296" y="531876"/>
                </a:lnTo>
                <a:lnTo>
                  <a:pt x="82296" y="549138"/>
                </a:lnTo>
                <a:lnTo>
                  <a:pt x="98298" y="552450"/>
                </a:lnTo>
                <a:lnTo>
                  <a:pt x="848106" y="552450"/>
                </a:lnTo>
                <a:lnTo>
                  <a:pt x="848106" y="550164"/>
                </a:lnTo>
                <a:lnTo>
                  <a:pt x="854202" y="552450"/>
                </a:lnTo>
                <a:lnTo>
                  <a:pt x="854201" y="555602"/>
                </a:lnTo>
                <a:lnTo>
                  <a:pt x="1535430" y="1163321"/>
                </a:lnTo>
                <a:close/>
              </a:path>
              <a:path w="1561465" h="1186814">
                <a:moveTo>
                  <a:pt x="90678" y="19748"/>
                </a:moveTo>
                <a:lnTo>
                  <a:pt x="90678" y="19050"/>
                </a:lnTo>
                <a:lnTo>
                  <a:pt x="89916" y="19812"/>
                </a:lnTo>
                <a:lnTo>
                  <a:pt x="90678" y="19748"/>
                </a:lnTo>
                <a:close/>
              </a:path>
              <a:path w="1561465" h="1186814">
                <a:moveTo>
                  <a:pt x="90678" y="532638"/>
                </a:moveTo>
                <a:lnTo>
                  <a:pt x="89916" y="532568"/>
                </a:lnTo>
                <a:lnTo>
                  <a:pt x="90678" y="532638"/>
                </a:lnTo>
                <a:close/>
              </a:path>
              <a:path w="1561465" h="1186814">
                <a:moveTo>
                  <a:pt x="99059" y="19050"/>
                </a:moveTo>
                <a:lnTo>
                  <a:pt x="98298" y="19050"/>
                </a:lnTo>
                <a:lnTo>
                  <a:pt x="99059" y="19050"/>
                </a:lnTo>
                <a:close/>
              </a:path>
              <a:path w="1561465" h="1186814">
                <a:moveTo>
                  <a:pt x="99059" y="533400"/>
                </a:moveTo>
                <a:lnTo>
                  <a:pt x="98298" y="533336"/>
                </a:lnTo>
                <a:lnTo>
                  <a:pt x="99059" y="533400"/>
                </a:lnTo>
                <a:close/>
              </a:path>
              <a:path w="1561465" h="1186814">
                <a:moveTo>
                  <a:pt x="854202" y="552450"/>
                </a:moveTo>
                <a:lnTo>
                  <a:pt x="848106" y="550164"/>
                </a:lnTo>
                <a:lnTo>
                  <a:pt x="850668" y="552450"/>
                </a:lnTo>
                <a:lnTo>
                  <a:pt x="854202" y="552450"/>
                </a:lnTo>
                <a:close/>
              </a:path>
              <a:path w="1561465" h="1186814">
                <a:moveTo>
                  <a:pt x="850668" y="552450"/>
                </a:moveTo>
                <a:lnTo>
                  <a:pt x="848106" y="550164"/>
                </a:lnTo>
                <a:lnTo>
                  <a:pt x="848106" y="552450"/>
                </a:lnTo>
                <a:lnTo>
                  <a:pt x="850668" y="552450"/>
                </a:lnTo>
                <a:close/>
              </a:path>
              <a:path w="1561465" h="1186814">
                <a:moveTo>
                  <a:pt x="854201" y="555602"/>
                </a:moveTo>
                <a:lnTo>
                  <a:pt x="854202" y="552450"/>
                </a:lnTo>
                <a:lnTo>
                  <a:pt x="850668" y="552450"/>
                </a:lnTo>
                <a:lnTo>
                  <a:pt x="854201" y="555602"/>
                </a:lnTo>
                <a:close/>
              </a:path>
              <a:path w="1561465" h="1186814">
                <a:moveTo>
                  <a:pt x="1368552" y="552450"/>
                </a:moveTo>
                <a:lnTo>
                  <a:pt x="1368552" y="533400"/>
                </a:lnTo>
                <a:lnTo>
                  <a:pt x="1200150" y="533400"/>
                </a:lnTo>
                <a:lnTo>
                  <a:pt x="1216152" y="564184"/>
                </a:lnTo>
                <a:lnTo>
                  <a:pt x="1216152" y="552450"/>
                </a:lnTo>
                <a:lnTo>
                  <a:pt x="1224534" y="538734"/>
                </a:lnTo>
                <a:lnTo>
                  <a:pt x="1231666" y="552450"/>
                </a:lnTo>
                <a:lnTo>
                  <a:pt x="1368552" y="552450"/>
                </a:lnTo>
                <a:close/>
              </a:path>
              <a:path w="1561465" h="1186814">
                <a:moveTo>
                  <a:pt x="1231666" y="552450"/>
                </a:moveTo>
                <a:lnTo>
                  <a:pt x="1224534" y="538734"/>
                </a:lnTo>
                <a:lnTo>
                  <a:pt x="1216152" y="552450"/>
                </a:lnTo>
                <a:lnTo>
                  <a:pt x="1231666" y="552450"/>
                </a:lnTo>
                <a:close/>
              </a:path>
              <a:path w="1561465" h="1186814">
                <a:moveTo>
                  <a:pt x="1561338" y="1186434"/>
                </a:moveTo>
                <a:lnTo>
                  <a:pt x="1231666" y="552450"/>
                </a:lnTo>
                <a:lnTo>
                  <a:pt x="1216152" y="552450"/>
                </a:lnTo>
                <a:lnTo>
                  <a:pt x="1216152" y="564184"/>
                </a:lnTo>
                <a:lnTo>
                  <a:pt x="1495936" y="1102437"/>
                </a:lnTo>
                <a:lnTo>
                  <a:pt x="1535430" y="1137666"/>
                </a:lnTo>
                <a:lnTo>
                  <a:pt x="1535430" y="1163321"/>
                </a:lnTo>
                <a:lnTo>
                  <a:pt x="1561338" y="1186434"/>
                </a:lnTo>
                <a:close/>
              </a:path>
              <a:path w="1561465" h="1186814">
                <a:moveTo>
                  <a:pt x="1368552" y="19113"/>
                </a:moveTo>
                <a:lnTo>
                  <a:pt x="1367790" y="19050"/>
                </a:lnTo>
                <a:lnTo>
                  <a:pt x="1368552" y="19113"/>
                </a:lnTo>
                <a:close/>
              </a:path>
              <a:path w="1561465" h="1186814">
                <a:moveTo>
                  <a:pt x="1376934" y="551805"/>
                </a:moveTo>
                <a:lnTo>
                  <a:pt x="1376934" y="532638"/>
                </a:lnTo>
                <a:lnTo>
                  <a:pt x="1367790" y="533400"/>
                </a:lnTo>
                <a:lnTo>
                  <a:pt x="1368552" y="533400"/>
                </a:lnTo>
                <a:lnTo>
                  <a:pt x="1368552" y="552450"/>
                </a:lnTo>
                <a:lnTo>
                  <a:pt x="1376934" y="551805"/>
                </a:lnTo>
                <a:close/>
              </a:path>
              <a:path w="1561465" h="1186814">
                <a:moveTo>
                  <a:pt x="1376934" y="19812"/>
                </a:moveTo>
                <a:lnTo>
                  <a:pt x="1376172" y="19050"/>
                </a:lnTo>
                <a:lnTo>
                  <a:pt x="1376172" y="19748"/>
                </a:lnTo>
                <a:lnTo>
                  <a:pt x="1376934" y="19812"/>
                </a:lnTo>
                <a:close/>
              </a:path>
              <a:path w="1561465" h="1186814">
                <a:moveTo>
                  <a:pt x="1384554" y="550750"/>
                </a:moveTo>
                <a:lnTo>
                  <a:pt x="1384554" y="531876"/>
                </a:lnTo>
                <a:lnTo>
                  <a:pt x="1376172" y="532638"/>
                </a:lnTo>
                <a:lnTo>
                  <a:pt x="1376934" y="532638"/>
                </a:lnTo>
                <a:lnTo>
                  <a:pt x="1376934" y="551805"/>
                </a:lnTo>
                <a:lnTo>
                  <a:pt x="1378458" y="551688"/>
                </a:lnTo>
                <a:lnTo>
                  <a:pt x="1384554" y="550750"/>
                </a:lnTo>
                <a:close/>
              </a:path>
              <a:path w="1561465" h="1186814">
                <a:moveTo>
                  <a:pt x="1384554" y="20781"/>
                </a:moveTo>
                <a:lnTo>
                  <a:pt x="1384554" y="20574"/>
                </a:lnTo>
                <a:lnTo>
                  <a:pt x="1383792" y="20574"/>
                </a:lnTo>
                <a:lnTo>
                  <a:pt x="1384554" y="20781"/>
                </a:lnTo>
                <a:close/>
              </a:path>
              <a:path w="1561465" h="1186814">
                <a:moveTo>
                  <a:pt x="1392174" y="548889"/>
                </a:moveTo>
                <a:lnTo>
                  <a:pt x="1392174" y="529590"/>
                </a:lnTo>
                <a:lnTo>
                  <a:pt x="1383792" y="531876"/>
                </a:lnTo>
                <a:lnTo>
                  <a:pt x="1384554" y="531876"/>
                </a:lnTo>
                <a:lnTo>
                  <a:pt x="1384554" y="550750"/>
                </a:lnTo>
                <a:lnTo>
                  <a:pt x="1388364" y="550164"/>
                </a:lnTo>
                <a:lnTo>
                  <a:pt x="1392174" y="548889"/>
                </a:lnTo>
                <a:close/>
              </a:path>
              <a:path w="1561465" h="1186814">
                <a:moveTo>
                  <a:pt x="1392174" y="22860"/>
                </a:moveTo>
                <a:lnTo>
                  <a:pt x="1391412" y="22098"/>
                </a:lnTo>
                <a:lnTo>
                  <a:pt x="1391412" y="22652"/>
                </a:lnTo>
                <a:lnTo>
                  <a:pt x="1392174" y="22860"/>
                </a:lnTo>
                <a:close/>
              </a:path>
              <a:path w="1561465" h="1186814">
                <a:moveTo>
                  <a:pt x="1399794" y="546341"/>
                </a:moveTo>
                <a:lnTo>
                  <a:pt x="1399794" y="527304"/>
                </a:lnTo>
                <a:lnTo>
                  <a:pt x="1391412" y="529590"/>
                </a:lnTo>
                <a:lnTo>
                  <a:pt x="1392174" y="529590"/>
                </a:lnTo>
                <a:lnTo>
                  <a:pt x="1392174" y="548889"/>
                </a:lnTo>
                <a:lnTo>
                  <a:pt x="1399794" y="546341"/>
                </a:lnTo>
                <a:close/>
              </a:path>
              <a:path w="1561465" h="1186814">
                <a:moveTo>
                  <a:pt x="1399794" y="25527"/>
                </a:moveTo>
                <a:lnTo>
                  <a:pt x="1399794" y="25146"/>
                </a:lnTo>
                <a:lnTo>
                  <a:pt x="1399032" y="25146"/>
                </a:lnTo>
                <a:lnTo>
                  <a:pt x="1399794" y="25527"/>
                </a:lnTo>
                <a:close/>
              </a:path>
              <a:path w="1561465" h="1186814">
                <a:moveTo>
                  <a:pt x="1406652" y="523494"/>
                </a:moveTo>
                <a:lnTo>
                  <a:pt x="1399032" y="527304"/>
                </a:lnTo>
                <a:lnTo>
                  <a:pt x="1399794" y="527304"/>
                </a:lnTo>
                <a:lnTo>
                  <a:pt x="1399794" y="546341"/>
                </a:lnTo>
                <a:lnTo>
                  <a:pt x="1405890" y="544302"/>
                </a:lnTo>
                <a:lnTo>
                  <a:pt x="1405890" y="524256"/>
                </a:lnTo>
                <a:lnTo>
                  <a:pt x="1406652" y="523494"/>
                </a:lnTo>
                <a:close/>
              </a:path>
              <a:path w="1561465" h="1186814">
                <a:moveTo>
                  <a:pt x="1406652" y="28956"/>
                </a:moveTo>
                <a:lnTo>
                  <a:pt x="1405890" y="28194"/>
                </a:lnTo>
                <a:lnTo>
                  <a:pt x="1405890" y="28575"/>
                </a:lnTo>
                <a:lnTo>
                  <a:pt x="1406652" y="28956"/>
                </a:lnTo>
                <a:close/>
              </a:path>
              <a:path w="1561465" h="1186814">
                <a:moveTo>
                  <a:pt x="1419606" y="515112"/>
                </a:moveTo>
                <a:lnTo>
                  <a:pt x="1405890" y="524256"/>
                </a:lnTo>
                <a:lnTo>
                  <a:pt x="1405890" y="544302"/>
                </a:lnTo>
                <a:lnTo>
                  <a:pt x="1411468" y="542436"/>
                </a:lnTo>
                <a:lnTo>
                  <a:pt x="1418844" y="537782"/>
                </a:lnTo>
                <a:lnTo>
                  <a:pt x="1418844" y="515874"/>
                </a:lnTo>
                <a:lnTo>
                  <a:pt x="1419606" y="515112"/>
                </a:lnTo>
                <a:close/>
              </a:path>
              <a:path w="1561465" h="1186814">
                <a:moveTo>
                  <a:pt x="1419606" y="37338"/>
                </a:moveTo>
                <a:lnTo>
                  <a:pt x="1418844" y="36576"/>
                </a:lnTo>
                <a:lnTo>
                  <a:pt x="1418844" y="36745"/>
                </a:lnTo>
                <a:lnTo>
                  <a:pt x="1419606" y="37338"/>
                </a:lnTo>
                <a:close/>
              </a:path>
              <a:path w="1561465" h="1186814">
                <a:moveTo>
                  <a:pt x="1430274" y="530570"/>
                </a:moveTo>
                <a:lnTo>
                  <a:pt x="1430274" y="504444"/>
                </a:lnTo>
                <a:lnTo>
                  <a:pt x="1418844" y="515874"/>
                </a:lnTo>
                <a:lnTo>
                  <a:pt x="1418844" y="537782"/>
                </a:lnTo>
                <a:lnTo>
                  <a:pt x="1430274" y="530570"/>
                </a:lnTo>
                <a:close/>
              </a:path>
              <a:path w="1561465" h="1186814">
                <a:moveTo>
                  <a:pt x="1430274" y="48387"/>
                </a:moveTo>
                <a:lnTo>
                  <a:pt x="1430274" y="48006"/>
                </a:lnTo>
                <a:lnTo>
                  <a:pt x="1429512" y="47244"/>
                </a:lnTo>
                <a:lnTo>
                  <a:pt x="1430274" y="48387"/>
                </a:lnTo>
                <a:close/>
              </a:path>
              <a:path w="1561465" h="1186814">
                <a:moveTo>
                  <a:pt x="1438656" y="522055"/>
                </a:moveTo>
                <a:lnTo>
                  <a:pt x="1438656" y="491490"/>
                </a:lnTo>
                <a:lnTo>
                  <a:pt x="1429512" y="505206"/>
                </a:lnTo>
                <a:lnTo>
                  <a:pt x="1430274" y="504444"/>
                </a:lnTo>
                <a:lnTo>
                  <a:pt x="1430274" y="530570"/>
                </a:lnTo>
                <a:lnTo>
                  <a:pt x="1431036" y="530079"/>
                </a:lnTo>
                <a:lnTo>
                  <a:pt x="1438656" y="522055"/>
                </a:lnTo>
                <a:close/>
              </a:path>
              <a:path w="1561465" h="1186814">
                <a:moveTo>
                  <a:pt x="1438656" y="61722"/>
                </a:moveTo>
                <a:lnTo>
                  <a:pt x="1438656" y="60960"/>
                </a:lnTo>
                <a:lnTo>
                  <a:pt x="1437894" y="60198"/>
                </a:lnTo>
                <a:lnTo>
                  <a:pt x="1438656" y="61722"/>
                </a:lnTo>
                <a:close/>
              </a:path>
              <a:path w="1561465" h="1186814">
                <a:moveTo>
                  <a:pt x="1447800" y="511862"/>
                </a:moveTo>
                <a:lnTo>
                  <a:pt x="1447800" y="453390"/>
                </a:lnTo>
                <a:lnTo>
                  <a:pt x="1447038" y="462534"/>
                </a:lnTo>
                <a:lnTo>
                  <a:pt x="1447038" y="461772"/>
                </a:lnTo>
                <a:lnTo>
                  <a:pt x="1446276" y="470154"/>
                </a:lnTo>
                <a:lnTo>
                  <a:pt x="1446276" y="469392"/>
                </a:lnTo>
                <a:lnTo>
                  <a:pt x="1443990" y="477774"/>
                </a:lnTo>
                <a:lnTo>
                  <a:pt x="1443990" y="477012"/>
                </a:lnTo>
                <a:lnTo>
                  <a:pt x="1441704" y="485394"/>
                </a:lnTo>
                <a:lnTo>
                  <a:pt x="1441704" y="484632"/>
                </a:lnTo>
                <a:lnTo>
                  <a:pt x="1437894" y="492252"/>
                </a:lnTo>
                <a:lnTo>
                  <a:pt x="1438656" y="491490"/>
                </a:lnTo>
                <a:lnTo>
                  <a:pt x="1438656" y="522055"/>
                </a:lnTo>
                <a:lnTo>
                  <a:pt x="1446948" y="513323"/>
                </a:lnTo>
                <a:lnTo>
                  <a:pt x="1447800" y="511862"/>
                </a:lnTo>
                <a:close/>
              </a:path>
              <a:path w="1561465" h="1186814">
                <a:moveTo>
                  <a:pt x="1535430" y="1137666"/>
                </a:moveTo>
                <a:lnTo>
                  <a:pt x="1495936" y="1102437"/>
                </a:lnTo>
                <a:lnTo>
                  <a:pt x="1520190" y="1149095"/>
                </a:lnTo>
                <a:lnTo>
                  <a:pt x="1535430" y="1137666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963033" y="852932"/>
            <a:ext cx="1397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009A"/>
                </a:solidFill>
                <a:latin typeface="SimSun"/>
                <a:cs typeface="SimSun"/>
              </a:rPr>
              <a:t>空指针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61423" y="577595"/>
            <a:ext cx="3938003" cy="13037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25609" y="572831"/>
            <a:ext cx="3979545" cy="1323340"/>
          </a:xfrm>
          <a:custGeom>
            <a:avLst/>
            <a:gdLst/>
            <a:ahLst/>
            <a:cxnLst/>
            <a:rect l="l" t="t" r="r" b="b"/>
            <a:pathLst>
              <a:path w="3979545" h="1323339">
                <a:moveTo>
                  <a:pt x="3883913" y="765117"/>
                </a:moveTo>
                <a:lnTo>
                  <a:pt x="3883913" y="756858"/>
                </a:lnTo>
                <a:lnTo>
                  <a:pt x="3877818" y="758382"/>
                </a:lnTo>
                <a:lnTo>
                  <a:pt x="3871026" y="759897"/>
                </a:lnTo>
                <a:lnTo>
                  <a:pt x="3862682" y="761168"/>
                </a:lnTo>
                <a:lnTo>
                  <a:pt x="3854286" y="761998"/>
                </a:lnTo>
                <a:lnTo>
                  <a:pt x="3847337" y="762192"/>
                </a:lnTo>
                <a:lnTo>
                  <a:pt x="1973580" y="762192"/>
                </a:lnTo>
                <a:lnTo>
                  <a:pt x="80781" y="1290985"/>
                </a:lnTo>
                <a:lnTo>
                  <a:pt x="38100" y="1312356"/>
                </a:lnTo>
                <a:lnTo>
                  <a:pt x="34418" y="1304256"/>
                </a:lnTo>
                <a:lnTo>
                  <a:pt x="0" y="1321500"/>
                </a:lnTo>
                <a:lnTo>
                  <a:pt x="762" y="1323024"/>
                </a:lnTo>
                <a:lnTo>
                  <a:pt x="1975103" y="771336"/>
                </a:lnTo>
                <a:lnTo>
                  <a:pt x="1975104" y="772098"/>
                </a:lnTo>
                <a:lnTo>
                  <a:pt x="3847337" y="772098"/>
                </a:lnTo>
                <a:lnTo>
                  <a:pt x="3853433" y="771421"/>
                </a:lnTo>
                <a:lnTo>
                  <a:pt x="3860292" y="771336"/>
                </a:lnTo>
                <a:lnTo>
                  <a:pt x="3883913" y="765117"/>
                </a:lnTo>
                <a:close/>
              </a:path>
              <a:path w="3979545" h="1323339">
                <a:moveTo>
                  <a:pt x="35850" y="1303538"/>
                </a:moveTo>
                <a:lnTo>
                  <a:pt x="34289" y="1303974"/>
                </a:lnTo>
                <a:lnTo>
                  <a:pt x="34418" y="1304256"/>
                </a:lnTo>
                <a:lnTo>
                  <a:pt x="35850" y="1303538"/>
                </a:lnTo>
                <a:close/>
              </a:path>
              <a:path w="3979545" h="1323339">
                <a:moveTo>
                  <a:pt x="80781" y="1290985"/>
                </a:moveTo>
                <a:lnTo>
                  <a:pt x="35850" y="1303538"/>
                </a:lnTo>
                <a:lnTo>
                  <a:pt x="34418" y="1304256"/>
                </a:lnTo>
                <a:lnTo>
                  <a:pt x="38100" y="1312356"/>
                </a:lnTo>
                <a:lnTo>
                  <a:pt x="80781" y="1290985"/>
                </a:lnTo>
                <a:close/>
              </a:path>
              <a:path w="3979545" h="1323339">
                <a:moveTo>
                  <a:pt x="1116330" y="772493"/>
                </a:moveTo>
                <a:lnTo>
                  <a:pt x="1116330" y="772098"/>
                </a:lnTo>
                <a:lnTo>
                  <a:pt x="1096555" y="772098"/>
                </a:lnTo>
                <a:lnTo>
                  <a:pt x="35850" y="1303538"/>
                </a:lnTo>
                <a:lnTo>
                  <a:pt x="80781" y="1290985"/>
                </a:lnTo>
                <a:lnTo>
                  <a:pt x="1116330" y="772493"/>
                </a:lnTo>
                <a:close/>
              </a:path>
              <a:path w="3979545" h="1323339">
                <a:moveTo>
                  <a:pt x="3979163" y="647130"/>
                </a:moveTo>
                <a:lnTo>
                  <a:pt x="3979163" y="132018"/>
                </a:lnTo>
                <a:lnTo>
                  <a:pt x="3978402" y="125160"/>
                </a:lnTo>
                <a:lnTo>
                  <a:pt x="3978402" y="118302"/>
                </a:lnTo>
                <a:lnTo>
                  <a:pt x="3968270" y="80288"/>
                </a:lnTo>
                <a:lnTo>
                  <a:pt x="3940302" y="39054"/>
                </a:lnTo>
                <a:lnTo>
                  <a:pt x="3898305" y="10793"/>
                </a:lnTo>
                <a:lnTo>
                  <a:pt x="3861054" y="954"/>
                </a:lnTo>
                <a:lnTo>
                  <a:pt x="3854286" y="202"/>
                </a:lnTo>
                <a:lnTo>
                  <a:pt x="3644895" y="592"/>
                </a:lnTo>
                <a:lnTo>
                  <a:pt x="3493055" y="792"/>
                </a:lnTo>
                <a:lnTo>
                  <a:pt x="2835017" y="906"/>
                </a:lnTo>
                <a:lnTo>
                  <a:pt x="1620075" y="0"/>
                </a:lnTo>
                <a:lnTo>
                  <a:pt x="1164502" y="92"/>
                </a:lnTo>
                <a:lnTo>
                  <a:pt x="962039" y="323"/>
                </a:lnTo>
                <a:lnTo>
                  <a:pt x="810200" y="592"/>
                </a:lnTo>
                <a:lnTo>
                  <a:pt x="658367" y="954"/>
                </a:lnTo>
                <a:lnTo>
                  <a:pt x="603486" y="19725"/>
                </a:lnTo>
                <a:lnTo>
                  <a:pt x="553539" y="75149"/>
                </a:lnTo>
                <a:lnTo>
                  <a:pt x="541781" y="112206"/>
                </a:lnTo>
                <a:lnTo>
                  <a:pt x="540257" y="125160"/>
                </a:lnTo>
                <a:lnTo>
                  <a:pt x="540257" y="640272"/>
                </a:lnTo>
                <a:lnTo>
                  <a:pt x="550163" y="687936"/>
                </a:lnTo>
                <a:lnTo>
                  <a:pt x="550163" y="125922"/>
                </a:lnTo>
                <a:lnTo>
                  <a:pt x="552449" y="107634"/>
                </a:lnTo>
                <a:lnTo>
                  <a:pt x="555497" y="95442"/>
                </a:lnTo>
                <a:lnTo>
                  <a:pt x="555497" y="96204"/>
                </a:lnTo>
                <a:lnTo>
                  <a:pt x="559307" y="84012"/>
                </a:lnTo>
                <a:lnTo>
                  <a:pt x="559307" y="84774"/>
                </a:lnTo>
                <a:lnTo>
                  <a:pt x="564641" y="73344"/>
                </a:lnTo>
                <a:lnTo>
                  <a:pt x="564641" y="74106"/>
                </a:lnTo>
                <a:lnTo>
                  <a:pt x="570737" y="63438"/>
                </a:lnTo>
                <a:lnTo>
                  <a:pt x="570737" y="64200"/>
                </a:lnTo>
                <a:lnTo>
                  <a:pt x="577595" y="55284"/>
                </a:lnTo>
                <a:lnTo>
                  <a:pt x="577595" y="54294"/>
                </a:lnTo>
                <a:lnTo>
                  <a:pt x="585215" y="45981"/>
                </a:lnTo>
                <a:lnTo>
                  <a:pt x="585977" y="45150"/>
                </a:lnTo>
                <a:lnTo>
                  <a:pt x="594359" y="37530"/>
                </a:lnTo>
                <a:lnTo>
                  <a:pt x="594359" y="38292"/>
                </a:lnTo>
                <a:lnTo>
                  <a:pt x="603503" y="31258"/>
                </a:lnTo>
                <a:lnTo>
                  <a:pt x="603503" y="30672"/>
                </a:lnTo>
                <a:lnTo>
                  <a:pt x="613409" y="25011"/>
                </a:lnTo>
                <a:lnTo>
                  <a:pt x="613409" y="24576"/>
                </a:lnTo>
                <a:lnTo>
                  <a:pt x="624077" y="19597"/>
                </a:lnTo>
                <a:lnTo>
                  <a:pt x="624077" y="19242"/>
                </a:lnTo>
                <a:lnTo>
                  <a:pt x="635507" y="15670"/>
                </a:lnTo>
                <a:lnTo>
                  <a:pt x="635507" y="15432"/>
                </a:lnTo>
                <a:lnTo>
                  <a:pt x="653795" y="10860"/>
                </a:lnTo>
                <a:lnTo>
                  <a:pt x="653795" y="11622"/>
                </a:lnTo>
                <a:lnTo>
                  <a:pt x="665135" y="10204"/>
                </a:lnTo>
                <a:lnTo>
                  <a:pt x="3854286" y="10204"/>
                </a:lnTo>
                <a:lnTo>
                  <a:pt x="3871722" y="12384"/>
                </a:lnTo>
                <a:lnTo>
                  <a:pt x="3883913" y="15432"/>
                </a:lnTo>
                <a:lnTo>
                  <a:pt x="3883913" y="15670"/>
                </a:lnTo>
                <a:lnTo>
                  <a:pt x="3895344" y="19242"/>
                </a:lnTo>
                <a:lnTo>
                  <a:pt x="3895344" y="19597"/>
                </a:lnTo>
                <a:lnTo>
                  <a:pt x="3906011" y="24576"/>
                </a:lnTo>
                <a:lnTo>
                  <a:pt x="3906011" y="25011"/>
                </a:lnTo>
                <a:lnTo>
                  <a:pt x="3915918" y="30672"/>
                </a:lnTo>
                <a:lnTo>
                  <a:pt x="3915918" y="31258"/>
                </a:lnTo>
                <a:lnTo>
                  <a:pt x="3925061" y="38292"/>
                </a:lnTo>
                <a:lnTo>
                  <a:pt x="3925061" y="37530"/>
                </a:lnTo>
                <a:lnTo>
                  <a:pt x="3933444" y="45912"/>
                </a:lnTo>
                <a:lnTo>
                  <a:pt x="3933444" y="45150"/>
                </a:lnTo>
                <a:lnTo>
                  <a:pt x="3941826" y="54294"/>
                </a:lnTo>
                <a:lnTo>
                  <a:pt x="3941826" y="55284"/>
                </a:lnTo>
                <a:lnTo>
                  <a:pt x="3948683" y="64200"/>
                </a:lnTo>
                <a:lnTo>
                  <a:pt x="3948683" y="63438"/>
                </a:lnTo>
                <a:lnTo>
                  <a:pt x="3954779" y="74106"/>
                </a:lnTo>
                <a:lnTo>
                  <a:pt x="3954779" y="73344"/>
                </a:lnTo>
                <a:lnTo>
                  <a:pt x="3960113" y="84774"/>
                </a:lnTo>
                <a:lnTo>
                  <a:pt x="3960113" y="86044"/>
                </a:lnTo>
                <a:lnTo>
                  <a:pt x="3963924" y="96204"/>
                </a:lnTo>
                <a:lnTo>
                  <a:pt x="3963924" y="95442"/>
                </a:lnTo>
                <a:lnTo>
                  <a:pt x="3966972" y="107634"/>
                </a:lnTo>
                <a:lnTo>
                  <a:pt x="3969257" y="125922"/>
                </a:lnTo>
                <a:lnTo>
                  <a:pt x="3969257" y="685589"/>
                </a:lnTo>
                <a:lnTo>
                  <a:pt x="3974592" y="673038"/>
                </a:lnTo>
                <a:lnTo>
                  <a:pt x="3976116" y="666942"/>
                </a:lnTo>
                <a:lnTo>
                  <a:pt x="3977640" y="660084"/>
                </a:lnTo>
                <a:lnTo>
                  <a:pt x="3978402" y="653988"/>
                </a:lnTo>
                <a:lnTo>
                  <a:pt x="3979163" y="647130"/>
                </a:lnTo>
                <a:close/>
              </a:path>
              <a:path w="3979545" h="1323339">
                <a:moveTo>
                  <a:pt x="551688" y="658560"/>
                </a:moveTo>
                <a:lnTo>
                  <a:pt x="550163" y="646368"/>
                </a:lnTo>
                <a:lnTo>
                  <a:pt x="550163" y="687936"/>
                </a:lnTo>
                <a:lnTo>
                  <a:pt x="550926" y="691543"/>
                </a:lnTo>
                <a:lnTo>
                  <a:pt x="550926" y="658560"/>
                </a:lnTo>
                <a:lnTo>
                  <a:pt x="551688" y="658560"/>
                </a:lnTo>
                <a:close/>
              </a:path>
              <a:path w="3979545" h="1323339">
                <a:moveTo>
                  <a:pt x="578357" y="717996"/>
                </a:moveTo>
                <a:lnTo>
                  <a:pt x="570738" y="708090"/>
                </a:lnTo>
                <a:lnTo>
                  <a:pt x="570738" y="708852"/>
                </a:lnTo>
                <a:lnTo>
                  <a:pt x="564641" y="698184"/>
                </a:lnTo>
                <a:lnTo>
                  <a:pt x="564641" y="698946"/>
                </a:lnTo>
                <a:lnTo>
                  <a:pt x="559307" y="687516"/>
                </a:lnTo>
                <a:lnTo>
                  <a:pt x="559307" y="688278"/>
                </a:lnTo>
                <a:lnTo>
                  <a:pt x="555497" y="676086"/>
                </a:lnTo>
                <a:lnTo>
                  <a:pt x="555497" y="676848"/>
                </a:lnTo>
                <a:lnTo>
                  <a:pt x="550926" y="658560"/>
                </a:lnTo>
                <a:lnTo>
                  <a:pt x="550926" y="691543"/>
                </a:lnTo>
                <a:lnTo>
                  <a:pt x="577596" y="731014"/>
                </a:lnTo>
                <a:lnTo>
                  <a:pt x="577596" y="717996"/>
                </a:lnTo>
                <a:lnTo>
                  <a:pt x="578357" y="717996"/>
                </a:lnTo>
                <a:close/>
              </a:path>
              <a:path w="3979545" h="1323339">
                <a:moveTo>
                  <a:pt x="578357" y="54294"/>
                </a:moveTo>
                <a:lnTo>
                  <a:pt x="577595" y="54294"/>
                </a:lnTo>
                <a:lnTo>
                  <a:pt x="577595" y="55284"/>
                </a:lnTo>
                <a:lnTo>
                  <a:pt x="578357" y="54294"/>
                </a:lnTo>
                <a:close/>
              </a:path>
              <a:path w="3979545" h="1323339">
                <a:moveTo>
                  <a:pt x="585977" y="726378"/>
                </a:moveTo>
                <a:lnTo>
                  <a:pt x="577596" y="717996"/>
                </a:lnTo>
                <a:lnTo>
                  <a:pt x="577596" y="731014"/>
                </a:lnTo>
                <a:lnTo>
                  <a:pt x="579110" y="733255"/>
                </a:lnTo>
                <a:lnTo>
                  <a:pt x="585216" y="737381"/>
                </a:lnTo>
                <a:lnTo>
                  <a:pt x="585216" y="726378"/>
                </a:lnTo>
                <a:lnTo>
                  <a:pt x="585977" y="726378"/>
                </a:lnTo>
                <a:close/>
              </a:path>
              <a:path w="3979545" h="1323339">
                <a:moveTo>
                  <a:pt x="585977" y="45150"/>
                </a:moveTo>
                <a:lnTo>
                  <a:pt x="585215" y="45912"/>
                </a:lnTo>
                <a:lnTo>
                  <a:pt x="585613" y="45547"/>
                </a:lnTo>
                <a:lnTo>
                  <a:pt x="585977" y="45150"/>
                </a:lnTo>
                <a:close/>
              </a:path>
              <a:path w="3979545" h="1323339">
                <a:moveTo>
                  <a:pt x="585613" y="45547"/>
                </a:moveTo>
                <a:lnTo>
                  <a:pt x="585215" y="45912"/>
                </a:lnTo>
                <a:lnTo>
                  <a:pt x="585613" y="45547"/>
                </a:lnTo>
                <a:close/>
              </a:path>
              <a:path w="3979545" h="1323339">
                <a:moveTo>
                  <a:pt x="614171" y="747714"/>
                </a:moveTo>
                <a:lnTo>
                  <a:pt x="603504" y="741618"/>
                </a:lnTo>
                <a:lnTo>
                  <a:pt x="603504" y="741032"/>
                </a:lnTo>
                <a:lnTo>
                  <a:pt x="594360" y="733998"/>
                </a:lnTo>
                <a:lnTo>
                  <a:pt x="594360" y="734760"/>
                </a:lnTo>
                <a:lnTo>
                  <a:pt x="585216" y="726378"/>
                </a:lnTo>
                <a:lnTo>
                  <a:pt x="585216" y="737381"/>
                </a:lnTo>
                <a:lnTo>
                  <a:pt x="603504" y="749740"/>
                </a:lnTo>
                <a:lnTo>
                  <a:pt x="603504" y="741618"/>
                </a:lnTo>
                <a:lnTo>
                  <a:pt x="604266" y="741618"/>
                </a:lnTo>
                <a:lnTo>
                  <a:pt x="604266" y="750255"/>
                </a:lnTo>
                <a:lnTo>
                  <a:pt x="613410" y="756435"/>
                </a:lnTo>
                <a:lnTo>
                  <a:pt x="613410" y="747714"/>
                </a:lnTo>
                <a:lnTo>
                  <a:pt x="614171" y="747714"/>
                </a:lnTo>
                <a:close/>
              </a:path>
              <a:path w="3979545" h="1323339">
                <a:moveTo>
                  <a:pt x="585977" y="45213"/>
                </a:moveTo>
                <a:lnTo>
                  <a:pt x="585613" y="45547"/>
                </a:lnTo>
                <a:lnTo>
                  <a:pt x="585977" y="45213"/>
                </a:lnTo>
                <a:close/>
              </a:path>
              <a:path w="3979545" h="1323339">
                <a:moveTo>
                  <a:pt x="604265" y="30672"/>
                </a:moveTo>
                <a:lnTo>
                  <a:pt x="603503" y="30672"/>
                </a:lnTo>
                <a:lnTo>
                  <a:pt x="603503" y="31258"/>
                </a:lnTo>
                <a:lnTo>
                  <a:pt x="604265" y="30672"/>
                </a:lnTo>
                <a:close/>
              </a:path>
              <a:path w="3979545" h="1323339">
                <a:moveTo>
                  <a:pt x="614171" y="24576"/>
                </a:moveTo>
                <a:lnTo>
                  <a:pt x="613409" y="24576"/>
                </a:lnTo>
                <a:lnTo>
                  <a:pt x="613409" y="25011"/>
                </a:lnTo>
                <a:lnTo>
                  <a:pt x="614171" y="24576"/>
                </a:lnTo>
                <a:close/>
              </a:path>
              <a:path w="3979545" h="1323339">
                <a:moveTo>
                  <a:pt x="624840" y="753048"/>
                </a:moveTo>
                <a:lnTo>
                  <a:pt x="613410" y="747714"/>
                </a:lnTo>
                <a:lnTo>
                  <a:pt x="613410" y="756435"/>
                </a:lnTo>
                <a:lnTo>
                  <a:pt x="620843" y="761458"/>
                </a:lnTo>
                <a:lnTo>
                  <a:pt x="624077" y="762130"/>
                </a:lnTo>
                <a:lnTo>
                  <a:pt x="624077" y="753048"/>
                </a:lnTo>
                <a:lnTo>
                  <a:pt x="624840" y="753048"/>
                </a:lnTo>
                <a:close/>
              </a:path>
              <a:path w="3979545" h="1323339">
                <a:moveTo>
                  <a:pt x="624839" y="19242"/>
                </a:moveTo>
                <a:lnTo>
                  <a:pt x="624077" y="19242"/>
                </a:lnTo>
                <a:lnTo>
                  <a:pt x="624077" y="19597"/>
                </a:lnTo>
                <a:lnTo>
                  <a:pt x="624839" y="19242"/>
                </a:lnTo>
                <a:close/>
              </a:path>
              <a:path w="3979545" h="1323339">
                <a:moveTo>
                  <a:pt x="636269" y="756858"/>
                </a:moveTo>
                <a:lnTo>
                  <a:pt x="624077" y="753048"/>
                </a:lnTo>
                <a:lnTo>
                  <a:pt x="624077" y="762130"/>
                </a:lnTo>
                <a:lnTo>
                  <a:pt x="635507" y="764503"/>
                </a:lnTo>
                <a:lnTo>
                  <a:pt x="635507" y="756858"/>
                </a:lnTo>
                <a:lnTo>
                  <a:pt x="636269" y="756858"/>
                </a:lnTo>
                <a:close/>
              </a:path>
              <a:path w="3979545" h="1323339">
                <a:moveTo>
                  <a:pt x="636269" y="15432"/>
                </a:moveTo>
                <a:lnTo>
                  <a:pt x="635507" y="15432"/>
                </a:lnTo>
                <a:lnTo>
                  <a:pt x="635507" y="15670"/>
                </a:lnTo>
                <a:lnTo>
                  <a:pt x="636269" y="15432"/>
                </a:lnTo>
                <a:close/>
              </a:path>
              <a:path w="3979545" h="1323339">
                <a:moveTo>
                  <a:pt x="1136903" y="762192"/>
                </a:moveTo>
                <a:lnTo>
                  <a:pt x="672083" y="762192"/>
                </a:lnTo>
                <a:lnTo>
                  <a:pt x="665135" y="761998"/>
                </a:lnTo>
                <a:lnTo>
                  <a:pt x="656739" y="761168"/>
                </a:lnTo>
                <a:lnTo>
                  <a:pt x="648395" y="759897"/>
                </a:lnTo>
                <a:lnTo>
                  <a:pt x="641604" y="758382"/>
                </a:lnTo>
                <a:lnTo>
                  <a:pt x="635507" y="756858"/>
                </a:lnTo>
                <a:lnTo>
                  <a:pt x="635507" y="764503"/>
                </a:lnTo>
                <a:lnTo>
                  <a:pt x="672083" y="772098"/>
                </a:lnTo>
                <a:lnTo>
                  <a:pt x="1096555" y="772098"/>
                </a:lnTo>
                <a:lnTo>
                  <a:pt x="1114806" y="762954"/>
                </a:lnTo>
                <a:lnTo>
                  <a:pt x="1116330" y="772098"/>
                </a:lnTo>
                <a:lnTo>
                  <a:pt x="1116330" y="772493"/>
                </a:lnTo>
                <a:lnTo>
                  <a:pt x="1136903" y="762192"/>
                </a:lnTo>
                <a:close/>
              </a:path>
              <a:path w="3979545" h="1323339">
                <a:moveTo>
                  <a:pt x="1116330" y="772098"/>
                </a:moveTo>
                <a:lnTo>
                  <a:pt x="1114806" y="762954"/>
                </a:lnTo>
                <a:lnTo>
                  <a:pt x="1096555" y="772098"/>
                </a:lnTo>
                <a:lnTo>
                  <a:pt x="1116330" y="772098"/>
                </a:lnTo>
                <a:close/>
              </a:path>
              <a:path w="3979545" h="1323339">
                <a:moveTo>
                  <a:pt x="1975104" y="772098"/>
                </a:moveTo>
                <a:lnTo>
                  <a:pt x="1975103" y="771336"/>
                </a:lnTo>
                <a:lnTo>
                  <a:pt x="1973579" y="772098"/>
                </a:lnTo>
                <a:lnTo>
                  <a:pt x="1975104" y="772098"/>
                </a:lnTo>
                <a:close/>
              </a:path>
              <a:path w="3979545" h="1323339">
                <a:moveTo>
                  <a:pt x="3883913" y="15670"/>
                </a:moveTo>
                <a:lnTo>
                  <a:pt x="3883913" y="15432"/>
                </a:lnTo>
                <a:lnTo>
                  <a:pt x="3883152" y="15432"/>
                </a:lnTo>
                <a:lnTo>
                  <a:pt x="3883913" y="15670"/>
                </a:lnTo>
                <a:close/>
              </a:path>
              <a:path w="3979545" h="1323339">
                <a:moveTo>
                  <a:pt x="3895344" y="752286"/>
                </a:moveTo>
                <a:lnTo>
                  <a:pt x="3883152" y="756858"/>
                </a:lnTo>
                <a:lnTo>
                  <a:pt x="3883913" y="756858"/>
                </a:lnTo>
                <a:lnTo>
                  <a:pt x="3883913" y="765117"/>
                </a:lnTo>
                <a:lnTo>
                  <a:pt x="3894581" y="762309"/>
                </a:lnTo>
                <a:lnTo>
                  <a:pt x="3894581" y="753048"/>
                </a:lnTo>
                <a:lnTo>
                  <a:pt x="3895344" y="752286"/>
                </a:lnTo>
                <a:close/>
              </a:path>
              <a:path w="3979545" h="1323339">
                <a:moveTo>
                  <a:pt x="3895344" y="19597"/>
                </a:moveTo>
                <a:lnTo>
                  <a:pt x="3895344" y="19242"/>
                </a:lnTo>
                <a:lnTo>
                  <a:pt x="3894581" y="19242"/>
                </a:lnTo>
                <a:lnTo>
                  <a:pt x="3895344" y="19597"/>
                </a:lnTo>
                <a:close/>
              </a:path>
              <a:path w="3979545" h="1323339">
                <a:moveTo>
                  <a:pt x="3906011" y="756927"/>
                </a:moveTo>
                <a:lnTo>
                  <a:pt x="3906011" y="747714"/>
                </a:lnTo>
                <a:lnTo>
                  <a:pt x="3894581" y="753048"/>
                </a:lnTo>
                <a:lnTo>
                  <a:pt x="3894581" y="762309"/>
                </a:lnTo>
                <a:lnTo>
                  <a:pt x="3899409" y="761038"/>
                </a:lnTo>
                <a:lnTo>
                  <a:pt x="3906011" y="756927"/>
                </a:lnTo>
                <a:close/>
              </a:path>
              <a:path w="3979545" h="1323339">
                <a:moveTo>
                  <a:pt x="3906011" y="25011"/>
                </a:moveTo>
                <a:lnTo>
                  <a:pt x="3906011" y="24576"/>
                </a:lnTo>
                <a:lnTo>
                  <a:pt x="3905250" y="24576"/>
                </a:lnTo>
                <a:lnTo>
                  <a:pt x="3906011" y="25011"/>
                </a:lnTo>
                <a:close/>
              </a:path>
              <a:path w="3979545" h="1323339">
                <a:moveTo>
                  <a:pt x="3915918" y="750760"/>
                </a:moveTo>
                <a:lnTo>
                  <a:pt x="3915918" y="741618"/>
                </a:lnTo>
                <a:lnTo>
                  <a:pt x="3905250" y="747714"/>
                </a:lnTo>
                <a:lnTo>
                  <a:pt x="3906011" y="747714"/>
                </a:lnTo>
                <a:lnTo>
                  <a:pt x="3906011" y="756927"/>
                </a:lnTo>
                <a:lnTo>
                  <a:pt x="3915918" y="750760"/>
                </a:lnTo>
                <a:close/>
              </a:path>
              <a:path w="3979545" h="1323339">
                <a:moveTo>
                  <a:pt x="3915918" y="31258"/>
                </a:moveTo>
                <a:lnTo>
                  <a:pt x="3915918" y="30672"/>
                </a:lnTo>
                <a:lnTo>
                  <a:pt x="3915155" y="30672"/>
                </a:lnTo>
                <a:lnTo>
                  <a:pt x="3915918" y="31258"/>
                </a:lnTo>
                <a:close/>
              </a:path>
              <a:path w="3979545" h="1323339">
                <a:moveTo>
                  <a:pt x="3941826" y="729889"/>
                </a:moveTo>
                <a:lnTo>
                  <a:pt x="3941826" y="717996"/>
                </a:lnTo>
                <a:lnTo>
                  <a:pt x="3925061" y="734760"/>
                </a:lnTo>
                <a:lnTo>
                  <a:pt x="3925061" y="733998"/>
                </a:lnTo>
                <a:lnTo>
                  <a:pt x="3915155" y="741618"/>
                </a:lnTo>
                <a:lnTo>
                  <a:pt x="3915918" y="741618"/>
                </a:lnTo>
                <a:lnTo>
                  <a:pt x="3915918" y="750760"/>
                </a:lnTo>
                <a:lnTo>
                  <a:pt x="3932972" y="740141"/>
                </a:lnTo>
                <a:lnTo>
                  <a:pt x="3941826" y="729889"/>
                </a:lnTo>
                <a:close/>
              </a:path>
              <a:path w="3979545" h="1323339">
                <a:moveTo>
                  <a:pt x="3941826" y="55284"/>
                </a:moveTo>
                <a:lnTo>
                  <a:pt x="3941826" y="54294"/>
                </a:lnTo>
                <a:lnTo>
                  <a:pt x="3941063" y="54294"/>
                </a:lnTo>
                <a:lnTo>
                  <a:pt x="3941826" y="55284"/>
                </a:lnTo>
                <a:close/>
              </a:path>
              <a:path w="3979545" h="1323339">
                <a:moveTo>
                  <a:pt x="3969257" y="685589"/>
                </a:moveTo>
                <a:lnTo>
                  <a:pt x="3969257" y="646368"/>
                </a:lnTo>
                <a:lnTo>
                  <a:pt x="3966972" y="664656"/>
                </a:lnTo>
                <a:lnTo>
                  <a:pt x="3963924" y="676848"/>
                </a:lnTo>
                <a:lnTo>
                  <a:pt x="3963924" y="676086"/>
                </a:lnTo>
                <a:lnTo>
                  <a:pt x="3960113" y="688278"/>
                </a:lnTo>
                <a:lnTo>
                  <a:pt x="3960113" y="687516"/>
                </a:lnTo>
                <a:lnTo>
                  <a:pt x="3954779" y="698946"/>
                </a:lnTo>
                <a:lnTo>
                  <a:pt x="3954779" y="698184"/>
                </a:lnTo>
                <a:lnTo>
                  <a:pt x="3948683" y="708852"/>
                </a:lnTo>
                <a:lnTo>
                  <a:pt x="3948683" y="708090"/>
                </a:lnTo>
                <a:lnTo>
                  <a:pt x="3941063" y="717996"/>
                </a:lnTo>
                <a:lnTo>
                  <a:pt x="3941826" y="717996"/>
                </a:lnTo>
                <a:lnTo>
                  <a:pt x="3941826" y="729889"/>
                </a:lnTo>
                <a:lnTo>
                  <a:pt x="3958770" y="710268"/>
                </a:lnTo>
                <a:lnTo>
                  <a:pt x="3969257" y="685589"/>
                </a:lnTo>
                <a:close/>
              </a:path>
              <a:path w="3979545" h="1323339">
                <a:moveTo>
                  <a:pt x="3960113" y="86044"/>
                </a:moveTo>
                <a:lnTo>
                  <a:pt x="3960113" y="84774"/>
                </a:lnTo>
                <a:lnTo>
                  <a:pt x="3959352" y="84012"/>
                </a:lnTo>
                <a:lnTo>
                  <a:pt x="3960113" y="86044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772805" y="511555"/>
            <a:ext cx="322516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7165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650033"/>
                </a:solidFill>
                <a:latin typeface="SimSun"/>
                <a:cs typeface="SimSun"/>
              </a:rPr>
              <a:t>线性表为空表时，  </a:t>
            </a:r>
            <a:r>
              <a:rPr dirty="0" sz="2800" spc="-5">
                <a:solidFill>
                  <a:srgbClr val="650033"/>
                </a:solidFill>
                <a:latin typeface="SimSun"/>
                <a:cs typeface="SimSun"/>
              </a:rPr>
              <a:t>头结点的指针域为空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902343" y="2098548"/>
            <a:ext cx="848867" cy="1584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994039" y="1872995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0"/>
                </a:moveTo>
                <a:lnTo>
                  <a:pt x="0" y="609600"/>
                </a:lnTo>
                <a:lnTo>
                  <a:pt x="1143000" y="609600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9BD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989467" y="1868423"/>
            <a:ext cx="1153160" cy="619760"/>
          </a:xfrm>
          <a:custGeom>
            <a:avLst/>
            <a:gdLst/>
            <a:ahLst/>
            <a:cxnLst/>
            <a:rect l="l" t="t" r="r" b="b"/>
            <a:pathLst>
              <a:path w="1153160" h="619760">
                <a:moveTo>
                  <a:pt x="1152906" y="619505"/>
                </a:moveTo>
                <a:lnTo>
                  <a:pt x="1152906" y="0"/>
                </a:lnTo>
                <a:lnTo>
                  <a:pt x="0" y="0"/>
                </a:lnTo>
                <a:lnTo>
                  <a:pt x="0" y="619506"/>
                </a:lnTo>
                <a:lnTo>
                  <a:pt x="4571" y="619506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1143000" y="9905"/>
                </a:lnTo>
                <a:lnTo>
                  <a:pt x="1143000" y="4571"/>
                </a:lnTo>
                <a:lnTo>
                  <a:pt x="1147571" y="9905"/>
                </a:lnTo>
                <a:lnTo>
                  <a:pt x="1147571" y="619505"/>
                </a:lnTo>
                <a:lnTo>
                  <a:pt x="1152906" y="619505"/>
                </a:lnTo>
                <a:close/>
              </a:path>
              <a:path w="1153160" h="6197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153160" h="619760">
                <a:moveTo>
                  <a:pt x="9906" y="6096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609600"/>
                </a:lnTo>
                <a:lnTo>
                  <a:pt x="9906" y="609600"/>
                </a:lnTo>
                <a:close/>
              </a:path>
              <a:path w="1153160" h="619760">
                <a:moveTo>
                  <a:pt x="1147571" y="609599"/>
                </a:moveTo>
                <a:lnTo>
                  <a:pt x="4571" y="609600"/>
                </a:lnTo>
                <a:lnTo>
                  <a:pt x="9906" y="614171"/>
                </a:lnTo>
                <a:lnTo>
                  <a:pt x="9905" y="619506"/>
                </a:lnTo>
                <a:lnTo>
                  <a:pt x="1143000" y="619505"/>
                </a:lnTo>
                <a:lnTo>
                  <a:pt x="1143000" y="614171"/>
                </a:lnTo>
                <a:lnTo>
                  <a:pt x="1147571" y="609599"/>
                </a:lnTo>
                <a:close/>
              </a:path>
              <a:path w="1153160" h="619760">
                <a:moveTo>
                  <a:pt x="9905" y="619506"/>
                </a:moveTo>
                <a:lnTo>
                  <a:pt x="9906" y="614171"/>
                </a:lnTo>
                <a:lnTo>
                  <a:pt x="4571" y="609600"/>
                </a:lnTo>
                <a:lnTo>
                  <a:pt x="4571" y="619506"/>
                </a:lnTo>
                <a:lnTo>
                  <a:pt x="9905" y="619506"/>
                </a:lnTo>
                <a:close/>
              </a:path>
              <a:path w="1153160" h="619760">
                <a:moveTo>
                  <a:pt x="1147571" y="9905"/>
                </a:moveTo>
                <a:lnTo>
                  <a:pt x="1143000" y="4571"/>
                </a:lnTo>
                <a:lnTo>
                  <a:pt x="1143000" y="9905"/>
                </a:lnTo>
                <a:lnTo>
                  <a:pt x="1147571" y="9905"/>
                </a:lnTo>
                <a:close/>
              </a:path>
              <a:path w="1153160" h="619760">
                <a:moveTo>
                  <a:pt x="1147571" y="609599"/>
                </a:moveTo>
                <a:lnTo>
                  <a:pt x="1147571" y="9905"/>
                </a:lnTo>
                <a:lnTo>
                  <a:pt x="1143000" y="9905"/>
                </a:lnTo>
                <a:lnTo>
                  <a:pt x="1143000" y="609599"/>
                </a:lnTo>
                <a:lnTo>
                  <a:pt x="1147571" y="609599"/>
                </a:lnTo>
                <a:close/>
              </a:path>
              <a:path w="1153160" h="619760">
                <a:moveTo>
                  <a:pt x="1147571" y="619505"/>
                </a:moveTo>
                <a:lnTo>
                  <a:pt x="1147571" y="609599"/>
                </a:lnTo>
                <a:lnTo>
                  <a:pt x="1143000" y="614171"/>
                </a:lnTo>
                <a:lnTo>
                  <a:pt x="1143000" y="619505"/>
                </a:lnTo>
                <a:lnTo>
                  <a:pt x="1147571" y="61950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832620" y="18729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831471" y="1777238"/>
            <a:ext cx="3060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323232"/>
                </a:solidFill>
                <a:latin typeface="Symbol"/>
                <a:cs typeface="Symbol"/>
              </a:rPr>
              <a:t>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309227" y="65973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90500"/>
                </a:lnTo>
                <a:lnTo>
                  <a:pt x="333768" y="48005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333755"/>
                </a:lnTo>
                <a:lnTo>
                  <a:pt x="48018" y="190500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357245" y="66454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50"/>
                </a:moveTo>
                <a:lnTo>
                  <a:pt x="285750" y="0"/>
                </a:lnTo>
                <a:lnTo>
                  <a:pt x="0" y="142494"/>
                </a:lnTo>
                <a:lnTo>
                  <a:pt x="285750" y="285750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46577" y="6637781"/>
            <a:ext cx="300990" cy="300990"/>
          </a:xfrm>
          <a:custGeom>
            <a:avLst/>
            <a:gdLst/>
            <a:ahLst/>
            <a:cxnLst/>
            <a:rect l="l" t="t" r="r" b="b"/>
            <a:pathLst>
              <a:path w="300990" h="300990">
                <a:moveTo>
                  <a:pt x="300990" y="300990"/>
                </a:moveTo>
                <a:lnTo>
                  <a:pt x="300990" y="0"/>
                </a:lnTo>
                <a:lnTo>
                  <a:pt x="0" y="150114"/>
                </a:lnTo>
                <a:lnTo>
                  <a:pt x="12954" y="156607"/>
                </a:lnTo>
                <a:lnTo>
                  <a:pt x="12954" y="146304"/>
                </a:lnTo>
                <a:lnTo>
                  <a:pt x="21358" y="150495"/>
                </a:lnTo>
                <a:lnTo>
                  <a:pt x="291846" y="15611"/>
                </a:lnTo>
                <a:lnTo>
                  <a:pt x="291846" y="7620"/>
                </a:lnTo>
                <a:lnTo>
                  <a:pt x="298704" y="12192"/>
                </a:lnTo>
                <a:lnTo>
                  <a:pt x="298704" y="299844"/>
                </a:lnTo>
                <a:lnTo>
                  <a:pt x="300990" y="300990"/>
                </a:lnTo>
                <a:close/>
              </a:path>
              <a:path w="300990" h="300990">
                <a:moveTo>
                  <a:pt x="21358" y="150495"/>
                </a:moveTo>
                <a:lnTo>
                  <a:pt x="12954" y="146304"/>
                </a:lnTo>
                <a:lnTo>
                  <a:pt x="12954" y="154686"/>
                </a:lnTo>
                <a:lnTo>
                  <a:pt x="21358" y="150495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1358" y="150495"/>
                </a:lnTo>
                <a:lnTo>
                  <a:pt x="12954" y="154686"/>
                </a:lnTo>
                <a:lnTo>
                  <a:pt x="12954" y="156607"/>
                </a:lnTo>
                <a:lnTo>
                  <a:pt x="291846" y="296406"/>
                </a:lnTo>
                <a:lnTo>
                  <a:pt x="291846" y="293370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12192"/>
                </a:moveTo>
                <a:lnTo>
                  <a:pt x="291846" y="7620"/>
                </a:lnTo>
                <a:lnTo>
                  <a:pt x="291846" y="15611"/>
                </a:lnTo>
                <a:lnTo>
                  <a:pt x="298704" y="12192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98704" y="12192"/>
                </a:lnTo>
                <a:lnTo>
                  <a:pt x="291846" y="15611"/>
                </a:lnTo>
                <a:lnTo>
                  <a:pt x="291846" y="285378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299844"/>
                </a:moveTo>
                <a:lnTo>
                  <a:pt x="298704" y="288798"/>
                </a:lnTo>
                <a:lnTo>
                  <a:pt x="291846" y="293370"/>
                </a:lnTo>
                <a:lnTo>
                  <a:pt x="291846" y="296406"/>
                </a:lnTo>
                <a:lnTo>
                  <a:pt x="298704" y="299844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04667" y="6592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777" y="2038603"/>
            <a:ext cx="46932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4510" algn="l"/>
              </a:tabLst>
            </a:pPr>
            <a:r>
              <a:rPr dirty="0" sz="3600" spc="-45" b="1">
                <a:solidFill>
                  <a:srgbClr val="323232"/>
                </a:solidFill>
                <a:latin typeface="Times New Roman"/>
                <a:cs typeface="Times New Roman"/>
              </a:rPr>
              <a:t>Typedef</a:t>
            </a:r>
            <a:r>
              <a:rPr dirty="0" sz="3600" spc="15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CC0000"/>
                </a:solidFill>
                <a:latin typeface="Times New Roman"/>
                <a:cs typeface="Times New Roman"/>
              </a:rPr>
              <a:t>struct	</a:t>
            </a:r>
            <a:r>
              <a:rPr dirty="0" sz="3600" b="1">
                <a:solidFill>
                  <a:srgbClr val="CC0000"/>
                </a:solidFill>
                <a:latin typeface="Times New Roman"/>
                <a:cs typeface="Times New Roman"/>
              </a:rPr>
              <a:t>LNode</a:t>
            </a:r>
            <a:r>
              <a:rPr dirty="0" sz="3600" spc="-9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8592" y="2565160"/>
            <a:ext cx="2451735" cy="134239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3600" spc="-35">
                <a:solidFill>
                  <a:srgbClr val="323232"/>
                </a:solidFill>
                <a:latin typeface="Times New Roman"/>
                <a:cs typeface="Times New Roman"/>
              </a:rPr>
              <a:t>ElemType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3600" spc="-5" b="1">
                <a:solidFill>
                  <a:srgbClr val="CC0000"/>
                </a:solidFill>
                <a:latin typeface="Times New Roman"/>
                <a:cs typeface="Times New Roman"/>
              </a:rPr>
              <a:t>struct</a:t>
            </a:r>
            <a:r>
              <a:rPr dirty="0" sz="3600" spc="-7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CC0000"/>
                </a:solidFill>
                <a:latin typeface="Times New Roman"/>
                <a:cs typeface="Times New Roman"/>
              </a:rPr>
              <a:t>Lnode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7403" y="2565160"/>
            <a:ext cx="3347085" cy="134239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1130300" algn="l"/>
              </a:tabLst>
            </a:pPr>
            <a:r>
              <a:rPr dirty="0" sz="3600" spc="-5">
                <a:solidFill>
                  <a:srgbClr val="CC0000"/>
                </a:solidFill>
                <a:latin typeface="Times New Roman"/>
                <a:cs typeface="Times New Roman"/>
              </a:rPr>
              <a:t>data;	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600" spc="-3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数据域</a:t>
            </a:r>
            <a:endParaRPr sz="3600">
              <a:latin typeface="SimSun"/>
              <a:cs typeface="SimSun"/>
            </a:endParaRPr>
          </a:p>
          <a:p>
            <a:pPr marL="221615">
              <a:lnSpc>
                <a:spcPct val="100000"/>
              </a:lnSpc>
              <a:spcBef>
                <a:spcPts val="860"/>
              </a:spcBef>
              <a:tabLst>
                <a:tab pos="1593215" algn="l"/>
              </a:tabLst>
            </a:pPr>
            <a:r>
              <a:rPr dirty="0" sz="3600" b="1">
                <a:solidFill>
                  <a:srgbClr val="CC0000"/>
                </a:solidFill>
                <a:latin typeface="Times New Roman"/>
                <a:cs typeface="Times New Roman"/>
              </a:rPr>
              <a:t>*</a:t>
            </a:r>
            <a:r>
              <a:rPr dirty="0" sz="3600">
                <a:solidFill>
                  <a:srgbClr val="CC0000"/>
                </a:solidFill>
                <a:latin typeface="Times New Roman"/>
                <a:cs typeface="Times New Roman"/>
              </a:rPr>
              <a:t>next;	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600" spc="-9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指针域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2871" y="890269"/>
            <a:ext cx="740029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53940" algn="l"/>
              </a:tabLst>
            </a:pPr>
            <a:r>
              <a:rPr dirty="0" sz="4000" spc="10" b="1">
                <a:solidFill>
                  <a:srgbClr val="653300"/>
                </a:solidFill>
                <a:latin typeface="Microsoft JhengHei"/>
                <a:cs typeface="Microsoft JhengHei"/>
              </a:rPr>
              <a:t>二、结点和单链表</a:t>
            </a:r>
            <a:r>
              <a:rPr dirty="0" sz="4000" b="1">
                <a:solidFill>
                  <a:srgbClr val="653300"/>
                </a:solidFill>
                <a:latin typeface="Microsoft JhengHei"/>
                <a:cs typeface="Microsoft JhengHei"/>
              </a:rPr>
              <a:t>的	</a:t>
            </a:r>
            <a:r>
              <a:rPr dirty="0" sz="4000" b="1">
                <a:solidFill>
                  <a:srgbClr val="653300"/>
                </a:solidFill>
                <a:latin typeface="Times New Roman"/>
                <a:cs typeface="Times New Roman"/>
              </a:rPr>
              <a:t>C</a:t>
            </a:r>
            <a:r>
              <a:rPr dirty="0" sz="4000" spc="-90" b="1">
                <a:solidFill>
                  <a:srgbClr val="653300"/>
                </a:solidFill>
                <a:latin typeface="Times New Roman"/>
                <a:cs typeface="Times New Roman"/>
              </a:rPr>
              <a:t> </a:t>
            </a:r>
            <a:r>
              <a:rPr dirty="0" sz="4000" spc="10" b="1">
                <a:solidFill>
                  <a:srgbClr val="653300"/>
                </a:solidFill>
                <a:latin typeface="Microsoft JhengHei"/>
                <a:cs typeface="Microsoft JhengHei"/>
              </a:rPr>
              <a:t>语言描述</a:t>
            </a:r>
            <a:endParaRPr sz="40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0762" y="4156217"/>
            <a:ext cx="8199120" cy="1804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}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LNode,</a:t>
            </a:r>
            <a:r>
              <a:rPr dirty="0" sz="3600" spc="-2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4C2B"/>
                </a:solidFill>
                <a:latin typeface="Times New Roman"/>
                <a:cs typeface="Times New Roman"/>
              </a:rPr>
              <a:t>*LinkList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;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159000" algn="l"/>
              </a:tabLst>
            </a:pPr>
            <a:r>
              <a:rPr dirty="0" sz="4000" b="1">
                <a:solidFill>
                  <a:srgbClr val="650033"/>
                </a:solidFill>
                <a:latin typeface="Times New Roman"/>
                <a:cs typeface="Times New Roman"/>
              </a:rPr>
              <a:t>LinkList	</a:t>
            </a:r>
            <a:r>
              <a:rPr dirty="0" sz="4000" spc="-10" b="1">
                <a:solidFill>
                  <a:srgbClr val="650033"/>
                </a:solidFill>
                <a:latin typeface="Times New Roman"/>
                <a:cs typeface="Times New Roman"/>
              </a:rPr>
              <a:t>L</a:t>
            </a:r>
            <a:r>
              <a:rPr dirty="0" sz="4000" spc="-10" b="1">
                <a:solidFill>
                  <a:srgbClr val="650033"/>
                </a:solidFill>
                <a:latin typeface="SimSun"/>
                <a:cs typeface="SimSun"/>
              </a:rPr>
              <a:t>；</a:t>
            </a:r>
            <a:r>
              <a:rPr dirty="0" sz="4000" spc="-60" b="1">
                <a:solidFill>
                  <a:srgbClr val="650033"/>
                </a:solidFill>
                <a:latin typeface="SimSun"/>
                <a:cs typeface="SimSun"/>
              </a:rPr>
              <a:t> </a:t>
            </a:r>
            <a:r>
              <a:rPr dirty="0" sz="4000" spc="-5" b="1">
                <a:solidFill>
                  <a:srgbClr val="650033"/>
                </a:solidFill>
                <a:latin typeface="Times New Roman"/>
                <a:cs typeface="Times New Roman"/>
              </a:rPr>
              <a:t>//</a:t>
            </a:r>
            <a:r>
              <a:rPr dirty="0" sz="4000" spc="-20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650033"/>
                </a:solidFill>
                <a:latin typeface="Times New Roman"/>
                <a:cs typeface="Times New Roman"/>
              </a:rPr>
              <a:t>L</a:t>
            </a:r>
            <a:r>
              <a:rPr dirty="0" sz="4000" spc="-245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650033"/>
                </a:solidFill>
                <a:latin typeface="NSimSun"/>
                <a:cs typeface="NSimSun"/>
              </a:rPr>
              <a:t>为单链表的头指针</a:t>
            </a:r>
            <a:endParaRPr sz="4000">
              <a:latin typeface="NSimSun"/>
              <a:cs typeface="N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09227" y="65973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90500"/>
                </a:lnTo>
                <a:lnTo>
                  <a:pt x="333768" y="48005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333755"/>
                </a:lnTo>
                <a:lnTo>
                  <a:pt x="48018" y="190500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57245" y="66454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50"/>
                </a:moveTo>
                <a:lnTo>
                  <a:pt x="285750" y="0"/>
                </a:lnTo>
                <a:lnTo>
                  <a:pt x="0" y="142494"/>
                </a:lnTo>
                <a:lnTo>
                  <a:pt x="285750" y="285750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46577" y="6637781"/>
            <a:ext cx="300990" cy="300990"/>
          </a:xfrm>
          <a:custGeom>
            <a:avLst/>
            <a:gdLst/>
            <a:ahLst/>
            <a:cxnLst/>
            <a:rect l="l" t="t" r="r" b="b"/>
            <a:pathLst>
              <a:path w="300990" h="300990">
                <a:moveTo>
                  <a:pt x="300990" y="300990"/>
                </a:moveTo>
                <a:lnTo>
                  <a:pt x="300990" y="0"/>
                </a:lnTo>
                <a:lnTo>
                  <a:pt x="0" y="150114"/>
                </a:lnTo>
                <a:lnTo>
                  <a:pt x="12954" y="156607"/>
                </a:lnTo>
                <a:lnTo>
                  <a:pt x="12954" y="146304"/>
                </a:lnTo>
                <a:lnTo>
                  <a:pt x="21358" y="150495"/>
                </a:lnTo>
                <a:lnTo>
                  <a:pt x="291846" y="15611"/>
                </a:lnTo>
                <a:lnTo>
                  <a:pt x="291846" y="7620"/>
                </a:lnTo>
                <a:lnTo>
                  <a:pt x="298704" y="12192"/>
                </a:lnTo>
                <a:lnTo>
                  <a:pt x="298704" y="299844"/>
                </a:lnTo>
                <a:lnTo>
                  <a:pt x="300990" y="300990"/>
                </a:lnTo>
                <a:close/>
              </a:path>
              <a:path w="300990" h="300990">
                <a:moveTo>
                  <a:pt x="21358" y="150495"/>
                </a:moveTo>
                <a:lnTo>
                  <a:pt x="12954" y="146304"/>
                </a:lnTo>
                <a:lnTo>
                  <a:pt x="12954" y="154686"/>
                </a:lnTo>
                <a:lnTo>
                  <a:pt x="21358" y="150495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1358" y="150495"/>
                </a:lnTo>
                <a:lnTo>
                  <a:pt x="12954" y="154686"/>
                </a:lnTo>
                <a:lnTo>
                  <a:pt x="12954" y="156607"/>
                </a:lnTo>
                <a:lnTo>
                  <a:pt x="291846" y="296406"/>
                </a:lnTo>
                <a:lnTo>
                  <a:pt x="291846" y="293370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12192"/>
                </a:moveTo>
                <a:lnTo>
                  <a:pt x="291846" y="7620"/>
                </a:lnTo>
                <a:lnTo>
                  <a:pt x="291846" y="15611"/>
                </a:lnTo>
                <a:lnTo>
                  <a:pt x="298704" y="12192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98704" y="12192"/>
                </a:lnTo>
                <a:lnTo>
                  <a:pt x="291846" y="15611"/>
                </a:lnTo>
                <a:lnTo>
                  <a:pt x="291846" y="285378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299844"/>
                </a:moveTo>
                <a:lnTo>
                  <a:pt x="298704" y="288798"/>
                </a:lnTo>
                <a:lnTo>
                  <a:pt x="291846" y="293370"/>
                </a:lnTo>
                <a:lnTo>
                  <a:pt x="291846" y="296406"/>
                </a:lnTo>
                <a:lnTo>
                  <a:pt x="298704" y="299844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304667" y="6592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926" y="752348"/>
            <a:ext cx="512381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10" b="1">
                <a:solidFill>
                  <a:srgbClr val="653300"/>
                </a:solidFill>
                <a:latin typeface="Microsoft JhengHei"/>
                <a:cs typeface="Microsoft JhengHei"/>
              </a:rPr>
              <a:t>三、单链表操作的实现</a:t>
            </a:r>
            <a:endParaRPr sz="40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7923" y="1738376"/>
            <a:ext cx="703325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93465" algn="l"/>
              </a:tabLst>
            </a:pP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GetElem(L, i, e)	</a:t>
            </a:r>
            <a:r>
              <a:rPr dirty="0" sz="3600">
                <a:solidFill>
                  <a:srgbClr val="650033"/>
                </a:solidFill>
                <a:latin typeface="Times New Roman"/>
                <a:cs typeface="Times New Roman"/>
              </a:rPr>
              <a:t>//</a:t>
            </a:r>
            <a:r>
              <a:rPr dirty="0" sz="3600" spc="-70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650033"/>
                </a:solidFill>
                <a:latin typeface="NSimSun"/>
                <a:cs typeface="NSimSun"/>
              </a:rPr>
              <a:t>取第</a:t>
            </a:r>
            <a:r>
              <a:rPr dirty="0" sz="3200" b="1">
                <a:solidFill>
                  <a:srgbClr val="650033"/>
                </a:solidFill>
                <a:latin typeface="NSimSun"/>
                <a:cs typeface="NSimSun"/>
              </a:rPr>
              <a:t>i</a:t>
            </a:r>
            <a:r>
              <a:rPr dirty="0" sz="3200" spc="-10" b="1">
                <a:solidFill>
                  <a:srgbClr val="650033"/>
                </a:solidFill>
                <a:latin typeface="NSimSun"/>
                <a:cs typeface="NSimSun"/>
              </a:rPr>
              <a:t>个数据元素</a:t>
            </a:r>
            <a:endParaRPr sz="3200">
              <a:latin typeface="NSimSun"/>
              <a:cs typeface="N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773" y="2652776"/>
            <a:ext cx="378460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650033"/>
                </a:solidFill>
                <a:latin typeface="Times New Roman"/>
                <a:cs typeface="Times New Roman"/>
              </a:rPr>
              <a:t>ListInsert(&amp;L,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i,</a:t>
            </a:r>
            <a:r>
              <a:rPr dirty="0" sz="3600" spc="-70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e)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dirty="0" sz="3600" spc="-5" b="1">
                <a:solidFill>
                  <a:srgbClr val="650033"/>
                </a:solidFill>
                <a:latin typeface="Times New Roman"/>
                <a:cs typeface="Times New Roman"/>
              </a:rPr>
              <a:t>ListDelete(&amp;L,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i,</a:t>
            </a:r>
            <a:r>
              <a:rPr dirty="0" sz="3600" spc="-75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e)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6642" y="2652776"/>
            <a:ext cx="289115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650033"/>
                </a:solidFill>
                <a:latin typeface="Times New Roman"/>
                <a:cs typeface="Times New Roman"/>
              </a:rPr>
              <a:t>//</a:t>
            </a:r>
            <a:r>
              <a:rPr dirty="0" sz="3600" spc="-110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650033"/>
                </a:solidFill>
                <a:latin typeface="NSimSun"/>
                <a:cs typeface="NSimSun"/>
              </a:rPr>
              <a:t>插入数据元素</a:t>
            </a:r>
            <a:endParaRPr sz="3200">
              <a:latin typeface="NSimSun"/>
              <a:cs typeface="NSimSun"/>
            </a:endParaRPr>
          </a:p>
          <a:p>
            <a:pPr marL="62865">
              <a:lnSpc>
                <a:spcPct val="100000"/>
              </a:lnSpc>
              <a:spcBef>
                <a:spcPts val="2880"/>
              </a:spcBef>
            </a:pPr>
            <a:r>
              <a:rPr dirty="0" sz="3600">
                <a:solidFill>
                  <a:srgbClr val="650033"/>
                </a:solidFill>
                <a:latin typeface="Times New Roman"/>
                <a:cs typeface="Times New Roman"/>
              </a:rPr>
              <a:t>//</a:t>
            </a:r>
            <a:r>
              <a:rPr dirty="0" sz="3600" spc="-100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650033"/>
                </a:solidFill>
                <a:latin typeface="NSimSun"/>
                <a:cs typeface="NSimSun"/>
              </a:rPr>
              <a:t>删除数据元素</a:t>
            </a:r>
            <a:endParaRPr sz="3200">
              <a:latin typeface="NSimSun"/>
              <a:cs typeface="N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0773" y="4481576"/>
            <a:ext cx="7365365" cy="2037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2665" algn="l"/>
              </a:tabLst>
            </a:pPr>
            <a:r>
              <a:rPr dirty="0" sz="3600" spc="-5" b="1">
                <a:solidFill>
                  <a:srgbClr val="650033"/>
                </a:solidFill>
                <a:latin typeface="Times New Roman"/>
                <a:cs typeface="Times New Roman"/>
              </a:rPr>
              <a:t>ClearList(&amp;L)	</a:t>
            </a:r>
            <a:r>
              <a:rPr dirty="0" sz="3600">
                <a:solidFill>
                  <a:srgbClr val="650033"/>
                </a:solidFill>
                <a:latin typeface="Times New Roman"/>
                <a:cs typeface="Times New Roman"/>
              </a:rPr>
              <a:t>//</a:t>
            </a:r>
            <a:r>
              <a:rPr dirty="0" sz="3600" spc="-40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650033"/>
                </a:solidFill>
                <a:latin typeface="NSimSun"/>
                <a:cs typeface="NSimSun"/>
              </a:rPr>
              <a:t>重置线性表为空表</a:t>
            </a:r>
            <a:endParaRPr sz="320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dirty="0" sz="3600" spc="-10" b="1">
                <a:solidFill>
                  <a:srgbClr val="650033"/>
                </a:solidFill>
                <a:latin typeface="Times New Roman"/>
                <a:cs typeface="Times New Roman"/>
              </a:rPr>
              <a:t>CreateList(&amp;L,</a:t>
            </a:r>
            <a:r>
              <a:rPr dirty="0" sz="3600" spc="10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650033"/>
                </a:solidFill>
                <a:latin typeface="Times New Roman"/>
                <a:cs typeface="Times New Roman"/>
              </a:rPr>
              <a:t>n)</a:t>
            </a:r>
            <a:endParaRPr sz="3600">
              <a:latin typeface="Times New Roman"/>
              <a:cs typeface="Times New Roman"/>
            </a:endParaRPr>
          </a:p>
          <a:p>
            <a:pPr marL="2070100">
              <a:lnSpc>
                <a:spcPct val="100000"/>
              </a:lnSpc>
            </a:pPr>
            <a:r>
              <a:rPr dirty="0" sz="3600">
                <a:solidFill>
                  <a:srgbClr val="650033"/>
                </a:solidFill>
                <a:latin typeface="Times New Roman"/>
                <a:cs typeface="Times New Roman"/>
              </a:rPr>
              <a:t>//</a:t>
            </a:r>
            <a:r>
              <a:rPr dirty="0" sz="3600" spc="-45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650033"/>
                </a:solidFill>
                <a:latin typeface="NSimSun"/>
                <a:cs typeface="NSimSun"/>
              </a:rPr>
              <a:t>生成</a:t>
            </a:r>
            <a:r>
              <a:rPr dirty="0" sz="3200" spc="-15" b="1">
                <a:solidFill>
                  <a:srgbClr val="650033"/>
                </a:solidFill>
                <a:latin typeface="NSimSun"/>
                <a:cs typeface="NSimSun"/>
              </a:rPr>
              <a:t>含</a:t>
            </a:r>
            <a:r>
              <a:rPr dirty="0" sz="3200" spc="-819" b="1">
                <a:solidFill>
                  <a:srgbClr val="650033"/>
                </a:solidFill>
                <a:latin typeface="NSimSun"/>
                <a:cs typeface="NSimSun"/>
              </a:rPr>
              <a:t> </a:t>
            </a:r>
            <a:r>
              <a:rPr dirty="0" sz="3200" spc="-5" b="1" i="1">
                <a:solidFill>
                  <a:srgbClr val="650033"/>
                </a:solidFill>
                <a:latin typeface="Times New Roman"/>
                <a:cs typeface="Times New Roman"/>
              </a:rPr>
              <a:t>n</a:t>
            </a:r>
            <a:r>
              <a:rPr dirty="0" sz="3200" spc="-35" b="1" i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650033"/>
                </a:solidFill>
                <a:latin typeface="NSimSun"/>
                <a:cs typeface="NSimSun"/>
              </a:rPr>
              <a:t>个数据元素的链表</a:t>
            </a:r>
            <a:endParaRPr sz="3200">
              <a:latin typeface="NSimSun"/>
              <a:cs typeface="N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09227" y="65973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90500"/>
                </a:lnTo>
                <a:lnTo>
                  <a:pt x="333768" y="48005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333755"/>
                </a:lnTo>
                <a:lnTo>
                  <a:pt x="48018" y="190500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57245" y="66454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50"/>
                </a:moveTo>
                <a:lnTo>
                  <a:pt x="285750" y="0"/>
                </a:lnTo>
                <a:lnTo>
                  <a:pt x="0" y="142494"/>
                </a:lnTo>
                <a:lnTo>
                  <a:pt x="285750" y="285750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46577" y="6637781"/>
            <a:ext cx="300990" cy="300990"/>
          </a:xfrm>
          <a:custGeom>
            <a:avLst/>
            <a:gdLst/>
            <a:ahLst/>
            <a:cxnLst/>
            <a:rect l="l" t="t" r="r" b="b"/>
            <a:pathLst>
              <a:path w="300990" h="300990">
                <a:moveTo>
                  <a:pt x="300990" y="300990"/>
                </a:moveTo>
                <a:lnTo>
                  <a:pt x="300990" y="0"/>
                </a:lnTo>
                <a:lnTo>
                  <a:pt x="0" y="150114"/>
                </a:lnTo>
                <a:lnTo>
                  <a:pt x="12954" y="156607"/>
                </a:lnTo>
                <a:lnTo>
                  <a:pt x="12954" y="146304"/>
                </a:lnTo>
                <a:lnTo>
                  <a:pt x="21358" y="150495"/>
                </a:lnTo>
                <a:lnTo>
                  <a:pt x="291846" y="15611"/>
                </a:lnTo>
                <a:lnTo>
                  <a:pt x="291846" y="7620"/>
                </a:lnTo>
                <a:lnTo>
                  <a:pt x="298704" y="12192"/>
                </a:lnTo>
                <a:lnTo>
                  <a:pt x="298704" y="299844"/>
                </a:lnTo>
                <a:lnTo>
                  <a:pt x="300990" y="300990"/>
                </a:lnTo>
                <a:close/>
              </a:path>
              <a:path w="300990" h="300990">
                <a:moveTo>
                  <a:pt x="21358" y="150495"/>
                </a:moveTo>
                <a:lnTo>
                  <a:pt x="12954" y="146304"/>
                </a:lnTo>
                <a:lnTo>
                  <a:pt x="12954" y="154686"/>
                </a:lnTo>
                <a:lnTo>
                  <a:pt x="21358" y="150495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1358" y="150495"/>
                </a:lnTo>
                <a:lnTo>
                  <a:pt x="12954" y="154686"/>
                </a:lnTo>
                <a:lnTo>
                  <a:pt x="12954" y="156607"/>
                </a:lnTo>
                <a:lnTo>
                  <a:pt x="291846" y="296406"/>
                </a:lnTo>
                <a:lnTo>
                  <a:pt x="291846" y="293370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12192"/>
                </a:moveTo>
                <a:lnTo>
                  <a:pt x="291846" y="7620"/>
                </a:lnTo>
                <a:lnTo>
                  <a:pt x="291846" y="15611"/>
                </a:lnTo>
                <a:lnTo>
                  <a:pt x="298704" y="12192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98704" y="12192"/>
                </a:lnTo>
                <a:lnTo>
                  <a:pt x="291846" y="15611"/>
                </a:lnTo>
                <a:lnTo>
                  <a:pt x="291846" y="285378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299844"/>
                </a:moveTo>
                <a:lnTo>
                  <a:pt x="298704" y="288798"/>
                </a:lnTo>
                <a:lnTo>
                  <a:pt x="291846" y="293370"/>
                </a:lnTo>
                <a:lnTo>
                  <a:pt x="291846" y="296406"/>
                </a:lnTo>
                <a:lnTo>
                  <a:pt x="298704" y="299844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304667" y="6592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4387596"/>
            <a:ext cx="9144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19847" y="4375403"/>
            <a:ext cx="939800" cy="558800"/>
          </a:xfrm>
          <a:custGeom>
            <a:avLst/>
            <a:gdLst/>
            <a:ahLst/>
            <a:cxnLst/>
            <a:rect l="l" t="t" r="r" b="b"/>
            <a:pathLst>
              <a:path w="939800" h="558800">
                <a:moveTo>
                  <a:pt x="939546" y="558546"/>
                </a:moveTo>
                <a:lnTo>
                  <a:pt x="939546" y="0"/>
                </a:lnTo>
                <a:lnTo>
                  <a:pt x="0" y="0"/>
                </a:lnTo>
                <a:lnTo>
                  <a:pt x="0" y="558546"/>
                </a:lnTo>
                <a:lnTo>
                  <a:pt x="12192" y="558546"/>
                </a:lnTo>
                <a:lnTo>
                  <a:pt x="12191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914400" y="25146"/>
                </a:lnTo>
                <a:lnTo>
                  <a:pt x="914400" y="12192"/>
                </a:lnTo>
                <a:lnTo>
                  <a:pt x="926592" y="25146"/>
                </a:lnTo>
                <a:lnTo>
                  <a:pt x="926592" y="558546"/>
                </a:lnTo>
                <a:lnTo>
                  <a:pt x="939546" y="558546"/>
                </a:lnTo>
                <a:close/>
              </a:path>
              <a:path w="939800" h="558800">
                <a:moveTo>
                  <a:pt x="25146" y="25146"/>
                </a:moveTo>
                <a:lnTo>
                  <a:pt x="25146" y="12192"/>
                </a:lnTo>
                <a:lnTo>
                  <a:pt x="12191" y="25146"/>
                </a:lnTo>
                <a:lnTo>
                  <a:pt x="25146" y="25146"/>
                </a:lnTo>
                <a:close/>
              </a:path>
              <a:path w="939800" h="558800">
                <a:moveTo>
                  <a:pt x="25146" y="533400"/>
                </a:moveTo>
                <a:lnTo>
                  <a:pt x="25146" y="25146"/>
                </a:lnTo>
                <a:lnTo>
                  <a:pt x="12191" y="25146"/>
                </a:lnTo>
                <a:lnTo>
                  <a:pt x="12192" y="533400"/>
                </a:lnTo>
                <a:lnTo>
                  <a:pt x="25146" y="533400"/>
                </a:lnTo>
                <a:close/>
              </a:path>
              <a:path w="939800" h="558800">
                <a:moveTo>
                  <a:pt x="926592" y="533400"/>
                </a:moveTo>
                <a:lnTo>
                  <a:pt x="12192" y="533400"/>
                </a:lnTo>
                <a:lnTo>
                  <a:pt x="25146" y="545592"/>
                </a:lnTo>
                <a:lnTo>
                  <a:pt x="25146" y="558546"/>
                </a:lnTo>
                <a:lnTo>
                  <a:pt x="914400" y="558546"/>
                </a:lnTo>
                <a:lnTo>
                  <a:pt x="914400" y="545592"/>
                </a:lnTo>
                <a:lnTo>
                  <a:pt x="926592" y="533400"/>
                </a:lnTo>
                <a:close/>
              </a:path>
              <a:path w="939800" h="558800">
                <a:moveTo>
                  <a:pt x="25146" y="558546"/>
                </a:moveTo>
                <a:lnTo>
                  <a:pt x="25146" y="545592"/>
                </a:lnTo>
                <a:lnTo>
                  <a:pt x="12192" y="533400"/>
                </a:lnTo>
                <a:lnTo>
                  <a:pt x="12192" y="558546"/>
                </a:lnTo>
                <a:lnTo>
                  <a:pt x="25146" y="558546"/>
                </a:lnTo>
                <a:close/>
              </a:path>
              <a:path w="939800" h="558800">
                <a:moveTo>
                  <a:pt x="926592" y="25146"/>
                </a:moveTo>
                <a:lnTo>
                  <a:pt x="914400" y="12192"/>
                </a:lnTo>
                <a:lnTo>
                  <a:pt x="914400" y="25146"/>
                </a:lnTo>
                <a:lnTo>
                  <a:pt x="926592" y="25146"/>
                </a:lnTo>
                <a:close/>
              </a:path>
              <a:path w="939800" h="558800">
                <a:moveTo>
                  <a:pt x="926592" y="533400"/>
                </a:moveTo>
                <a:lnTo>
                  <a:pt x="926592" y="25146"/>
                </a:lnTo>
                <a:lnTo>
                  <a:pt x="914400" y="25146"/>
                </a:lnTo>
                <a:lnTo>
                  <a:pt x="914400" y="533400"/>
                </a:lnTo>
                <a:lnTo>
                  <a:pt x="926592" y="533400"/>
                </a:lnTo>
                <a:close/>
              </a:path>
              <a:path w="939800" h="558800">
                <a:moveTo>
                  <a:pt x="926592" y="558546"/>
                </a:moveTo>
                <a:lnTo>
                  <a:pt x="926592" y="533400"/>
                </a:lnTo>
                <a:lnTo>
                  <a:pt x="914400" y="545592"/>
                </a:lnTo>
                <a:lnTo>
                  <a:pt x="914400" y="558546"/>
                </a:lnTo>
                <a:lnTo>
                  <a:pt x="926592" y="558546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2020" y="4387596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906">
            <a:solidFill>
              <a:srgbClr val="0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43430" y="3769614"/>
            <a:ext cx="320040" cy="913765"/>
          </a:xfrm>
          <a:custGeom>
            <a:avLst/>
            <a:gdLst/>
            <a:ahLst/>
            <a:cxnLst/>
            <a:rect l="l" t="t" r="r" b="b"/>
            <a:pathLst>
              <a:path w="320040" h="913764">
                <a:moveTo>
                  <a:pt x="44769" y="4571"/>
                </a:moveTo>
                <a:lnTo>
                  <a:pt x="9717" y="29717"/>
                </a:lnTo>
                <a:lnTo>
                  <a:pt x="4537" y="77036"/>
                </a:lnTo>
                <a:lnTo>
                  <a:pt x="1289" y="125005"/>
                </a:lnTo>
                <a:lnTo>
                  <a:pt x="0" y="173463"/>
                </a:lnTo>
                <a:lnTo>
                  <a:pt x="692" y="222253"/>
                </a:lnTo>
                <a:lnTo>
                  <a:pt x="3390" y="271216"/>
                </a:lnTo>
                <a:lnTo>
                  <a:pt x="8119" y="320192"/>
                </a:lnTo>
                <a:lnTo>
                  <a:pt x="14904" y="369023"/>
                </a:lnTo>
                <a:lnTo>
                  <a:pt x="23769" y="417550"/>
                </a:lnTo>
                <a:lnTo>
                  <a:pt x="31939" y="453346"/>
                </a:lnTo>
                <a:lnTo>
                  <a:pt x="31939" y="182009"/>
                </a:lnTo>
                <a:lnTo>
                  <a:pt x="32925" y="132173"/>
                </a:lnTo>
                <a:lnTo>
                  <a:pt x="35945" y="82631"/>
                </a:lnTo>
                <a:lnTo>
                  <a:pt x="40959" y="33527"/>
                </a:lnTo>
                <a:lnTo>
                  <a:pt x="44769" y="4571"/>
                </a:lnTo>
                <a:close/>
              </a:path>
              <a:path w="320040" h="913764">
                <a:moveTo>
                  <a:pt x="261679" y="836416"/>
                </a:moveTo>
                <a:lnTo>
                  <a:pt x="222590" y="790387"/>
                </a:lnTo>
                <a:lnTo>
                  <a:pt x="193460" y="749975"/>
                </a:lnTo>
                <a:lnTo>
                  <a:pt x="166889" y="707966"/>
                </a:lnTo>
                <a:lnTo>
                  <a:pt x="142836" y="664504"/>
                </a:lnTo>
                <a:lnTo>
                  <a:pt x="121261" y="619735"/>
                </a:lnTo>
                <a:lnTo>
                  <a:pt x="102124" y="573804"/>
                </a:lnTo>
                <a:lnTo>
                  <a:pt x="85384" y="526858"/>
                </a:lnTo>
                <a:lnTo>
                  <a:pt x="71001" y="479041"/>
                </a:lnTo>
                <a:lnTo>
                  <a:pt x="58935" y="430499"/>
                </a:lnTo>
                <a:lnTo>
                  <a:pt x="49144" y="381378"/>
                </a:lnTo>
                <a:lnTo>
                  <a:pt x="41590" y="331823"/>
                </a:lnTo>
                <a:lnTo>
                  <a:pt x="36231" y="281979"/>
                </a:lnTo>
                <a:lnTo>
                  <a:pt x="33028" y="231993"/>
                </a:lnTo>
                <a:lnTo>
                  <a:pt x="31939" y="182009"/>
                </a:lnTo>
                <a:lnTo>
                  <a:pt x="31939" y="453346"/>
                </a:lnTo>
                <a:lnTo>
                  <a:pt x="47838" y="513058"/>
                </a:lnTo>
                <a:lnTo>
                  <a:pt x="63090" y="559720"/>
                </a:lnTo>
                <a:lnTo>
                  <a:pt x="80521" y="605442"/>
                </a:lnTo>
                <a:lnTo>
                  <a:pt x="100154" y="650067"/>
                </a:lnTo>
                <a:lnTo>
                  <a:pt x="122015" y="693434"/>
                </a:lnTo>
                <a:lnTo>
                  <a:pt x="146127" y="735385"/>
                </a:lnTo>
                <a:lnTo>
                  <a:pt x="172516" y="775761"/>
                </a:lnTo>
                <a:lnTo>
                  <a:pt x="201206" y="814404"/>
                </a:lnTo>
                <a:lnTo>
                  <a:pt x="232221" y="851153"/>
                </a:lnTo>
                <a:lnTo>
                  <a:pt x="240083" y="859016"/>
                </a:lnTo>
                <a:lnTo>
                  <a:pt x="261679" y="836416"/>
                </a:lnTo>
                <a:close/>
              </a:path>
              <a:path w="320040" h="913764">
                <a:moveTo>
                  <a:pt x="273369" y="899415"/>
                </a:moveTo>
                <a:lnTo>
                  <a:pt x="273369" y="848105"/>
                </a:lnTo>
                <a:lnTo>
                  <a:pt x="251271" y="870203"/>
                </a:lnTo>
                <a:lnTo>
                  <a:pt x="240083" y="859016"/>
                </a:lnTo>
                <a:lnTo>
                  <a:pt x="217743" y="882395"/>
                </a:lnTo>
                <a:lnTo>
                  <a:pt x="273369" y="899415"/>
                </a:lnTo>
                <a:close/>
              </a:path>
              <a:path w="320040" h="913764">
                <a:moveTo>
                  <a:pt x="273369" y="848105"/>
                </a:moveTo>
                <a:lnTo>
                  <a:pt x="261679" y="836416"/>
                </a:lnTo>
                <a:lnTo>
                  <a:pt x="240083" y="859016"/>
                </a:lnTo>
                <a:lnTo>
                  <a:pt x="251271" y="870203"/>
                </a:lnTo>
                <a:lnTo>
                  <a:pt x="273369" y="848105"/>
                </a:lnTo>
                <a:close/>
              </a:path>
              <a:path w="320040" h="913764">
                <a:moveTo>
                  <a:pt x="319851" y="913637"/>
                </a:moveTo>
                <a:lnTo>
                  <a:pt x="283275" y="813815"/>
                </a:lnTo>
                <a:lnTo>
                  <a:pt x="261679" y="836416"/>
                </a:lnTo>
                <a:lnTo>
                  <a:pt x="273369" y="848105"/>
                </a:lnTo>
                <a:lnTo>
                  <a:pt x="273369" y="899415"/>
                </a:lnTo>
                <a:lnTo>
                  <a:pt x="319851" y="913637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45519" y="1225549"/>
            <a:ext cx="5285105" cy="1387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323232"/>
                </a:solidFill>
                <a:latin typeface="NSimSun"/>
                <a:cs typeface="NSimSun"/>
              </a:rPr>
              <a:t>线性表的操作</a:t>
            </a:r>
            <a:endParaRPr sz="4000">
              <a:latin typeface="NSimSun"/>
              <a:cs typeface="NSimSun"/>
            </a:endParaRPr>
          </a:p>
          <a:p>
            <a:pPr marL="596900">
              <a:lnSpc>
                <a:spcPct val="100000"/>
              </a:lnSpc>
              <a:spcBef>
                <a:spcPts val="160"/>
              </a:spcBef>
            </a:pPr>
            <a:r>
              <a:rPr dirty="0" sz="4800" b="1">
                <a:solidFill>
                  <a:srgbClr val="00339A"/>
                </a:solidFill>
                <a:latin typeface="Times New Roman"/>
                <a:cs typeface="Times New Roman"/>
              </a:rPr>
              <a:t>GetElem(L, i,</a:t>
            </a:r>
            <a:r>
              <a:rPr dirty="0" sz="4800" spc="-85" b="1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4800" spc="-5" b="1">
                <a:solidFill>
                  <a:srgbClr val="00339A"/>
                </a:solidFill>
                <a:latin typeface="Times New Roman"/>
                <a:cs typeface="Times New Roman"/>
              </a:rPr>
              <a:t>&amp;e)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51239" y="4387596"/>
            <a:ext cx="9143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39047" y="4375403"/>
            <a:ext cx="939800" cy="558800"/>
          </a:xfrm>
          <a:custGeom>
            <a:avLst/>
            <a:gdLst/>
            <a:ahLst/>
            <a:cxnLst/>
            <a:rect l="l" t="t" r="r" b="b"/>
            <a:pathLst>
              <a:path w="939800" h="558800">
                <a:moveTo>
                  <a:pt x="939545" y="558546"/>
                </a:moveTo>
                <a:lnTo>
                  <a:pt x="939545" y="0"/>
                </a:lnTo>
                <a:lnTo>
                  <a:pt x="0" y="0"/>
                </a:lnTo>
                <a:lnTo>
                  <a:pt x="0" y="558546"/>
                </a:lnTo>
                <a:lnTo>
                  <a:pt x="12192" y="558546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914399" y="25146"/>
                </a:lnTo>
                <a:lnTo>
                  <a:pt x="914399" y="12192"/>
                </a:lnTo>
                <a:lnTo>
                  <a:pt x="926592" y="25146"/>
                </a:lnTo>
                <a:lnTo>
                  <a:pt x="926592" y="558546"/>
                </a:lnTo>
                <a:lnTo>
                  <a:pt x="939545" y="558546"/>
                </a:lnTo>
                <a:close/>
              </a:path>
              <a:path w="939800" h="558800">
                <a:moveTo>
                  <a:pt x="25146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939800" h="558800">
                <a:moveTo>
                  <a:pt x="25146" y="533400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533400"/>
                </a:lnTo>
                <a:lnTo>
                  <a:pt x="25146" y="533400"/>
                </a:lnTo>
                <a:close/>
              </a:path>
              <a:path w="939800" h="558800">
                <a:moveTo>
                  <a:pt x="926592" y="533400"/>
                </a:moveTo>
                <a:lnTo>
                  <a:pt x="12192" y="533400"/>
                </a:lnTo>
                <a:lnTo>
                  <a:pt x="25146" y="545592"/>
                </a:lnTo>
                <a:lnTo>
                  <a:pt x="25146" y="558546"/>
                </a:lnTo>
                <a:lnTo>
                  <a:pt x="914399" y="558546"/>
                </a:lnTo>
                <a:lnTo>
                  <a:pt x="914399" y="545592"/>
                </a:lnTo>
                <a:lnTo>
                  <a:pt x="926592" y="533400"/>
                </a:lnTo>
                <a:close/>
              </a:path>
              <a:path w="939800" h="558800">
                <a:moveTo>
                  <a:pt x="25146" y="558546"/>
                </a:moveTo>
                <a:lnTo>
                  <a:pt x="25146" y="545592"/>
                </a:lnTo>
                <a:lnTo>
                  <a:pt x="12192" y="533400"/>
                </a:lnTo>
                <a:lnTo>
                  <a:pt x="12192" y="558546"/>
                </a:lnTo>
                <a:lnTo>
                  <a:pt x="25146" y="558546"/>
                </a:lnTo>
                <a:close/>
              </a:path>
              <a:path w="939800" h="558800">
                <a:moveTo>
                  <a:pt x="926592" y="25146"/>
                </a:moveTo>
                <a:lnTo>
                  <a:pt x="914399" y="12192"/>
                </a:lnTo>
                <a:lnTo>
                  <a:pt x="914399" y="25146"/>
                </a:lnTo>
                <a:lnTo>
                  <a:pt x="926592" y="25146"/>
                </a:lnTo>
                <a:close/>
              </a:path>
              <a:path w="939800" h="558800">
                <a:moveTo>
                  <a:pt x="926592" y="533400"/>
                </a:moveTo>
                <a:lnTo>
                  <a:pt x="926592" y="25146"/>
                </a:lnTo>
                <a:lnTo>
                  <a:pt x="914399" y="25146"/>
                </a:lnTo>
                <a:lnTo>
                  <a:pt x="914399" y="533400"/>
                </a:lnTo>
                <a:lnTo>
                  <a:pt x="926592" y="533400"/>
                </a:lnTo>
                <a:close/>
              </a:path>
              <a:path w="939800" h="558800">
                <a:moveTo>
                  <a:pt x="926592" y="558546"/>
                </a:moveTo>
                <a:lnTo>
                  <a:pt x="926592" y="533400"/>
                </a:lnTo>
                <a:lnTo>
                  <a:pt x="914399" y="545592"/>
                </a:lnTo>
                <a:lnTo>
                  <a:pt x="914399" y="558546"/>
                </a:lnTo>
                <a:lnTo>
                  <a:pt x="926592" y="558546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61220" y="4387596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906">
            <a:solidFill>
              <a:srgbClr val="0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68893" y="4654296"/>
            <a:ext cx="482600" cy="76200"/>
          </a:xfrm>
          <a:custGeom>
            <a:avLst/>
            <a:gdLst/>
            <a:ahLst/>
            <a:cxnLst/>
            <a:rect l="l" t="t" r="r" b="b"/>
            <a:pathLst>
              <a:path w="482600" h="76200">
                <a:moveTo>
                  <a:pt x="47335" y="25907"/>
                </a:moveTo>
                <a:lnTo>
                  <a:pt x="43529" y="20383"/>
                </a:lnTo>
                <a:lnTo>
                  <a:pt x="35302" y="14954"/>
                </a:lnTo>
                <a:lnTo>
                  <a:pt x="25145" y="12953"/>
                </a:lnTo>
                <a:lnTo>
                  <a:pt x="15430" y="14954"/>
                </a:lnTo>
                <a:lnTo>
                  <a:pt x="7429" y="20383"/>
                </a:lnTo>
                <a:lnTo>
                  <a:pt x="2000" y="28384"/>
                </a:lnTo>
                <a:lnTo>
                  <a:pt x="0" y="38100"/>
                </a:lnTo>
                <a:lnTo>
                  <a:pt x="2000" y="48256"/>
                </a:lnTo>
                <a:lnTo>
                  <a:pt x="7429" y="56483"/>
                </a:lnTo>
                <a:lnTo>
                  <a:pt x="15430" y="61995"/>
                </a:lnTo>
                <a:lnTo>
                  <a:pt x="25145" y="64007"/>
                </a:lnTo>
                <a:lnTo>
                  <a:pt x="25145" y="25907"/>
                </a:lnTo>
                <a:lnTo>
                  <a:pt x="47335" y="25907"/>
                </a:lnTo>
                <a:close/>
              </a:path>
              <a:path w="482600" h="76200">
                <a:moveTo>
                  <a:pt x="51053" y="38100"/>
                </a:moveTo>
                <a:lnTo>
                  <a:pt x="49041" y="28384"/>
                </a:lnTo>
                <a:lnTo>
                  <a:pt x="47335" y="25907"/>
                </a:lnTo>
                <a:lnTo>
                  <a:pt x="25145" y="25907"/>
                </a:lnTo>
                <a:lnTo>
                  <a:pt x="25145" y="51053"/>
                </a:lnTo>
                <a:lnTo>
                  <a:pt x="47167" y="51053"/>
                </a:lnTo>
                <a:lnTo>
                  <a:pt x="49041" y="48256"/>
                </a:lnTo>
                <a:lnTo>
                  <a:pt x="51053" y="38100"/>
                </a:lnTo>
                <a:close/>
              </a:path>
              <a:path w="482600" h="76200">
                <a:moveTo>
                  <a:pt x="47167" y="51053"/>
                </a:moveTo>
                <a:lnTo>
                  <a:pt x="25145" y="51053"/>
                </a:lnTo>
                <a:lnTo>
                  <a:pt x="25145" y="64007"/>
                </a:lnTo>
                <a:lnTo>
                  <a:pt x="35302" y="61995"/>
                </a:lnTo>
                <a:lnTo>
                  <a:pt x="43529" y="56483"/>
                </a:lnTo>
                <a:lnTo>
                  <a:pt x="47167" y="51053"/>
                </a:lnTo>
                <a:close/>
              </a:path>
              <a:path w="482600" h="76200">
                <a:moveTo>
                  <a:pt x="51053" y="51053"/>
                </a:moveTo>
                <a:lnTo>
                  <a:pt x="51053" y="38100"/>
                </a:lnTo>
                <a:lnTo>
                  <a:pt x="49041" y="48256"/>
                </a:lnTo>
                <a:lnTo>
                  <a:pt x="47167" y="51053"/>
                </a:lnTo>
                <a:lnTo>
                  <a:pt x="51053" y="51053"/>
                </a:lnTo>
                <a:close/>
              </a:path>
              <a:path w="482600" h="76200">
                <a:moveTo>
                  <a:pt x="368045" y="51053"/>
                </a:moveTo>
                <a:lnTo>
                  <a:pt x="368045" y="25907"/>
                </a:lnTo>
                <a:lnTo>
                  <a:pt x="47335" y="25907"/>
                </a:lnTo>
                <a:lnTo>
                  <a:pt x="49041" y="28384"/>
                </a:lnTo>
                <a:lnTo>
                  <a:pt x="51053" y="38100"/>
                </a:lnTo>
                <a:lnTo>
                  <a:pt x="51053" y="51053"/>
                </a:lnTo>
                <a:lnTo>
                  <a:pt x="368045" y="51053"/>
                </a:lnTo>
                <a:close/>
              </a:path>
              <a:path w="482600" h="76200">
                <a:moveTo>
                  <a:pt x="482345" y="38100"/>
                </a:moveTo>
                <a:lnTo>
                  <a:pt x="355853" y="0"/>
                </a:lnTo>
                <a:lnTo>
                  <a:pt x="355853" y="25907"/>
                </a:lnTo>
                <a:lnTo>
                  <a:pt x="368045" y="25907"/>
                </a:lnTo>
                <a:lnTo>
                  <a:pt x="368045" y="72527"/>
                </a:lnTo>
                <a:lnTo>
                  <a:pt x="482345" y="38100"/>
                </a:lnTo>
                <a:close/>
              </a:path>
              <a:path w="482600" h="76200">
                <a:moveTo>
                  <a:pt x="368045" y="72527"/>
                </a:moveTo>
                <a:lnTo>
                  <a:pt x="368045" y="51053"/>
                </a:lnTo>
                <a:lnTo>
                  <a:pt x="355853" y="51053"/>
                </a:lnTo>
                <a:lnTo>
                  <a:pt x="355853" y="76200"/>
                </a:lnTo>
                <a:lnTo>
                  <a:pt x="368045" y="72527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70439" y="4387596"/>
            <a:ext cx="9144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58247" y="4375403"/>
            <a:ext cx="939800" cy="558800"/>
          </a:xfrm>
          <a:custGeom>
            <a:avLst/>
            <a:gdLst/>
            <a:ahLst/>
            <a:cxnLst/>
            <a:rect l="l" t="t" r="r" b="b"/>
            <a:pathLst>
              <a:path w="939800" h="558800">
                <a:moveTo>
                  <a:pt x="939546" y="558546"/>
                </a:moveTo>
                <a:lnTo>
                  <a:pt x="939546" y="0"/>
                </a:lnTo>
                <a:lnTo>
                  <a:pt x="0" y="0"/>
                </a:lnTo>
                <a:lnTo>
                  <a:pt x="0" y="558546"/>
                </a:lnTo>
                <a:lnTo>
                  <a:pt x="12192" y="558546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914400" y="25146"/>
                </a:lnTo>
                <a:lnTo>
                  <a:pt x="914400" y="12192"/>
                </a:lnTo>
                <a:lnTo>
                  <a:pt x="926592" y="25146"/>
                </a:lnTo>
                <a:lnTo>
                  <a:pt x="926592" y="558546"/>
                </a:lnTo>
                <a:lnTo>
                  <a:pt x="939546" y="558546"/>
                </a:lnTo>
                <a:close/>
              </a:path>
              <a:path w="939800" h="558800">
                <a:moveTo>
                  <a:pt x="25146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939800" h="558800">
                <a:moveTo>
                  <a:pt x="25146" y="533400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533400"/>
                </a:lnTo>
                <a:lnTo>
                  <a:pt x="25146" y="533400"/>
                </a:lnTo>
                <a:close/>
              </a:path>
              <a:path w="939800" h="558800">
                <a:moveTo>
                  <a:pt x="926592" y="533400"/>
                </a:moveTo>
                <a:lnTo>
                  <a:pt x="12192" y="533400"/>
                </a:lnTo>
                <a:lnTo>
                  <a:pt x="25146" y="545592"/>
                </a:lnTo>
                <a:lnTo>
                  <a:pt x="25146" y="558546"/>
                </a:lnTo>
                <a:lnTo>
                  <a:pt x="914400" y="558546"/>
                </a:lnTo>
                <a:lnTo>
                  <a:pt x="914400" y="545592"/>
                </a:lnTo>
                <a:lnTo>
                  <a:pt x="926592" y="533400"/>
                </a:lnTo>
                <a:close/>
              </a:path>
              <a:path w="939800" h="558800">
                <a:moveTo>
                  <a:pt x="25146" y="558546"/>
                </a:moveTo>
                <a:lnTo>
                  <a:pt x="25146" y="545592"/>
                </a:lnTo>
                <a:lnTo>
                  <a:pt x="12192" y="533400"/>
                </a:lnTo>
                <a:lnTo>
                  <a:pt x="12192" y="558546"/>
                </a:lnTo>
                <a:lnTo>
                  <a:pt x="25146" y="558546"/>
                </a:lnTo>
                <a:close/>
              </a:path>
              <a:path w="939800" h="558800">
                <a:moveTo>
                  <a:pt x="926592" y="25146"/>
                </a:moveTo>
                <a:lnTo>
                  <a:pt x="914400" y="12192"/>
                </a:lnTo>
                <a:lnTo>
                  <a:pt x="914400" y="25146"/>
                </a:lnTo>
                <a:lnTo>
                  <a:pt x="926592" y="25146"/>
                </a:lnTo>
                <a:close/>
              </a:path>
              <a:path w="939800" h="558800">
                <a:moveTo>
                  <a:pt x="926592" y="533400"/>
                </a:moveTo>
                <a:lnTo>
                  <a:pt x="926592" y="25146"/>
                </a:lnTo>
                <a:lnTo>
                  <a:pt x="914400" y="25146"/>
                </a:lnTo>
                <a:lnTo>
                  <a:pt x="914400" y="533400"/>
                </a:lnTo>
                <a:lnTo>
                  <a:pt x="926592" y="533400"/>
                </a:lnTo>
                <a:close/>
              </a:path>
              <a:path w="939800" h="558800">
                <a:moveTo>
                  <a:pt x="926592" y="558546"/>
                </a:moveTo>
                <a:lnTo>
                  <a:pt x="926592" y="533400"/>
                </a:lnTo>
                <a:lnTo>
                  <a:pt x="914400" y="545592"/>
                </a:lnTo>
                <a:lnTo>
                  <a:pt x="914400" y="558546"/>
                </a:lnTo>
                <a:lnTo>
                  <a:pt x="926592" y="558546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80420" y="4387596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906">
            <a:solidFill>
              <a:srgbClr val="0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88093" y="4654296"/>
            <a:ext cx="482600" cy="76200"/>
          </a:xfrm>
          <a:custGeom>
            <a:avLst/>
            <a:gdLst/>
            <a:ahLst/>
            <a:cxnLst/>
            <a:rect l="l" t="t" r="r" b="b"/>
            <a:pathLst>
              <a:path w="482600" h="76200">
                <a:moveTo>
                  <a:pt x="47335" y="25907"/>
                </a:moveTo>
                <a:lnTo>
                  <a:pt x="43529" y="20383"/>
                </a:lnTo>
                <a:lnTo>
                  <a:pt x="35302" y="14954"/>
                </a:lnTo>
                <a:lnTo>
                  <a:pt x="25145" y="12953"/>
                </a:lnTo>
                <a:lnTo>
                  <a:pt x="15430" y="14954"/>
                </a:lnTo>
                <a:lnTo>
                  <a:pt x="7429" y="20383"/>
                </a:lnTo>
                <a:lnTo>
                  <a:pt x="2000" y="28384"/>
                </a:lnTo>
                <a:lnTo>
                  <a:pt x="0" y="38100"/>
                </a:lnTo>
                <a:lnTo>
                  <a:pt x="2000" y="48256"/>
                </a:lnTo>
                <a:lnTo>
                  <a:pt x="7429" y="56483"/>
                </a:lnTo>
                <a:lnTo>
                  <a:pt x="15430" y="61995"/>
                </a:lnTo>
                <a:lnTo>
                  <a:pt x="25145" y="64007"/>
                </a:lnTo>
                <a:lnTo>
                  <a:pt x="25145" y="25907"/>
                </a:lnTo>
                <a:lnTo>
                  <a:pt x="47335" y="25907"/>
                </a:lnTo>
                <a:close/>
              </a:path>
              <a:path w="482600" h="76200">
                <a:moveTo>
                  <a:pt x="51053" y="38100"/>
                </a:moveTo>
                <a:lnTo>
                  <a:pt x="49041" y="28384"/>
                </a:lnTo>
                <a:lnTo>
                  <a:pt x="47335" y="25907"/>
                </a:lnTo>
                <a:lnTo>
                  <a:pt x="25145" y="25907"/>
                </a:lnTo>
                <a:lnTo>
                  <a:pt x="25145" y="51053"/>
                </a:lnTo>
                <a:lnTo>
                  <a:pt x="47167" y="51053"/>
                </a:lnTo>
                <a:lnTo>
                  <a:pt x="49041" y="48256"/>
                </a:lnTo>
                <a:lnTo>
                  <a:pt x="51053" y="38100"/>
                </a:lnTo>
                <a:close/>
              </a:path>
              <a:path w="482600" h="76200">
                <a:moveTo>
                  <a:pt x="47167" y="51053"/>
                </a:moveTo>
                <a:lnTo>
                  <a:pt x="25145" y="51053"/>
                </a:lnTo>
                <a:lnTo>
                  <a:pt x="25145" y="64007"/>
                </a:lnTo>
                <a:lnTo>
                  <a:pt x="35302" y="61995"/>
                </a:lnTo>
                <a:lnTo>
                  <a:pt x="43529" y="56483"/>
                </a:lnTo>
                <a:lnTo>
                  <a:pt x="47167" y="51053"/>
                </a:lnTo>
                <a:close/>
              </a:path>
              <a:path w="482600" h="76200">
                <a:moveTo>
                  <a:pt x="51053" y="51053"/>
                </a:moveTo>
                <a:lnTo>
                  <a:pt x="51053" y="38100"/>
                </a:lnTo>
                <a:lnTo>
                  <a:pt x="49041" y="48256"/>
                </a:lnTo>
                <a:lnTo>
                  <a:pt x="47167" y="51053"/>
                </a:lnTo>
                <a:lnTo>
                  <a:pt x="51053" y="51053"/>
                </a:lnTo>
                <a:close/>
              </a:path>
              <a:path w="482600" h="76200">
                <a:moveTo>
                  <a:pt x="368045" y="51053"/>
                </a:moveTo>
                <a:lnTo>
                  <a:pt x="368045" y="25907"/>
                </a:lnTo>
                <a:lnTo>
                  <a:pt x="47335" y="25907"/>
                </a:lnTo>
                <a:lnTo>
                  <a:pt x="49041" y="28384"/>
                </a:lnTo>
                <a:lnTo>
                  <a:pt x="51053" y="38100"/>
                </a:lnTo>
                <a:lnTo>
                  <a:pt x="51053" y="51053"/>
                </a:lnTo>
                <a:lnTo>
                  <a:pt x="368045" y="51053"/>
                </a:lnTo>
                <a:close/>
              </a:path>
              <a:path w="482600" h="76200">
                <a:moveTo>
                  <a:pt x="482345" y="38100"/>
                </a:moveTo>
                <a:lnTo>
                  <a:pt x="355853" y="0"/>
                </a:lnTo>
                <a:lnTo>
                  <a:pt x="355853" y="25907"/>
                </a:lnTo>
                <a:lnTo>
                  <a:pt x="368045" y="25907"/>
                </a:lnTo>
                <a:lnTo>
                  <a:pt x="368045" y="72527"/>
                </a:lnTo>
                <a:lnTo>
                  <a:pt x="482345" y="38100"/>
                </a:lnTo>
                <a:close/>
              </a:path>
              <a:path w="482600" h="76200">
                <a:moveTo>
                  <a:pt x="368045" y="72527"/>
                </a:moveTo>
                <a:lnTo>
                  <a:pt x="368045" y="51053"/>
                </a:lnTo>
                <a:lnTo>
                  <a:pt x="355853" y="51053"/>
                </a:lnTo>
                <a:lnTo>
                  <a:pt x="355853" y="76200"/>
                </a:lnTo>
                <a:lnTo>
                  <a:pt x="368045" y="72527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89639" y="4387596"/>
            <a:ext cx="9144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77447" y="4375403"/>
            <a:ext cx="939800" cy="558800"/>
          </a:xfrm>
          <a:custGeom>
            <a:avLst/>
            <a:gdLst/>
            <a:ahLst/>
            <a:cxnLst/>
            <a:rect l="l" t="t" r="r" b="b"/>
            <a:pathLst>
              <a:path w="939800" h="558800">
                <a:moveTo>
                  <a:pt x="939546" y="558546"/>
                </a:moveTo>
                <a:lnTo>
                  <a:pt x="939546" y="0"/>
                </a:lnTo>
                <a:lnTo>
                  <a:pt x="0" y="0"/>
                </a:lnTo>
                <a:lnTo>
                  <a:pt x="0" y="558546"/>
                </a:lnTo>
                <a:lnTo>
                  <a:pt x="12192" y="558546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914400" y="25146"/>
                </a:lnTo>
                <a:lnTo>
                  <a:pt x="914400" y="12192"/>
                </a:lnTo>
                <a:lnTo>
                  <a:pt x="926592" y="25146"/>
                </a:lnTo>
                <a:lnTo>
                  <a:pt x="926592" y="558546"/>
                </a:lnTo>
                <a:lnTo>
                  <a:pt x="939546" y="558546"/>
                </a:lnTo>
                <a:close/>
              </a:path>
              <a:path w="939800" h="558800">
                <a:moveTo>
                  <a:pt x="25146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939800" h="558800">
                <a:moveTo>
                  <a:pt x="25146" y="533400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533400"/>
                </a:lnTo>
                <a:lnTo>
                  <a:pt x="25146" y="533400"/>
                </a:lnTo>
                <a:close/>
              </a:path>
              <a:path w="939800" h="558800">
                <a:moveTo>
                  <a:pt x="926592" y="533400"/>
                </a:moveTo>
                <a:lnTo>
                  <a:pt x="12192" y="533400"/>
                </a:lnTo>
                <a:lnTo>
                  <a:pt x="25146" y="545592"/>
                </a:lnTo>
                <a:lnTo>
                  <a:pt x="25146" y="558546"/>
                </a:lnTo>
                <a:lnTo>
                  <a:pt x="914400" y="558546"/>
                </a:lnTo>
                <a:lnTo>
                  <a:pt x="914400" y="545592"/>
                </a:lnTo>
                <a:lnTo>
                  <a:pt x="926592" y="533400"/>
                </a:lnTo>
                <a:close/>
              </a:path>
              <a:path w="939800" h="558800">
                <a:moveTo>
                  <a:pt x="25146" y="558546"/>
                </a:moveTo>
                <a:lnTo>
                  <a:pt x="25146" y="545592"/>
                </a:lnTo>
                <a:lnTo>
                  <a:pt x="12192" y="533400"/>
                </a:lnTo>
                <a:lnTo>
                  <a:pt x="12192" y="558546"/>
                </a:lnTo>
                <a:lnTo>
                  <a:pt x="25146" y="558546"/>
                </a:lnTo>
                <a:close/>
              </a:path>
              <a:path w="939800" h="558800">
                <a:moveTo>
                  <a:pt x="926592" y="25146"/>
                </a:moveTo>
                <a:lnTo>
                  <a:pt x="914400" y="12192"/>
                </a:lnTo>
                <a:lnTo>
                  <a:pt x="914400" y="25146"/>
                </a:lnTo>
                <a:lnTo>
                  <a:pt x="926592" y="25146"/>
                </a:lnTo>
                <a:close/>
              </a:path>
              <a:path w="939800" h="558800">
                <a:moveTo>
                  <a:pt x="926592" y="533400"/>
                </a:moveTo>
                <a:lnTo>
                  <a:pt x="926592" y="25146"/>
                </a:lnTo>
                <a:lnTo>
                  <a:pt x="914400" y="25146"/>
                </a:lnTo>
                <a:lnTo>
                  <a:pt x="914400" y="533400"/>
                </a:lnTo>
                <a:lnTo>
                  <a:pt x="926592" y="533400"/>
                </a:lnTo>
                <a:close/>
              </a:path>
              <a:path w="939800" h="558800">
                <a:moveTo>
                  <a:pt x="926592" y="558546"/>
                </a:moveTo>
                <a:lnTo>
                  <a:pt x="926592" y="533400"/>
                </a:lnTo>
                <a:lnTo>
                  <a:pt x="914400" y="545592"/>
                </a:lnTo>
                <a:lnTo>
                  <a:pt x="914400" y="558546"/>
                </a:lnTo>
                <a:lnTo>
                  <a:pt x="926592" y="558546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99620" y="4387596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906">
            <a:solidFill>
              <a:srgbClr val="0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07293" y="4654296"/>
            <a:ext cx="482600" cy="76200"/>
          </a:xfrm>
          <a:custGeom>
            <a:avLst/>
            <a:gdLst/>
            <a:ahLst/>
            <a:cxnLst/>
            <a:rect l="l" t="t" r="r" b="b"/>
            <a:pathLst>
              <a:path w="482600" h="76200">
                <a:moveTo>
                  <a:pt x="47335" y="25907"/>
                </a:moveTo>
                <a:lnTo>
                  <a:pt x="43529" y="20383"/>
                </a:lnTo>
                <a:lnTo>
                  <a:pt x="35302" y="14954"/>
                </a:lnTo>
                <a:lnTo>
                  <a:pt x="25146" y="12953"/>
                </a:lnTo>
                <a:lnTo>
                  <a:pt x="15430" y="14954"/>
                </a:lnTo>
                <a:lnTo>
                  <a:pt x="7429" y="20383"/>
                </a:lnTo>
                <a:lnTo>
                  <a:pt x="2000" y="28384"/>
                </a:lnTo>
                <a:lnTo>
                  <a:pt x="0" y="38100"/>
                </a:lnTo>
                <a:lnTo>
                  <a:pt x="2000" y="48256"/>
                </a:lnTo>
                <a:lnTo>
                  <a:pt x="7429" y="56483"/>
                </a:lnTo>
                <a:lnTo>
                  <a:pt x="15430" y="61995"/>
                </a:lnTo>
                <a:lnTo>
                  <a:pt x="25146" y="64007"/>
                </a:lnTo>
                <a:lnTo>
                  <a:pt x="25146" y="25907"/>
                </a:lnTo>
                <a:lnTo>
                  <a:pt x="47335" y="25907"/>
                </a:lnTo>
                <a:close/>
              </a:path>
              <a:path w="482600" h="76200">
                <a:moveTo>
                  <a:pt x="51053" y="38100"/>
                </a:moveTo>
                <a:lnTo>
                  <a:pt x="49041" y="28384"/>
                </a:lnTo>
                <a:lnTo>
                  <a:pt x="47335" y="25907"/>
                </a:lnTo>
                <a:lnTo>
                  <a:pt x="25146" y="25907"/>
                </a:lnTo>
                <a:lnTo>
                  <a:pt x="25146" y="51053"/>
                </a:lnTo>
                <a:lnTo>
                  <a:pt x="47167" y="51053"/>
                </a:lnTo>
                <a:lnTo>
                  <a:pt x="49041" y="48256"/>
                </a:lnTo>
                <a:lnTo>
                  <a:pt x="51053" y="38100"/>
                </a:lnTo>
                <a:close/>
              </a:path>
              <a:path w="482600" h="76200">
                <a:moveTo>
                  <a:pt x="47167" y="51053"/>
                </a:moveTo>
                <a:lnTo>
                  <a:pt x="25146" y="51053"/>
                </a:lnTo>
                <a:lnTo>
                  <a:pt x="25146" y="64007"/>
                </a:lnTo>
                <a:lnTo>
                  <a:pt x="35302" y="61995"/>
                </a:lnTo>
                <a:lnTo>
                  <a:pt x="43529" y="56483"/>
                </a:lnTo>
                <a:lnTo>
                  <a:pt x="47167" y="51053"/>
                </a:lnTo>
                <a:close/>
              </a:path>
              <a:path w="482600" h="76200">
                <a:moveTo>
                  <a:pt x="51053" y="51053"/>
                </a:moveTo>
                <a:lnTo>
                  <a:pt x="51053" y="38100"/>
                </a:lnTo>
                <a:lnTo>
                  <a:pt x="49041" y="48256"/>
                </a:lnTo>
                <a:lnTo>
                  <a:pt x="47167" y="51053"/>
                </a:lnTo>
                <a:lnTo>
                  <a:pt x="51053" y="51053"/>
                </a:lnTo>
                <a:close/>
              </a:path>
              <a:path w="482600" h="76200">
                <a:moveTo>
                  <a:pt x="368046" y="51053"/>
                </a:moveTo>
                <a:lnTo>
                  <a:pt x="368046" y="25907"/>
                </a:lnTo>
                <a:lnTo>
                  <a:pt x="47335" y="25907"/>
                </a:lnTo>
                <a:lnTo>
                  <a:pt x="49041" y="28384"/>
                </a:lnTo>
                <a:lnTo>
                  <a:pt x="51053" y="38100"/>
                </a:lnTo>
                <a:lnTo>
                  <a:pt x="51053" y="51053"/>
                </a:lnTo>
                <a:lnTo>
                  <a:pt x="368046" y="51053"/>
                </a:lnTo>
                <a:close/>
              </a:path>
              <a:path w="482600" h="76200">
                <a:moveTo>
                  <a:pt x="482346" y="38100"/>
                </a:moveTo>
                <a:lnTo>
                  <a:pt x="355853" y="0"/>
                </a:lnTo>
                <a:lnTo>
                  <a:pt x="355853" y="25907"/>
                </a:lnTo>
                <a:lnTo>
                  <a:pt x="368046" y="25907"/>
                </a:lnTo>
                <a:lnTo>
                  <a:pt x="368046" y="72527"/>
                </a:lnTo>
                <a:lnTo>
                  <a:pt x="482346" y="38100"/>
                </a:lnTo>
                <a:close/>
              </a:path>
              <a:path w="482600" h="76200">
                <a:moveTo>
                  <a:pt x="368046" y="72527"/>
                </a:moveTo>
                <a:lnTo>
                  <a:pt x="368046" y="51053"/>
                </a:lnTo>
                <a:lnTo>
                  <a:pt x="355853" y="51053"/>
                </a:lnTo>
                <a:lnTo>
                  <a:pt x="355853" y="76200"/>
                </a:lnTo>
                <a:lnTo>
                  <a:pt x="368046" y="72527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08839" y="4387596"/>
            <a:ext cx="914399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96647" y="4375403"/>
            <a:ext cx="939800" cy="558800"/>
          </a:xfrm>
          <a:custGeom>
            <a:avLst/>
            <a:gdLst/>
            <a:ahLst/>
            <a:cxnLst/>
            <a:rect l="l" t="t" r="r" b="b"/>
            <a:pathLst>
              <a:path w="939800" h="558800">
                <a:moveTo>
                  <a:pt x="939545" y="558546"/>
                </a:moveTo>
                <a:lnTo>
                  <a:pt x="939545" y="0"/>
                </a:lnTo>
                <a:lnTo>
                  <a:pt x="0" y="0"/>
                </a:lnTo>
                <a:lnTo>
                  <a:pt x="0" y="558546"/>
                </a:lnTo>
                <a:lnTo>
                  <a:pt x="12192" y="558546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914400" y="25146"/>
                </a:lnTo>
                <a:lnTo>
                  <a:pt x="914400" y="12192"/>
                </a:lnTo>
                <a:lnTo>
                  <a:pt x="926579" y="25146"/>
                </a:lnTo>
                <a:lnTo>
                  <a:pt x="926579" y="558546"/>
                </a:lnTo>
                <a:lnTo>
                  <a:pt x="939545" y="558546"/>
                </a:lnTo>
                <a:close/>
              </a:path>
              <a:path w="939800" h="558800">
                <a:moveTo>
                  <a:pt x="25146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939800" h="558800">
                <a:moveTo>
                  <a:pt x="25146" y="533400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533400"/>
                </a:lnTo>
                <a:lnTo>
                  <a:pt x="25146" y="533400"/>
                </a:lnTo>
                <a:close/>
              </a:path>
              <a:path w="939800" h="558800">
                <a:moveTo>
                  <a:pt x="926579" y="533400"/>
                </a:moveTo>
                <a:lnTo>
                  <a:pt x="12192" y="533400"/>
                </a:lnTo>
                <a:lnTo>
                  <a:pt x="25146" y="545592"/>
                </a:lnTo>
                <a:lnTo>
                  <a:pt x="25146" y="558546"/>
                </a:lnTo>
                <a:lnTo>
                  <a:pt x="914400" y="558546"/>
                </a:lnTo>
                <a:lnTo>
                  <a:pt x="914400" y="545592"/>
                </a:lnTo>
                <a:lnTo>
                  <a:pt x="926579" y="533400"/>
                </a:lnTo>
                <a:close/>
              </a:path>
              <a:path w="939800" h="558800">
                <a:moveTo>
                  <a:pt x="25146" y="558546"/>
                </a:moveTo>
                <a:lnTo>
                  <a:pt x="25146" y="545592"/>
                </a:lnTo>
                <a:lnTo>
                  <a:pt x="12192" y="533400"/>
                </a:lnTo>
                <a:lnTo>
                  <a:pt x="12192" y="558546"/>
                </a:lnTo>
                <a:lnTo>
                  <a:pt x="25146" y="558546"/>
                </a:lnTo>
                <a:close/>
              </a:path>
              <a:path w="939800" h="558800">
                <a:moveTo>
                  <a:pt x="926579" y="25146"/>
                </a:moveTo>
                <a:lnTo>
                  <a:pt x="914400" y="12192"/>
                </a:lnTo>
                <a:lnTo>
                  <a:pt x="914400" y="25146"/>
                </a:lnTo>
                <a:lnTo>
                  <a:pt x="926579" y="25146"/>
                </a:lnTo>
                <a:close/>
              </a:path>
              <a:path w="939800" h="558800">
                <a:moveTo>
                  <a:pt x="926579" y="533400"/>
                </a:moveTo>
                <a:lnTo>
                  <a:pt x="926579" y="25146"/>
                </a:lnTo>
                <a:lnTo>
                  <a:pt x="914400" y="25146"/>
                </a:lnTo>
                <a:lnTo>
                  <a:pt x="914400" y="533400"/>
                </a:lnTo>
                <a:lnTo>
                  <a:pt x="926579" y="533400"/>
                </a:lnTo>
                <a:close/>
              </a:path>
              <a:path w="939800" h="558800">
                <a:moveTo>
                  <a:pt x="926579" y="558546"/>
                </a:moveTo>
                <a:lnTo>
                  <a:pt x="926579" y="533400"/>
                </a:lnTo>
                <a:lnTo>
                  <a:pt x="914400" y="545592"/>
                </a:lnTo>
                <a:lnTo>
                  <a:pt x="914400" y="558546"/>
                </a:lnTo>
                <a:lnTo>
                  <a:pt x="926579" y="558546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718820" y="4387596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905">
            <a:solidFill>
              <a:srgbClr val="0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26493" y="4654296"/>
            <a:ext cx="482600" cy="76200"/>
          </a:xfrm>
          <a:custGeom>
            <a:avLst/>
            <a:gdLst/>
            <a:ahLst/>
            <a:cxnLst/>
            <a:rect l="l" t="t" r="r" b="b"/>
            <a:pathLst>
              <a:path w="482600" h="76200">
                <a:moveTo>
                  <a:pt x="47335" y="25908"/>
                </a:moveTo>
                <a:lnTo>
                  <a:pt x="43529" y="20383"/>
                </a:lnTo>
                <a:lnTo>
                  <a:pt x="35302" y="14954"/>
                </a:lnTo>
                <a:lnTo>
                  <a:pt x="25146" y="12954"/>
                </a:lnTo>
                <a:lnTo>
                  <a:pt x="15430" y="14954"/>
                </a:lnTo>
                <a:lnTo>
                  <a:pt x="7429" y="20383"/>
                </a:lnTo>
                <a:lnTo>
                  <a:pt x="2000" y="28384"/>
                </a:lnTo>
                <a:lnTo>
                  <a:pt x="0" y="38100"/>
                </a:lnTo>
                <a:lnTo>
                  <a:pt x="2000" y="48256"/>
                </a:lnTo>
                <a:lnTo>
                  <a:pt x="7429" y="56483"/>
                </a:lnTo>
                <a:lnTo>
                  <a:pt x="15430" y="61995"/>
                </a:lnTo>
                <a:lnTo>
                  <a:pt x="25146" y="64008"/>
                </a:lnTo>
                <a:lnTo>
                  <a:pt x="25146" y="25908"/>
                </a:lnTo>
                <a:lnTo>
                  <a:pt x="47335" y="25908"/>
                </a:lnTo>
                <a:close/>
              </a:path>
              <a:path w="482600" h="76200">
                <a:moveTo>
                  <a:pt x="51053" y="38100"/>
                </a:moveTo>
                <a:lnTo>
                  <a:pt x="49041" y="28384"/>
                </a:lnTo>
                <a:lnTo>
                  <a:pt x="47335" y="25908"/>
                </a:lnTo>
                <a:lnTo>
                  <a:pt x="25146" y="25908"/>
                </a:lnTo>
                <a:lnTo>
                  <a:pt x="25146" y="51054"/>
                </a:lnTo>
                <a:lnTo>
                  <a:pt x="47167" y="51054"/>
                </a:lnTo>
                <a:lnTo>
                  <a:pt x="49041" y="48256"/>
                </a:lnTo>
                <a:lnTo>
                  <a:pt x="51053" y="38100"/>
                </a:lnTo>
                <a:close/>
              </a:path>
              <a:path w="482600" h="76200">
                <a:moveTo>
                  <a:pt x="47167" y="51054"/>
                </a:moveTo>
                <a:lnTo>
                  <a:pt x="25146" y="51054"/>
                </a:lnTo>
                <a:lnTo>
                  <a:pt x="25146" y="64008"/>
                </a:lnTo>
                <a:lnTo>
                  <a:pt x="35302" y="61995"/>
                </a:lnTo>
                <a:lnTo>
                  <a:pt x="43529" y="56483"/>
                </a:lnTo>
                <a:lnTo>
                  <a:pt x="47167" y="51054"/>
                </a:lnTo>
                <a:close/>
              </a:path>
              <a:path w="482600" h="76200">
                <a:moveTo>
                  <a:pt x="51053" y="51054"/>
                </a:moveTo>
                <a:lnTo>
                  <a:pt x="51053" y="38100"/>
                </a:lnTo>
                <a:lnTo>
                  <a:pt x="49041" y="48256"/>
                </a:lnTo>
                <a:lnTo>
                  <a:pt x="47167" y="51054"/>
                </a:lnTo>
                <a:lnTo>
                  <a:pt x="51053" y="51054"/>
                </a:lnTo>
                <a:close/>
              </a:path>
              <a:path w="482600" h="76200">
                <a:moveTo>
                  <a:pt x="368046" y="51053"/>
                </a:moveTo>
                <a:lnTo>
                  <a:pt x="368046" y="25907"/>
                </a:lnTo>
                <a:lnTo>
                  <a:pt x="47335" y="25908"/>
                </a:lnTo>
                <a:lnTo>
                  <a:pt x="49041" y="28384"/>
                </a:lnTo>
                <a:lnTo>
                  <a:pt x="51053" y="38100"/>
                </a:lnTo>
                <a:lnTo>
                  <a:pt x="51053" y="51054"/>
                </a:lnTo>
                <a:lnTo>
                  <a:pt x="368046" y="51053"/>
                </a:lnTo>
                <a:close/>
              </a:path>
              <a:path w="482600" h="76200">
                <a:moveTo>
                  <a:pt x="482346" y="38100"/>
                </a:moveTo>
                <a:lnTo>
                  <a:pt x="355853" y="0"/>
                </a:lnTo>
                <a:lnTo>
                  <a:pt x="355853" y="25907"/>
                </a:lnTo>
                <a:lnTo>
                  <a:pt x="368046" y="25907"/>
                </a:lnTo>
                <a:lnTo>
                  <a:pt x="368046" y="72527"/>
                </a:lnTo>
                <a:lnTo>
                  <a:pt x="482346" y="38100"/>
                </a:lnTo>
                <a:close/>
              </a:path>
              <a:path w="482600" h="76200">
                <a:moveTo>
                  <a:pt x="368046" y="72527"/>
                </a:moveTo>
                <a:lnTo>
                  <a:pt x="368046" y="51053"/>
                </a:lnTo>
                <a:lnTo>
                  <a:pt x="355853" y="51053"/>
                </a:lnTo>
                <a:lnTo>
                  <a:pt x="355853" y="76200"/>
                </a:lnTo>
                <a:lnTo>
                  <a:pt x="368046" y="72527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328027" y="4387596"/>
            <a:ext cx="9144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315848" y="4375403"/>
            <a:ext cx="939800" cy="558800"/>
          </a:xfrm>
          <a:custGeom>
            <a:avLst/>
            <a:gdLst/>
            <a:ahLst/>
            <a:cxnLst/>
            <a:rect l="l" t="t" r="r" b="b"/>
            <a:pathLst>
              <a:path w="939800" h="558800">
                <a:moveTo>
                  <a:pt x="939546" y="558546"/>
                </a:moveTo>
                <a:lnTo>
                  <a:pt x="939546" y="0"/>
                </a:lnTo>
                <a:lnTo>
                  <a:pt x="0" y="0"/>
                </a:lnTo>
                <a:lnTo>
                  <a:pt x="0" y="558546"/>
                </a:lnTo>
                <a:lnTo>
                  <a:pt x="12179" y="558546"/>
                </a:lnTo>
                <a:lnTo>
                  <a:pt x="12179" y="25146"/>
                </a:lnTo>
                <a:lnTo>
                  <a:pt x="25145" y="12192"/>
                </a:lnTo>
                <a:lnTo>
                  <a:pt x="25145" y="25146"/>
                </a:lnTo>
                <a:lnTo>
                  <a:pt x="914400" y="25146"/>
                </a:lnTo>
                <a:lnTo>
                  <a:pt x="914400" y="12192"/>
                </a:lnTo>
                <a:lnTo>
                  <a:pt x="926579" y="25146"/>
                </a:lnTo>
                <a:lnTo>
                  <a:pt x="926579" y="558546"/>
                </a:lnTo>
                <a:lnTo>
                  <a:pt x="939546" y="558546"/>
                </a:lnTo>
                <a:close/>
              </a:path>
              <a:path w="939800" h="558800">
                <a:moveTo>
                  <a:pt x="25145" y="25146"/>
                </a:moveTo>
                <a:lnTo>
                  <a:pt x="25145" y="12192"/>
                </a:lnTo>
                <a:lnTo>
                  <a:pt x="12179" y="25146"/>
                </a:lnTo>
                <a:lnTo>
                  <a:pt x="25145" y="25146"/>
                </a:lnTo>
                <a:close/>
              </a:path>
              <a:path w="939800" h="558800">
                <a:moveTo>
                  <a:pt x="25145" y="533400"/>
                </a:moveTo>
                <a:lnTo>
                  <a:pt x="25145" y="25146"/>
                </a:lnTo>
                <a:lnTo>
                  <a:pt x="12179" y="25146"/>
                </a:lnTo>
                <a:lnTo>
                  <a:pt x="12179" y="533400"/>
                </a:lnTo>
                <a:lnTo>
                  <a:pt x="25145" y="533400"/>
                </a:lnTo>
                <a:close/>
              </a:path>
              <a:path w="939800" h="558800">
                <a:moveTo>
                  <a:pt x="926579" y="533400"/>
                </a:moveTo>
                <a:lnTo>
                  <a:pt x="12179" y="533400"/>
                </a:lnTo>
                <a:lnTo>
                  <a:pt x="25145" y="545592"/>
                </a:lnTo>
                <a:lnTo>
                  <a:pt x="25145" y="558546"/>
                </a:lnTo>
                <a:lnTo>
                  <a:pt x="914400" y="558546"/>
                </a:lnTo>
                <a:lnTo>
                  <a:pt x="914400" y="545592"/>
                </a:lnTo>
                <a:lnTo>
                  <a:pt x="926579" y="533400"/>
                </a:lnTo>
                <a:close/>
              </a:path>
              <a:path w="939800" h="558800">
                <a:moveTo>
                  <a:pt x="25145" y="558546"/>
                </a:moveTo>
                <a:lnTo>
                  <a:pt x="25145" y="545592"/>
                </a:lnTo>
                <a:lnTo>
                  <a:pt x="12179" y="533400"/>
                </a:lnTo>
                <a:lnTo>
                  <a:pt x="12179" y="558546"/>
                </a:lnTo>
                <a:lnTo>
                  <a:pt x="25145" y="558546"/>
                </a:lnTo>
                <a:close/>
              </a:path>
              <a:path w="939800" h="558800">
                <a:moveTo>
                  <a:pt x="926579" y="25146"/>
                </a:moveTo>
                <a:lnTo>
                  <a:pt x="914400" y="12192"/>
                </a:lnTo>
                <a:lnTo>
                  <a:pt x="914400" y="25146"/>
                </a:lnTo>
                <a:lnTo>
                  <a:pt x="926579" y="25146"/>
                </a:lnTo>
                <a:close/>
              </a:path>
              <a:path w="939800" h="558800">
                <a:moveTo>
                  <a:pt x="926579" y="533400"/>
                </a:moveTo>
                <a:lnTo>
                  <a:pt x="926579" y="25146"/>
                </a:lnTo>
                <a:lnTo>
                  <a:pt x="914400" y="25146"/>
                </a:lnTo>
                <a:lnTo>
                  <a:pt x="914400" y="533400"/>
                </a:lnTo>
                <a:lnTo>
                  <a:pt x="926579" y="533400"/>
                </a:lnTo>
                <a:close/>
              </a:path>
              <a:path w="939800" h="558800">
                <a:moveTo>
                  <a:pt x="926579" y="558546"/>
                </a:moveTo>
                <a:lnTo>
                  <a:pt x="926579" y="533400"/>
                </a:lnTo>
                <a:lnTo>
                  <a:pt x="914400" y="545592"/>
                </a:lnTo>
                <a:lnTo>
                  <a:pt x="914400" y="558546"/>
                </a:lnTo>
                <a:lnTo>
                  <a:pt x="926579" y="558546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938020" y="4387596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906">
            <a:solidFill>
              <a:srgbClr val="0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845693" y="4654296"/>
            <a:ext cx="482600" cy="76200"/>
          </a:xfrm>
          <a:custGeom>
            <a:avLst/>
            <a:gdLst/>
            <a:ahLst/>
            <a:cxnLst/>
            <a:rect l="l" t="t" r="r" b="b"/>
            <a:pathLst>
              <a:path w="482600" h="76200">
                <a:moveTo>
                  <a:pt x="47334" y="25907"/>
                </a:moveTo>
                <a:lnTo>
                  <a:pt x="43527" y="20383"/>
                </a:lnTo>
                <a:lnTo>
                  <a:pt x="35296" y="14954"/>
                </a:lnTo>
                <a:lnTo>
                  <a:pt x="25133" y="12953"/>
                </a:lnTo>
                <a:lnTo>
                  <a:pt x="15419" y="14954"/>
                </a:lnTo>
                <a:lnTo>
                  <a:pt x="7423" y="20383"/>
                </a:lnTo>
                <a:lnTo>
                  <a:pt x="1998" y="28384"/>
                </a:lnTo>
                <a:lnTo>
                  <a:pt x="0" y="38100"/>
                </a:lnTo>
                <a:lnTo>
                  <a:pt x="1998" y="48256"/>
                </a:lnTo>
                <a:lnTo>
                  <a:pt x="7423" y="56483"/>
                </a:lnTo>
                <a:lnTo>
                  <a:pt x="15419" y="61995"/>
                </a:lnTo>
                <a:lnTo>
                  <a:pt x="25133" y="64007"/>
                </a:lnTo>
                <a:lnTo>
                  <a:pt x="25133" y="25907"/>
                </a:lnTo>
                <a:lnTo>
                  <a:pt x="47334" y="25907"/>
                </a:lnTo>
                <a:close/>
              </a:path>
              <a:path w="482600" h="76200">
                <a:moveTo>
                  <a:pt x="51054" y="38100"/>
                </a:moveTo>
                <a:lnTo>
                  <a:pt x="49041" y="28384"/>
                </a:lnTo>
                <a:lnTo>
                  <a:pt x="47334" y="25907"/>
                </a:lnTo>
                <a:lnTo>
                  <a:pt x="25133" y="25907"/>
                </a:lnTo>
                <a:lnTo>
                  <a:pt x="25133" y="51053"/>
                </a:lnTo>
                <a:lnTo>
                  <a:pt x="47166" y="51053"/>
                </a:lnTo>
                <a:lnTo>
                  <a:pt x="49041" y="48256"/>
                </a:lnTo>
                <a:lnTo>
                  <a:pt x="51054" y="38100"/>
                </a:lnTo>
                <a:close/>
              </a:path>
              <a:path w="482600" h="76200">
                <a:moveTo>
                  <a:pt x="47166" y="51053"/>
                </a:moveTo>
                <a:lnTo>
                  <a:pt x="25133" y="51053"/>
                </a:lnTo>
                <a:lnTo>
                  <a:pt x="25133" y="64007"/>
                </a:lnTo>
                <a:lnTo>
                  <a:pt x="35296" y="61995"/>
                </a:lnTo>
                <a:lnTo>
                  <a:pt x="43527" y="56483"/>
                </a:lnTo>
                <a:lnTo>
                  <a:pt x="47166" y="51053"/>
                </a:lnTo>
                <a:close/>
              </a:path>
              <a:path w="482600" h="76200">
                <a:moveTo>
                  <a:pt x="51054" y="51053"/>
                </a:moveTo>
                <a:lnTo>
                  <a:pt x="51054" y="38100"/>
                </a:lnTo>
                <a:lnTo>
                  <a:pt x="49041" y="48256"/>
                </a:lnTo>
                <a:lnTo>
                  <a:pt x="47166" y="51053"/>
                </a:lnTo>
                <a:lnTo>
                  <a:pt x="51054" y="51053"/>
                </a:lnTo>
                <a:close/>
              </a:path>
              <a:path w="482600" h="76200">
                <a:moveTo>
                  <a:pt x="368033" y="51053"/>
                </a:moveTo>
                <a:lnTo>
                  <a:pt x="368033" y="25907"/>
                </a:lnTo>
                <a:lnTo>
                  <a:pt x="47334" y="25907"/>
                </a:lnTo>
                <a:lnTo>
                  <a:pt x="49041" y="28384"/>
                </a:lnTo>
                <a:lnTo>
                  <a:pt x="51054" y="38100"/>
                </a:lnTo>
                <a:lnTo>
                  <a:pt x="51054" y="51053"/>
                </a:lnTo>
                <a:lnTo>
                  <a:pt x="368033" y="51053"/>
                </a:lnTo>
                <a:close/>
              </a:path>
              <a:path w="482600" h="76200">
                <a:moveTo>
                  <a:pt x="482333" y="38100"/>
                </a:moveTo>
                <a:lnTo>
                  <a:pt x="355854" y="0"/>
                </a:lnTo>
                <a:lnTo>
                  <a:pt x="355854" y="25907"/>
                </a:lnTo>
                <a:lnTo>
                  <a:pt x="368033" y="25907"/>
                </a:lnTo>
                <a:lnTo>
                  <a:pt x="368033" y="72531"/>
                </a:lnTo>
                <a:lnTo>
                  <a:pt x="482333" y="38100"/>
                </a:lnTo>
                <a:close/>
              </a:path>
              <a:path w="482600" h="76200">
                <a:moveTo>
                  <a:pt x="368033" y="72531"/>
                </a:moveTo>
                <a:lnTo>
                  <a:pt x="368033" y="51053"/>
                </a:lnTo>
                <a:lnTo>
                  <a:pt x="355854" y="51053"/>
                </a:lnTo>
                <a:lnTo>
                  <a:pt x="355854" y="76200"/>
                </a:lnTo>
                <a:lnTo>
                  <a:pt x="368033" y="72531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547227" y="4387596"/>
            <a:ext cx="9144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535048" y="4375403"/>
            <a:ext cx="939800" cy="558800"/>
          </a:xfrm>
          <a:custGeom>
            <a:avLst/>
            <a:gdLst/>
            <a:ahLst/>
            <a:cxnLst/>
            <a:rect l="l" t="t" r="r" b="b"/>
            <a:pathLst>
              <a:path w="939800" h="558800">
                <a:moveTo>
                  <a:pt x="939546" y="558546"/>
                </a:moveTo>
                <a:lnTo>
                  <a:pt x="939546" y="0"/>
                </a:lnTo>
                <a:lnTo>
                  <a:pt x="0" y="0"/>
                </a:lnTo>
                <a:lnTo>
                  <a:pt x="0" y="558546"/>
                </a:lnTo>
                <a:lnTo>
                  <a:pt x="12179" y="558546"/>
                </a:lnTo>
                <a:lnTo>
                  <a:pt x="12179" y="25146"/>
                </a:lnTo>
                <a:lnTo>
                  <a:pt x="25145" y="12192"/>
                </a:lnTo>
                <a:lnTo>
                  <a:pt x="25145" y="25146"/>
                </a:lnTo>
                <a:lnTo>
                  <a:pt x="914400" y="25146"/>
                </a:lnTo>
                <a:lnTo>
                  <a:pt x="914400" y="12192"/>
                </a:lnTo>
                <a:lnTo>
                  <a:pt x="926579" y="25146"/>
                </a:lnTo>
                <a:lnTo>
                  <a:pt x="926579" y="558546"/>
                </a:lnTo>
                <a:lnTo>
                  <a:pt x="939546" y="558546"/>
                </a:lnTo>
                <a:close/>
              </a:path>
              <a:path w="939800" h="558800">
                <a:moveTo>
                  <a:pt x="25145" y="25146"/>
                </a:moveTo>
                <a:lnTo>
                  <a:pt x="25145" y="12192"/>
                </a:lnTo>
                <a:lnTo>
                  <a:pt x="12179" y="25146"/>
                </a:lnTo>
                <a:lnTo>
                  <a:pt x="25145" y="25146"/>
                </a:lnTo>
                <a:close/>
              </a:path>
              <a:path w="939800" h="558800">
                <a:moveTo>
                  <a:pt x="25145" y="533400"/>
                </a:moveTo>
                <a:lnTo>
                  <a:pt x="25145" y="25146"/>
                </a:lnTo>
                <a:lnTo>
                  <a:pt x="12179" y="25146"/>
                </a:lnTo>
                <a:lnTo>
                  <a:pt x="12179" y="533400"/>
                </a:lnTo>
                <a:lnTo>
                  <a:pt x="25145" y="533400"/>
                </a:lnTo>
                <a:close/>
              </a:path>
              <a:path w="939800" h="558800">
                <a:moveTo>
                  <a:pt x="926579" y="533400"/>
                </a:moveTo>
                <a:lnTo>
                  <a:pt x="12179" y="533400"/>
                </a:lnTo>
                <a:lnTo>
                  <a:pt x="25145" y="545592"/>
                </a:lnTo>
                <a:lnTo>
                  <a:pt x="25145" y="558546"/>
                </a:lnTo>
                <a:lnTo>
                  <a:pt x="914400" y="558546"/>
                </a:lnTo>
                <a:lnTo>
                  <a:pt x="914400" y="545592"/>
                </a:lnTo>
                <a:lnTo>
                  <a:pt x="926579" y="533400"/>
                </a:lnTo>
                <a:close/>
              </a:path>
              <a:path w="939800" h="558800">
                <a:moveTo>
                  <a:pt x="25145" y="558546"/>
                </a:moveTo>
                <a:lnTo>
                  <a:pt x="25145" y="545592"/>
                </a:lnTo>
                <a:lnTo>
                  <a:pt x="12179" y="533400"/>
                </a:lnTo>
                <a:lnTo>
                  <a:pt x="12179" y="558546"/>
                </a:lnTo>
                <a:lnTo>
                  <a:pt x="25145" y="558546"/>
                </a:lnTo>
                <a:close/>
              </a:path>
              <a:path w="939800" h="558800">
                <a:moveTo>
                  <a:pt x="926579" y="25146"/>
                </a:moveTo>
                <a:lnTo>
                  <a:pt x="914400" y="12192"/>
                </a:lnTo>
                <a:lnTo>
                  <a:pt x="914400" y="25146"/>
                </a:lnTo>
                <a:lnTo>
                  <a:pt x="926579" y="25146"/>
                </a:lnTo>
                <a:close/>
              </a:path>
              <a:path w="939800" h="558800">
                <a:moveTo>
                  <a:pt x="926579" y="533400"/>
                </a:moveTo>
                <a:lnTo>
                  <a:pt x="926579" y="25146"/>
                </a:lnTo>
                <a:lnTo>
                  <a:pt x="914400" y="25146"/>
                </a:lnTo>
                <a:lnTo>
                  <a:pt x="914400" y="533400"/>
                </a:lnTo>
                <a:lnTo>
                  <a:pt x="926579" y="533400"/>
                </a:lnTo>
                <a:close/>
              </a:path>
              <a:path w="939800" h="558800">
                <a:moveTo>
                  <a:pt x="926579" y="558546"/>
                </a:moveTo>
                <a:lnTo>
                  <a:pt x="926579" y="533400"/>
                </a:lnTo>
                <a:lnTo>
                  <a:pt x="914400" y="545592"/>
                </a:lnTo>
                <a:lnTo>
                  <a:pt x="914400" y="558546"/>
                </a:lnTo>
                <a:lnTo>
                  <a:pt x="926579" y="558546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157220" y="4387596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906">
            <a:solidFill>
              <a:srgbClr val="0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064893" y="4654296"/>
            <a:ext cx="482600" cy="76200"/>
          </a:xfrm>
          <a:custGeom>
            <a:avLst/>
            <a:gdLst/>
            <a:ahLst/>
            <a:cxnLst/>
            <a:rect l="l" t="t" r="r" b="b"/>
            <a:pathLst>
              <a:path w="482600" h="76200">
                <a:moveTo>
                  <a:pt x="47334" y="25907"/>
                </a:moveTo>
                <a:lnTo>
                  <a:pt x="43527" y="20383"/>
                </a:lnTo>
                <a:lnTo>
                  <a:pt x="35296" y="14954"/>
                </a:lnTo>
                <a:lnTo>
                  <a:pt x="25133" y="12953"/>
                </a:lnTo>
                <a:lnTo>
                  <a:pt x="15425" y="14954"/>
                </a:lnTo>
                <a:lnTo>
                  <a:pt x="7427" y="20383"/>
                </a:lnTo>
                <a:lnTo>
                  <a:pt x="2000" y="28384"/>
                </a:lnTo>
                <a:lnTo>
                  <a:pt x="0" y="38100"/>
                </a:lnTo>
                <a:lnTo>
                  <a:pt x="2000" y="48256"/>
                </a:lnTo>
                <a:lnTo>
                  <a:pt x="7427" y="56483"/>
                </a:lnTo>
                <a:lnTo>
                  <a:pt x="15425" y="61995"/>
                </a:lnTo>
                <a:lnTo>
                  <a:pt x="25133" y="64007"/>
                </a:lnTo>
                <a:lnTo>
                  <a:pt x="25133" y="25907"/>
                </a:lnTo>
                <a:lnTo>
                  <a:pt x="47334" y="25907"/>
                </a:lnTo>
                <a:close/>
              </a:path>
              <a:path w="482600" h="76200">
                <a:moveTo>
                  <a:pt x="51054" y="38100"/>
                </a:moveTo>
                <a:lnTo>
                  <a:pt x="49041" y="28384"/>
                </a:lnTo>
                <a:lnTo>
                  <a:pt x="47334" y="25907"/>
                </a:lnTo>
                <a:lnTo>
                  <a:pt x="25133" y="25907"/>
                </a:lnTo>
                <a:lnTo>
                  <a:pt x="25133" y="51053"/>
                </a:lnTo>
                <a:lnTo>
                  <a:pt x="47166" y="51053"/>
                </a:lnTo>
                <a:lnTo>
                  <a:pt x="49041" y="48256"/>
                </a:lnTo>
                <a:lnTo>
                  <a:pt x="51054" y="38100"/>
                </a:lnTo>
                <a:close/>
              </a:path>
              <a:path w="482600" h="76200">
                <a:moveTo>
                  <a:pt x="47166" y="51053"/>
                </a:moveTo>
                <a:lnTo>
                  <a:pt x="25133" y="51053"/>
                </a:lnTo>
                <a:lnTo>
                  <a:pt x="25133" y="64007"/>
                </a:lnTo>
                <a:lnTo>
                  <a:pt x="35296" y="61995"/>
                </a:lnTo>
                <a:lnTo>
                  <a:pt x="43527" y="56483"/>
                </a:lnTo>
                <a:lnTo>
                  <a:pt x="47166" y="51053"/>
                </a:lnTo>
                <a:close/>
              </a:path>
              <a:path w="482600" h="76200">
                <a:moveTo>
                  <a:pt x="51054" y="51053"/>
                </a:moveTo>
                <a:lnTo>
                  <a:pt x="51054" y="38100"/>
                </a:lnTo>
                <a:lnTo>
                  <a:pt x="49041" y="48256"/>
                </a:lnTo>
                <a:lnTo>
                  <a:pt x="47166" y="51053"/>
                </a:lnTo>
                <a:lnTo>
                  <a:pt x="51054" y="51053"/>
                </a:lnTo>
                <a:close/>
              </a:path>
              <a:path w="482600" h="76200">
                <a:moveTo>
                  <a:pt x="368033" y="51053"/>
                </a:moveTo>
                <a:lnTo>
                  <a:pt x="368033" y="25907"/>
                </a:lnTo>
                <a:lnTo>
                  <a:pt x="47334" y="25907"/>
                </a:lnTo>
                <a:lnTo>
                  <a:pt x="49041" y="28384"/>
                </a:lnTo>
                <a:lnTo>
                  <a:pt x="51054" y="38100"/>
                </a:lnTo>
                <a:lnTo>
                  <a:pt x="51054" y="51053"/>
                </a:lnTo>
                <a:lnTo>
                  <a:pt x="368033" y="51053"/>
                </a:lnTo>
                <a:close/>
              </a:path>
              <a:path w="482600" h="76200">
                <a:moveTo>
                  <a:pt x="482333" y="38100"/>
                </a:moveTo>
                <a:lnTo>
                  <a:pt x="355854" y="0"/>
                </a:lnTo>
                <a:lnTo>
                  <a:pt x="355854" y="25907"/>
                </a:lnTo>
                <a:lnTo>
                  <a:pt x="368033" y="25907"/>
                </a:lnTo>
                <a:lnTo>
                  <a:pt x="368033" y="72531"/>
                </a:lnTo>
                <a:lnTo>
                  <a:pt x="482333" y="38100"/>
                </a:lnTo>
                <a:close/>
              </a:path>
              <a:path w="482600" h="76200">
                <a:moveTo>
                  <a:pt x="368033" y="72531"/>
                </a:moveTo>
                <a:lnTo>
                  <a:pt x="368033" y="51053"/>
                </a:lnTo>
                <a:lnTo>
                  <a:pt x="355854" y="51053"/>
                </a:lnTo>
                <a:lnTo>
                  <a:pt x="355854" y="76200"/>
                </a:lnTo>
                <a:lnTo>
                  <a:pt x="368033" y="72531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08795" y="4997196"/>
            <a:ext cx="95250" cy="990600"/>
          </a:xfrm>
          <a:custGeom>
            <a:avLst/>
            <a:gdLst/>
            <a:ahLst/>
            <a:cxnLst/>
            <a:rect l="l" t="t" r="r" b="b"/>
            <a:pathLst>
              <a:path w="95250" h="990600">
                <a:moveTo>
                  <a:pt x="95250" y="159257"/>
                </a:moveTo>
                <a:lnTo>
                  <a:pt x="47243" y="0"/>
                </a:lnTo>
                <a:lnTo>
                  <a:pt x="0" y="159257"/>
                </a:lnTo>
                <a:lnTo>
                  <a:pt x="32003" y="159257"/>
                </a:lnTo>
                <a:lnTo>
                  <a:pt x="32003" y="143255"/>
                </a:lnTo>
                <a:lnTo>
                  <a:pt x="63245" y="143255"/>
                </a:lnTo>
                <a:lnTo>
                  <a:pt x="63245" y="159257"/>
                </a:lnTo>
                <a:lnTo>
                  <a:pt x="95250" y="159257"/>
                </a:lnTo>
                <a:close/>
              </a:path>
              <a:path w="95250" h="990600">
                <a:moveTo>
                  <a:pt x="63245" y="159257"/>
                </a:moveTo>
                <a:lnTo>
                  <a:pt x="63245" y="143255"/>
                </a:lnTo>
                <a:lnTo>
                  <a:pt x="32003" y="143255"/>
                </a:lnTo>
                <a:lnTo>
                  <a:pt x="32003" y="159257"/>
                </a:lnTo>
                <a:lnTo>
                  <a:pt x="63245" y="159257"/>
                </a:lnTo>
                <a:close/>
              </a:path>
              <a:path w="95250" h="990600">
                <a:moveTo>
                  <a:pt x="63245" y="990600"/>
                </a:moveTo>
                <a:lnTo>
                  <a:pt x="63245" y="159257"/>
                </a:lnTo>
                <a:lnTo>
                  <a:pt x="32003" y="159257"/>
                </a:lnTo>
                <a:lnTo>
                  <a:pt x="32003" y="990600"/>
                </a:lnTo>
                <a:lnTo>
                  <a:pt x="63245" y="990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790323" y="5350254"/>
            <a:ext cx="25463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9A0000"/>
                </a:solidFill>
                <a:latin typeface="Times New Roman"/>
                <a:cs typeface="Times New Roman"/>
              </a:rPr>
              <a:t>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908945" y="4997196"/>
            <a:ext cx="95250" cy="990600"/>
          </a:xfrm>
          <a:custGeom>
            <a:avLst/>
            <a:gdLst/>
            <a:ahLst/>
            <a:cxnLst/>
            <a:rect l="l" t="t" r="r" b="b"/>
            <a:pathLst>
              <a:path w="95250" h="990600">
                <a:moveTo>
                  <a:pt x="95250" y="159257"/>
                </a:moveTo>
                <a:lnTo>
                  <a:pt x="47244" y="0"/>
                </a:lnTo>
                <a:lnTo>
                  <a:pt x="0" y="159257"/>
                </a:lnTo>
                <a:lnTo>
                  <a:pt x="32004" y="159257"/>
                </a:lnTo>
                <a:lnTo>
                  <a:pt x="32004" y="143255"/>
                </a:lnTo>
                <a:lnTo>
                  <a:pt x="63246" y="143255"/>
                </a:lnTo>
                <a:lnTo>
                  <a:pt x="63246" y="159257"/>
                </a:lnTo>
                <a:lnTo>
                  <a:pt x="95250" y="159257"/>
                </a:lnTo>
                <a:close/>
              </a:path>
              <a:path w="95250" h="990600">
                <a:moveTo>
                  <a:pt x="63246" y="159257"/>
                </a:moveTo>
                <a:lnTo>
                  <a:pt x="63246" y="143255"/>
                </a:lnTo>
                <a:lnTo>
                  <a:pt x="32004" y="143255"/>
                </a:lnTo>
                <a:lnTo>
                  <a:pt x="32004" y="159257"/>
                </a:lnTo>
                <a:lnTo>
                  <a:pt x="63246" y="159257"/>
                </a:lnTo>
                <a:close/>
              </a:path>
              <a:path w="95250" h="990600">
                <a:moveTo>
                  <a:pt x="63246" y="990600"/>
                </a:moveTo>
                <a:lnTo>
                  <a:pt x="63246" y="159257"/>
                </a:lnTo>
                <a:lnTo>
                  <a:pt x="32004" y="159257"/>
                </a:lnTo>
                <a:lnTo>
                  <a:pt x="32004" y="990600"/>
                </a:lnTo>
                <a:lnTo>
                  <a:pt x="63246" y="990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990473" y="5350254"/>
            <a:ext cx="25463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9A0000"/>
                </a:solidFill>
                <a:latin typeface="Times New Roman"/>
                <a:cs typeface="Times New Roman"/>
              </a:rPr>
              <a:t>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147195" y="4997196"/>
            <a:ext cx="95250" cy="990600"/>
          </a:xfrm>
          <a:custGeom>
            <a:avLst/>
            <a:gdLst/>
            <a:ahLst/>
            <a:cxnLst/>
            <a:rect l="l" t="t" r="r" b="b"/>
            <a:pathLst>
              <a:path w="95250" h="990600">
                <a:moveTo>
                  <a:pt x="95250" y="159257"/>
                </a:moveTo>
                <a:lnTo>
                  <a:pt x="47244" y="0"/>
                </a:lnTo>
                <a:lnTo>
                  <a:pt x="0" y="159257"/>
                </a:lnTo>
                <a:lnTo>
                  <a:pt x="32004" y="159257"/>
                </a:lnTo>
                <a:lnTo>
                  <a:pt x="32004" y="143255"/>
                </a:lnTo>
                <a:lnTo>
                  <a:pt x="63246" y="143255"/>
                </a:lnTo>
                <a:lnTo>
                  <a:pt x="63246" y="159257"/>
                </a:lnTo>
                <a:lnTo>
                  <a:pt x="95250" y="159257"/>
                </a:lnTo>
                <a:close/>
              </a:path>
              <a:path w="95250" h="990600">
                <a:moveTo>
                  <a:pt x="63246" y="159257"/>
                </a:moveTo>
                <a:lnTo>
                  <a:pt x="63246" y="143255"/>
                </a:lnTo>
                <a:lnTo>
                  <a:pt x="32004" y="143255"/>
                </a:lnTo>
                <a:lnTo>
                  <a:pt x="32004" y="159257"/>
                </a:lnTo>
                <a:lnTo>
                  <a:pt x="63246" y="159257"/>
                </a:lnTo>
                <a:close/>
              </a:path>
              <a:path w="95250" h="990600">
                <a:moveTo>
                  <a:pt x="63246" y="990600"/>
                </a:moveTo>
                <a:lnTo>
                  <a:pt x="63246" y="159257"/>
                </a:lnTo>
                <a:lnTo>
                  <a:pt x="32004" y="159257"/>
                </a:lnTo>
                <a:lnTo>
                  <a:pt x="32004" y="990600"/>
                </a:lnTo>
                <a:lnTo>
                  <a:pt x="63246" y="990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005973" y="2557892"/>
            <a:ext cx="8525510" cy="3304540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990"/>
              </a:spcBef>
            </a:pPr>
            <a:r>
              <a:rPr dirty="0" sz="4000">
                <a:solidFill>
                  <a:srgbClr val="323232"/>
                </a:solidFill>
                <a:latin typeface="NSimSun"/>
                <a:cs typeface="NSimSun"/>
              </a:rPr>
              <a:t>在单链表中的实</a:t>
            </a:r>
            <a:r>
              <a:rPr dirty="0" sz="4000" spc="-10">
                <a:solidFill>
                  <a:srgbClr val="323232"/>
                </a:solidFill>
                <a:latin typeface="NSimSun"/>
                <a:cs typeface="NSimSun"/>
              </a:rPr>
              <a:t>现</a:t>
            </a:r>
            <a:r>
              <a:rPr dirty="0" sz="4000">
                <a:solidFill>
                  <a:srgbClr val="323232"/>
                </a:solidFill>
                <a:latin typeface="Times New Roman"/>
                <a:cs typeface="Times New Roman"/>
              </a:rPr>
              <a:t>: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3600" b="1">
                <a:solidFill>
                  <a:srgbClr val="00009A"/>
                </a:solidFill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  <a:p>
            <a:pPr marL="1536700">
              <a:lnSpc>
                <a:spcPct val="100000"/>
              </a:lnSpc>
              <a:spcBef>
                <a:spcPts val="3310"/>
              </a:spcBef>
              <a:tabLst>
                <a:tab pos="2755265" algn="l"/>
                <a:tab pos="3974465" algn="l"/>
                <a:tab pos="5193665" algn="l"/>
                <a:tab pos="6412865" algn="l"/>
                <a:tab pos="7632065" algn="l"/>
              </a:tabLst>
            </a:pPr>
            <a:r>
              <a:rPr dirty="0" sz="3600" b="1">
                <a:solidFill>
                  <a:srgbClr val="008080"/>
                </a:solidFill>
                <a:latin typeface="Times New Roman"/>
                <a:cs typeface="Times New Roman"/>
              </a:rPr>
              <a:t>21	18	30	75	42	56</a:t>
            </a:r>
            <a:r>
              <a:rPr dirty="0" sz="3600" spc="-459" b="1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dirty="0" baseline="3968" sz="4200" spc="-15" b="1">
                <a:solidFill>
                  <a:srgbClr val="008080"/>
                </a:solidFill>
                <a:latin typeface="SimSun"/>
                <a:cs typeface="SimSun"/>
              </a:rPr>
              <a:t>∧</a:t>
            </a:r>
            <a:endParaRPr baseline="3968" sz="4200">
              <a:latin typeface="SimSun"/>
              <a:cs typeface="SimSun"/>
            </a:endParaRPr>
          </a:p>
          <a:p>
            <a:pPr algn="ctr" marL="173990">
              <a:lnSpc>
                <a:spcPct val="100000"/>
              </a:lnSpc>
              <a:spcBef>
                <a:spcPts val="3050"/>
              </a:spcBef>
            </a:pPr>
            <a:r>
              <a:rPr dirty="0" sz="3600" b="1">
                <a:solidFill>
                  <a:srgbClr val="9A0000"/>
                </a:solidFill>
                <a:latin typeface="Times New Roman"/>
                <a:cs typeface="Times New Roman"/>
              </a:rPr>
              <a:t>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17184" y="6234176"/>
            <a:ext cx="177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096397" y="6251447"/>
            <a:ext cx="640841" cy="650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091825" y="6246876"/>
            <a:ext cx="650875" cy="661035"/>
          </a:xfrm>
          <a:custGeom>
            <a:avLst/>
            <a:gdLst/>
            <a:ahLst/>
            <a:cxnLst/>
            <a:rect l="l" t="t" r="r" b="b"/>
            <a:pathLst>
              <a:path w="650875" h="661034">
                <a:moveTo>
                  <a:pt x="650748" y="660653"/>
                </a:moveTo>
                <a:lnTo>
                  <a:pt x="650748" y="0"/>
                </a:lnTo>
                <a:lnTo>
                  <a:pt x="0" y="0"/>
                </a:lnTo>
                <a:lnTo>
                  <a:pt x="0" y="660653"/>
                </a:lnTo>
                <a:lnTo>
                  <a:pt x="4572" y="660653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640842" y="9906"/>
                </a:lnTo>
                <a:lnTo>
                  <a:pt x="640842" y="4572"/>
                </a:lnTo>
                <a:lnTo>
                  <a:pt x="645414" y="9906"/>
                </a:lnTo>
                <a:lnTo>
                  <a:pt x="645414" y="660653"/>
                </a:lnTo>
                <a:lnTo>
                  <a:pt x="650748" y="660653"/>
                </a:lnTo>
                <a:close/>
              </a:path>
              <a:path w="650875" h="661034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650875" h="661034">
                <a:moveTo>
                  <a:pt x="9144" y="650748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650748"/>
                </a:lnTo>
                <a:lnTo>
                  <a:pt x="9144" y="650748"/>
                </a:lnTo>
                <a:close/>
              </a:path>
              <a:path w="650875" h="661034">
                <a:moveTo>
                  <a:pt x="645414" y="650748"/>
                </a:moveTo>
                <a:lnTo>
                  <a:pt x="4572" y="650748"/>
                </a:lnTo>
                <a:lnTo>
                  <a:pt x="9144" y="655320"/>
                </a:lnTo>
                <a:lnTo>
                  <a:pt x="9144" y="660653"/>
                </a:lnTo>
                <a:lnTo>
                  <a:pt x="640842" y="660653"/>
                </a:lnTo>
                <a:lnTo>
                  <a:pt x="640842" y="655320"/>
                </a:lnTo>
                <a:lnTo>
                  <a:pt x="645414" y="650748"/>
                </a:lnTo>
                <a:close/>
              </a:path>
              <a:path w="650875" h="661034">
                <a:moveTo>
                  <a:pt x="9144" y="660653"/>
                </a:moveTo>
                <a:lnTo>
                  <a:pt x="9144" y="655320"/>
                </a:lnTo>
                <a:lnTo>
                  <a:pt x="4572" y="650748"/>
                </a:lnTo>
                <a:lnTo>
                  <a:pt x="4572" y="660653"/>
                </a:lnTo>
                <a:lnTo>
                  <a:pt x="9144" y="660653"/>
                </a:lnTo>
                <a:close/>
              </a:path>
              <a:path w="650875" h="661034">
                <a:moveTo>
                  <a:pt x="645414" y="9906"/>
                </a:moveTo>
                <a:lnTo>
                  <a:pt x="640842" y="4572"/>
                </a:lnTo>
                <a:lnTo>
                  <a:pt x="640842" y="9906"/>
                </a:lnTo>
                <a:lnTo>
                  <a:pt x="645414" y="9906"/>
                </a:lnTo>
                <a:close/>
              </a:path>
              <a:path w="650875" h="661034">
                <a:moveTo>
                  <a:pt x="645414" y="650748"/>
                </a:moveTo>
                <a:lnTo>
                  <a:pt x="645414" y="9906"/>
                </a:lnTo>
                <a:lnTo>
                  <a:pt x="640842" y="9906"/>
                </a:lnTo>
                <a:lnTo>
                  <a:pt x="640842" y="650748"/>
                </a:lnTo>
                <a:lnTo>
                  <a:pt x="645414" y="650748"/>
                </a:lnTo>
                <a:close/>
              </a:path>
              <a:path w="650875" h="661034">
                <a:moveTo>
                  <a:pt x="645414" y="660653"/>
                </a:moveTo>
                <a:lnTo>
                  <a:pt x="645414" y="650748"/>
                </a:lnTo>
                <a:lnTo>
                  <a:pt x="640842" y="655320"/>
                </a:lnTo>
                <a:lnTo>
                  <a:pt x="640842" y="660653"/>
                </a:lnTo>
                <a:lnTo>
                  <a:pt x="645414" y="660653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302131" y="6331711"/>
            <a:ext cx="2286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91825" y="6246876"/>
            <a:ext cx="650875" cy="661035"/>
          </a:xfrm>
          <a:custGeom>
            <a:avLst/>
            <a:gdLst/>
            <a:ahLst/>
            <a:cxnLst/>
            <a:rect l="l" t="t" r="r" b="b"/>
            <a:pathLst>
              <a:path w="650875" h="661034">
                <a:moveTo>
                  <a:pt x="650748" y="660653"/>
                </a:moveTo>
                <a:lnTo>
                  <a:pt x="650748" y="0"/>
                </a:lnTo>
                <a:lnTo>
                  <a:pt x="0" y="0"/>
                </a:lnTo>
                <a:lnTo>
                  <a:pt x="0" y="660653"/>
                </a:lnTo>
                <a:lnTo>
                  <a:pt x="4572" y="660653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640842" y="9906"/>
                </a:lnTo>
                <a:lnTo>
                  <a:pt x="640842" y="4572"/>
                </a:lnTo>
                <a:lnTo>
                  <a:pt x="645414" y="9906"/>
                </a:lnTo>
                <a:lnTo>
                  <a:pt x="645414" y="660653"/>
                </a:lnTo>
                <a:lnTo>
                  <a:pt x="650748" y="660653"/>
                </a:lnTo>
                <a:close/>
              </a:path>
              <a:path w="650875" h="661034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650875" h="661034">
                <a:moveTo>
                  <a:pt x="9144" y="650748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650748"/>
                </a:lnTo>
                <a:lnTo>
                  <a:pt x="9144" y="650748"/>
                </a:lnTo>
                <a:close/>
              </a:path>
              <a:path w="650875" h="661034">
                <a:moveTo>
                  <a:pt x="645414" y="650748"/>
                </a:moveTo>
                <a:lnTo>
                  <a:pt x="4572" y="650748"/>
                </a:lnTo>
                <a:lnTo>
                  <a:pt x="9144" y="655320"/>
                </a:lnTo>
                <a:lnTo>
                  <a:pt x="9144" y="660653"/>
                </a:lnTo>
                <a:lnTo>
                  <a:pt x="640842" y="660653"/>
                </a:lnTo>
                <a:lnTo>
                  <a:pt x="640842" y="655320"/>
                </a:lnTo>
                <a:lnTo>
                  <a:pt x="645414" y="650748"/>
                </a:lnTo>
                <a:close/>
              </a:path>
              <a:path w="650875" h="661034">
                <a:moveTo>
                  <a:pt x="9144" y="660653"/>
                </a:moveTo>
                <a:lnTo>
                  <a:pt x="9144" y="655320"/>
                </a:lnTo>
                <a:lnTo>
                  <a:pt x="4572" y="650748"/>
                </a:lnTo>
                <a:lnTo>
                  <a:pt x="4572" y="660653"/>
                </a:lnTo>
                <a:lnTo>
                  <a:pt x="9144" y="660653"/>
                </a:lnTo>
                <a:close/>
              </a:path>
              <a:path w="650875" h="661034">
                <a:moveTo>
                  <a:pt x="645414" y="9906"/>
                </a:moveTo>
                <a:lnTo>
                  <a:pt x="640842" y="4572"/>
                </a:lnTo>
                <a:lnTo>
                  <a:pt x="640842" y="9906"/>
                </a:lnTo>
                <a:lnTo>
                  <a:pt x="645414" y="9906"/>
                </a:lnTo>
                <a:close/>
              </a:path>
              <a:path w="650875" h="661034">
                <a:moveTo>
                  <a:pt x="645414" y="650748"/>
                </a:moveTo>
                <a:lnTo>
                  <a:pt x="645414" y="9906"/>
                </a:lnTo>
                <a:lnTo>
                  <a:pt x="640842" y="9906"/>
                </a:lnTo>
                <a:lnTo>
                  <a:pt x="640842" y="650748"/>
                </a:lnTo>
                <a:lnTo>
                  <a:pt x="645414" y="650748"/>
                </a:lnTo>
                <a:close/>
              </a:path>
              <a:path w="650875" h="661034">
                <a:moveTo>
                  <a:pt x="645414" y="660653"/>
                </a:moveTo>
                <a:lnTo>
                  <a:pt x="645414" y="650748"/>
                </a:lnTo>
                <a:lnTo>
                  <a:pt x="640842" y="655320"/>
                </a:lnTo>
                <a:lnTo>
                  <a:pt x="640842" y="660653"/>
                </a:lnTo>
                <a:lnTo>
                  <a:pt x="645414" y="660653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302131" y="6331711"/>
            <a:ext cx="22860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2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096397" y="6251447"/>
            <a:ext cx="641350" cy="650875"/>
          </a:xfrm>
          <a:custGeom>
            <a:avLst/>
            <a:gdLst/>
            <a:ahLst/>
            <a:cxnLst/>
            <a:rect l="l" t="t" r="r" b="b"/>
            <a:pathLst>
              <a:path w="641350" h="650875">
                <a:moveTo>
                  <a:pt x="0" y="0"/>
                </a:moveTo>
                <a:lnTo>
                  <a:pt x="0" y="650748"/>
                </a:lnTo>
                <a:lnTo>
                  <a:pt x="640841" y="650748"/>
                </a:lnTo>
                <a:lnTo>
                  <a:pt x="6408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091825" y="6246876"/>
            <a:ext cx="650875" cy="661035"/>
          </a:xfrm>
          <a:custGeom>
            <a:avLst/>
            <a:gdLst/>
            <a:ahLst/>
            <a:cxnLst/>
            <a:rect l="l" t="t" r="r" b="b"/>
            <a:pathLst>
              <a:path w="650875" h="661034">
                <a:moveTo>
                  <a:pt x="650748" y="660653"/>
                </a:moveTo>
                <a:lnTo>
                  <a:pt x="650748" y="0"/>
                </a:lnTo>
                <a:lnTo>
                  <a:pt x="0" y="0"/>
                </a:lnTo>
                <a:lnTo>
                  <a:pt x="0" y="660653"/>
                </a:lnTo>
                <a:lnTo>
                  <a:pt x="4572" y="660653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640842" y="9906"/>
                </a:lnTo>
                <a:lnTo>
                  <a:pt x="640842" y="4572"/>
                </a:lnTo>
                <a:lnTo>
                  <a:pt x="645414" y="9906"/>
                </a:lnTo>
                <a:lnTo>
                  <a:pt x="645414" y="660653"/>
                </a:lnTo>
                <a:lnTo>
                  <a:pt x="650748" y="660653"/>
                </a:lnTo>
                <a:close/>
              </a:path>
              <a:path w="650875" h="661034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650875" h="661034">
                <a:moveTo>
                  <a:pt x="9144" y="650748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650748"/>
                </a:lnTo>
                <a:lnTo>
                  <a:pt x="9144" y="650748"/>
                </a:lnTo>
                <a:close/>
              </a:path>
              <a:path w="650875" h="661034">
                <a:moveTo>
                  <a:pt x="645414" y="650748"/>
                </a:moveTo>
                <a:lnTo>
                  <a:pt x="4572" y="650748"/>
                </a:lnTo>
                <a:lnTo>
                  <a:pt x="9144" y="655320"/>
                </a:lnTo>
                <a:lnTo>
                  <a:pt x="9144" y="660653"/>
                </a:lnTo>
                <a:lnTo>
                  <a:pt x="640842" y="660653"/>
                </a:lnTo>
                <a:lnTo>
                  <a:pt x="640842" y="655320"/>
                </a:lnTo>
                <a:lnTo>
                  <a:pt x="645414" y="650748"/>
                </a:lnTo>
                <a:close/>
              </a:path>
              <a:path w="650875" h="661034">
                <a:moveTo>
                  <a:pt x="9144" y="660653"/>
                </a:moveTo>
                <a:lnTo>
                  <a:pt x="9144" y="655320"/>
                </a:lnTo>
                <a:lnTo>
                  <a:pt x="4572" y="650748"/>
                </a:lnTo>
                <a:lnTo>
                  <a:pt x="4572" y="660653"/>
                </a:lnTo>
                <a:lnTo>
                  <a:pt x="9144" y="660653"/>
                </a:lnTo>
                <a:close/>
              </a:path>
              <a:path w="650875" h="661034">
                <a:moveTo>
                  <a:pt x="645414" y="9906"/>
                </a:moveTo>
                <a:lnTo>
                  <a:pt x="640842" y="4572"/>
                </a:lnTo>
                <a:lnTo>
                  <a:pt x="640842" y="9906"/>
                </a:lnTo>
                <a:lnTo>
                  <a:pt x="645414" y="9906"/>
                </a:lnTo>
                <a:close/>
              </a:path>
              <a:path w="650875" h="661034">
                <a:moveTo>
                  <a:pt x="645414" y="650748"/>
                </a:moveTo>
                <a:lnTo>
                  <a:pt x="645414" y="9906"/>
                </a:lnTo>
                <a:lnTo>
                  <a:pt x="640842" y="9906"/>
                </a:lnTo>
                <a:lnTo>
                  <a:pt x="640842" y="650748"/>
                </a:lnTo>
                <a:lnTo>
                  <a:pt x="645414" y="650748"/>
                </a:lnTo>
                <a:close/>
              </a:path>
              <a:path w="650875" h="661034">
                <a:moveTo>
                  <a:pt x="645414" y="660653"/>
                </a:moveTo>
                <a:lnTo>
                  <a:pt x="645414" y="650748"/>
                </a:lnTo>
                <a:lnTo>
                  <a:pt x="640842" y="655320"/>
                </a:lnTo>
                <a:lnTo>
                  <a:pt x="640842" y="660653"/>
                </a:lnTo>
                <a:lnTo>
                  <a:pt x="645414" y="660653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096397" y="6269228"/>
            <a:ext cx="6413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5104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3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599067" y="4991100"/>
            <a:ext cx="466344" cy="1152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816743" y="4991100"/>
            <a:ext cx="466344" cy="1152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573" y="628904"/>
            <a:ext cx="840867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323232"/>
                </a:solidFill>
                <a:latin typeface="NSimSun"/>
                <a:cs typeface="NSimSun"/>
              </a:rPr>
              <a:t>抽象数据类型</a:t>
            </a:r>
            <a:r>
              <a:rPr dirty="0" sz="4400" spc="-10" b="1">
                <a:solidFill>
                  <a:srgbClr val="578963"/>
                </a:solidFill>
                <a:latin typeface="NSimSun"/>
                <a:cs typeface="NSimSun"/>
              </a:rPr>
              <a:t>线性表</a:t>
            </a:r>
            <a:r>
              <a:rPr dirty="0" sz="4400" spc="-5">
                <a:solidFill>
                  <a:srgbClr val="323232"/>
                </a:solidFill>
                <a:latin typeface="NSimSun"/>
                <a:cs typeface="NSimSun"/>
              </a:rPr>
              <a:t>的定义如下：</a:t>
            </a:r>
            <a:endParaRPr sz="440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5496" y="1357376"/>
            <a:ext cx="8143240" cy="5392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3670">
              <a:lnSpc>
                <a:spcPts val="4180"/>
              </a:lnSpc>
              <a:spcBef>
                <a:spcPts val="100"/>
              </a:spcBef>
            </a:pPr>
            <a:r>
              <a:rPr dirty="0" sz="3600" spc="-5" b="1">
                <a:solidFill>
                  <a:srgbClr val="323232"/>
                </a:solidFill>
                <a:latin typeface="Times New Roman"/>
                <a:cs typeface="Times New Roman"/>
              </a:rPr>
              <a:t>ADT 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List</a:t>
            </a:r>
            <a:r>
              <a:rPr dirty="0" sz="3600" spc="-65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  <a:p>
            <a:pPr marL="382270">
              <a:lnSpc>
                <a:spcPts val="4345"/>
              </a:lnSpc>
            </a:pPr>
            <a:r>
              <a:rPr dirty="0" sz="4000" spc="-5" b="1">
                <a:solidFill>
                  <a:srgbClr val="FF0000"/>
                </a:solidFill>
                <a:latin typeface="NSimSun"/>
                <a:cs typeface="NSimSun"/>
              </a:rPr>
              <a:t>数据对象</a:t>
            </a:r>
            <a:r>
              <a:rPr dirty="0" sz="3600">
                <a:solidFill>
                  <a:srgbClr val="FF0000"/>
                </a:solidFill>
                <a:latin typeface="NSimSun"/>
                <a:cs typeface="NSimSun"/>
              </a:rPr>
              <a:t>：</a:t>
            </a:r>
            <a:endParaRPr sz="3600">
              <a:latin typeface="NSimSun"/>
              <a:cs typeface="NSimSun"/>
            </a:endParaRPr>
          </a:p>
          <a:p>
            <a:pPr marL="610870">
              <a:lnSpc>
                <a:spcPts val="4004"/>
              </a:lnSpc>
              <a:tabLst>
                <a:tab pos="7077075" algn="l"/>
              </a:tabLst>
            </a:pP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D</a:t>
            </a:r>
            <a:r>
              <a:rPr dirty="0" sz="3600" spc="-5">
                <a:solidFill>
                  <a:srgbClr val="323232"/>
                </a:solidFill>
                <a:latin typeface="NSimSun"/>
                <a:cs typeface="NSimSun"/>
              </a:rPr>
              <a:t>＝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{ a</a:t>
            </a:r>
            <a:r>
              <a:rPr dirty="0" baseline="-20833" sz="3600" spc="-7">
                <a:solidFill>
                  <a:srgbClr val="323232"/>
                </a:solidFill>
                <a:latin typeface="Times New Roman"/>
                <a:cs typeface="Times New Roman"/>
              </a:rPr>
              <a:t>i 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|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3600" spc="-7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3600" spc="22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SimSun"/>
                <a:cs typeface="SimSun"/>
              </a:rPr>
              <a:t>∈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ElemSet,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i=1,2,...,n,	</a:t>
            </a:r>
            <a:r>
              <a:rPr dirty="0" sz="3600" spc="-10">
                <a:solidFill>
                  <a:srgbClr val="323232"/>
                </a:solidFill>
                <a:latin typeface="Times New Roman"/>
                <a:cs typeface="Times New Roman"/>
              </a:rPr>
              <a:t>n≥0</a:t>
            </a:r>
            <a:r>
              <a:rPr dirty="0" sz="3600" spc="-7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  <a:p>
            <a:pPr marL="2096770">
              <a:lnSpc>
                <a:spcPct val="100000"/>
              </a:lnSpc>
              <a:spcBef>
                <a:spcPts val="865"/>
              </a:spcBef>
            </a:pP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{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称</a:t>
            </a:r>
            <a:r>
              <a:rPr dirty="0" sz="3600" spc="-910">
                <a:solidFill>
                  <a:srgbClr val="323232"/>
                </a:solidFill>
                <a:latin typeface="NSimSun"/>
                <a:cs typeface="NSimSun"/>
              </a:rPr>
              <a:t> </a:t>
            </a:r>
            <a:r>
              <a:rPr dirty="0" sz="3600" b="1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dirty="0" sz="3600" spc="-10" b="1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为线性表的</a:t>
            </a:r>
            <a:r>
              <a:rPr dirty="0" sz="3600" spc="-10" b="1">
                <a:solidFill>
                  <a:srgbClr val="FF00FF"/>
                </a:solidFill>
                <a:latin typeface="NSimSun"/>
                <a:cs typeface="NSimSun"/>
              </a:rPr>
              <a:t>表长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;</a:t>
            </a:r>
            <a:endParaRPr sz="3600">
              <a:latin typeface="Times New Roman"/>
              <a:cs typeface="Times New Roman"/>
            </a:endParaRPr>
          </a:p>
          <a:p>
            <a:pPr marL="2211070">
              <a:lnSpc>
                <a:spcPts val="4190"/>
              </a:lnSpc>
              <a:spcBef>
                <a:spcPts val="860"/>
              </a:spcBef>
            </a:pP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称</a:t>
            </a:r>
            <a:r>
              <a:rPr dirty="0" sz="3600" spc="-930">
                <a:solidFill>
                  <a:srgbClr val="323232"/>
                </a:solidFill>
                <a:latin typeface="NSimSun"/>
                <a:cs typeface="NSimSun"/>
              </a:rPr>
              <a:t> </a:t>
            </a:r>
            <a:r>
              <a:rPr dirty="0" sz="3600" b="1">
                <a:solidFill>
                  <a:srgbClr val="CC3300"/>
                </a:solidFill>
                <a:latin typeface="Times New Roman"/>
                <a:cs typeface="Times New Roman"/>
              </a:rPr>
              <a:t>n=0</a:t>
            </a:r>
            <a:r>
              <a:rPr dirty="0" sz="3600" spc="-40" b="1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时的线性表为</a:t>
            </a:r>
            <a:r>
              <a:rPr dirty="0" sz="3600" spc="-10" b="1">
                <a:solidFill>
                  <a:srgbClr val="FF00FF"/>
                </a:solidFill>
                <a:latin typeface="NSimSun"/>
                <a:cs typeface="NSimSun"/>
              </a:rPr>
              <a:t>空表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。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  <a:p>
            <a:pPr marL="382270">
              <a:lnSpc>
                <a:spcPts val="4670"/>
              </a:lnSpc>
            </a:pPr>
            <a:r>
              <a:rPr dirty="0" sz="4000" spc="-5" b="1">
                <a:solidFill>
                  <a:srgbClr val="FF0000"/>
                </a:solidFill>
                <a:latin typeface="NSimSun"/>
                <a:cs typeface="NSimSun"/>
              </a:rPr>
              <a:t>数据关系</a:t>
            </a:r>
            <a:r>
              <a:rPr dirty="0" sz="4000">
                <a:solidFill>
                  <a:srgbClr val="FF0000"/>
                </a:solidFill>
                <a:latin typeface="NSimSun"/>
                <a:cs typeface="NSimSun"/>
              </a:rPr>
              <a:t>：</a:t>
            </a:r>
            <a:endParaRPr sz="4000">
              <a:latin typeface="NSimSun"/>
              <a:cs typeface="NSimSun"/>
            </a:endParaRPr>
          </a:p>
          <a:p>
            <a:pPr marL="687070">
              <a:lnSpc>
                <a:spcPct val="100000"/>
              </a:lnSpc>
              <a:spcBef>
                <a:spcPts val="210"/>
              </a:spcBef>
              <a:tabLst>
                <a:tab pos="5975985" algn="l"/>
              </a:tabLst>
            </a:pP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R1</a:t>
            </a:r>
            <a:r>
              <a:rPr dirty="0" sz="3600" spc="-5">
                <a:solidFill>
                  <a:srgbClr val="323232"/>
                </a:solidFill>
                <a:latin typeface="NSimSun"/>
                <a:cs typeface="NSimSun"/>
              </a:rPr>
              <a:t>＝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{ &lt;a</a:t>
            </a:r>
            <a:r>
              <a:rPr dirty="0" baseline="-20833" sz="3600" spc="-7">
                <a:solidFill>
                  <a:srgbClr val="323232"/>
                </a:solidFill>
                <a:latin typeface="Times New Roman"/>
                <a:cs typeface="Times New Roman"/>
              </a:rPr>
              <a:t>i-1 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,a</a:t>
            </a:r>
            <a:r>
              <a:rPr dirty="0" baseline="-20833" sz="3600" spc="-7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3600" spc="37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&gt;|a</a:t>
            </a:r>
            <a:r>
              <a:rPr dirty="0" baseline="-20833" sz="3600" spc="-7">
                <a:solidFill>
                  <a:srgbClr val="323232"/>
                </a:solidFill>
                <a:latin typeface="Times New Roman"/>
                <a:cs typeface="Times New Roman"/>
              </a:rPr>
              <a:t>i-1</a:t>
            </a:r>
            <a:r>
              <a:rPr dirty="0" baseline="-20833" sz="3600" spc="457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,a</a:t>
            </a:r>
            <a:r>
              <a:rPr dirty="0" baseline="-20833" sz="3600" spc="-7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dirty="0" sz="3600" spc="-5">
                <a:solidFill>
                  <a:srgbClr val="323232"/>
                </a:solidFill>
                <a:latin typeface="SimSun"/>
                <a:cs typeface="SimSun"/>
              </a:rPr>
              <a:t>∈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D,	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i=2,...,n</a:t>
            </a:r>
            <a:r>
              <a:rPr dirty="0" sz="3600" spc="-2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  <a:p>
            <a:pPr marL="2057400" marR="666115" indent="-2032635">
              <a:lnSpc>
                <a:spcPct val="120000"/>
              </a:lnSpc>
              <a:spcBef>
                <a:spcPts val="1070"/>
              </a:spcBef>
              <a:tabLst>
                <a:tab pos="3832225" algn="l"/>
              </a:tabLst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{</a:t>
            </a:r>
            <a:r>
              <a:rPr dirty="0" sz="3200">
                <a:solidFill>
                  <a:srgbClr val="323232"/>
                </a:solidFill>
                <a:latin typeface="NSimSun"/>
                <a:cs typeface="NSimSun"/>
              </a:rPr>
              <a:t>设线性表</a:t>
            </a:r>
            <a:r>
              <a:rPr dirty="0" sz="3200" spc="-5">
                <a:solidFill>
                  <a:srgbClr val="323232"/>
                </a:solidFill>
                <a:latin typeface="NSimSun"/>
                <a:cs typeface="NSimSun"/>
              </a:rPr>
              <a:t>为</a:t>
            </a:r>
            <a:r>
              <a:rPr dirty="0" sz="3200" spc="-800">
                <a:solidFill>
                  <a:srgbClr val="323232"/>
                </a:solidFill>
                <a:latin typeface="NSimSun"/>
                <a:cs typeface="NSimSun"/>
              </a:rPr>
              <a:t> </a:t>
            </a:r>
            <a:r>
              <a:rPr dirty="0" sz="3200">
                <a:solidFill>
                  <a:srgbClr val="323232"/>
                </a:solidFill>
                <a:latin typeface="Times New Roman"/>
                <a:cs typeface="Times New Roman"/>
              </a:rPr>
              <a:t>(a</a:t>
            </a:r>
            <a:r>
              <a:rPr dirty="0" baseline="-21164" sz="3150">
                <a:solidFill>
                  <a:srgbClr val="323232"/>
                </a:solidFill>
                <a:latin typeface="Times New Roman"/>
                <a:cs typeface="Times New Roman"/>
              </a:rPr>
              <a:t>1</a:t>
            </a:r>
            <a:r>
              <a:rPr dirty="0" sz="3200">
                <a:solidFill>
                  <a:srgbClr val="323232"/>
                </a:solidFill>
                <a:latin typeface="NSimSun"/>
                <a:cs typeface="NSimSun"/>
              </a:rPr>
              <a:t>，</a:t>
            </a:r>
            <a:r>
              <a:rPr dirty="0" sz="320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1164" sz="3150">
                <a:solidFill>
                  <a:srgbClr val="323232"/>
                </a:solidFill>
                <a:latin typeface="Times New Roman"/>
                <a:cs typeface="Times New Roman"/>
              </a:rPr>
              <a:t>2</a:t>
            </a:r>
            <a:r>
              <a:rPr dirty="0" sz="3200">
                <a:solidFill>
                  <a:srgbClr val="323232"/>
                </a:solidFill>
                <a:latin typeface="Times New Roman"/>
                <a:cs typeface="Times New Roman"/>
              </a:rPr>
              <a:t>,	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. . . </a:t>
            </a:r>
            <a:r>
              <a:rPr dirty="0" sz="3200">
                <a:solidFill>
                  <a:srgbClr val="323232"/>
                </a:solidFill>
                <a:latin typeface="NSimSun"/>
                <a:cs typeface="NSimSun"/>
              </a:rPr>
              <a:t>，</a:t>
            </a:r>
            <a:r>
              <a:rPr dirty="0" sz="320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1164" sz="315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dirty="0" sz="3200">
                <a:solidFill>
                  <a:srgbClr val="323232"/>
                </a:solidFill>
                <a:latin typeface="NSimSun"/>
                <a:cs typeface="NSimSun"/>
              </a:rPr>
              <a:t>，</a:t>
            </a:r>
            <a:r>
              <a:rPr dirty="0" sz="3200">
                <a:solidFill>
                  <a:srgbClr val="323232"/>
                </a:solidFill>
                <a:latin typeface="Times New Roman"/>
                <a:cs typeface="Times New Roman"/>
              </a:rPr>
              <a:t>.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. . </a:t>
            </a:r>
            <a:r>
              <a:rPr dirty="0" sz="3200">
                <a:solidFill>
                  <a:srgbClr val="323232"/>
                </a:solidFill>
                <a:latin typeface="NSimSun"/>
                <a:cs typeface="NSimSun"/>
              </a:rPr>
              <a:t>，</a:t>
            </a:r>
            <a:r>
              <a:rPr dirty="0" sz="320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1164" sz="315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dirty="0" sz="3200">
                <a:solidFill>
                  <a:srgbClr val="323232"/>
                </a:solidFill>
                <a:latin typeface="Times New Roman"/>
                <a:cs typeface="Times New Roman"/>
              </a:rPr>
              <a:t>),  </a:t>
            </a:r>
            <a:r>
              <a:rPr dirty="0" sz="3200" spc="-5">
                <a:solidFill>
                  <a:srgbClr val="323232"/>
                </a:solidFill>
                <a:latin typeface="NSimSun"/>
                <a:cs typeface="NSimSun"/>
              </a:rPr>
              <a:t>称</a:t>
            </a:r>
            <a:r>
              <a:rPr dirty="0" sz="3200" spc="-819">
                <a:solidFill>
                  <a:srgbClr val="323232"/>
                </a:solidFill>
                <a:latin typeface="NSimSun"/>
                <a:cs typeface="NSimSu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dirty="0" sz="3200" spc="-1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NSimSun"/>
                <a:cs typeface="NSimSun"/>
              </a:rPr>
              <a:t>为</a:t>
            </a:r>
            <a:r>
              <a:rPr dirty="0" sz="3200" spc="-819">
                <a:solidFill>
                  <a:srgbClr val="323232"/>
                </a:solidFill>
                <a:latin typeface="NSimSun"/>
                <a:cs typeface="NSimSun"/>
              </a:rPr>
              <a:t> </a:t>
            </a:r>
            <a:r>
              <a:rPr dirty="0" sz="320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1164" sz="315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dirty="0" baseline="-21164" sz="3150" spc="-7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23232"/>
                </a:solidFill>
                <a:latin typeface="NSimSun"/>
                <a:cs typeface="NSimSun"/>
              </a:rPr>
              <a:t>在线性表中</a:t>
            </a:r>
            <a:r>
              <a:rPr dirty="0" sz="3200" spc="-10">
                <a:solidFill>
                  <a:srgbClr val="323232"/>
                </a:solidFill>
                <a:latin typeface="NSimSun"/>
                <a:cs typeface="NSimSun"/>
              </a:rPr>
              <a:t>的</a:t>
            </a:r>
            <a:r>
              <a:rPr dirty="0" sz="3200" spc="-5" b="1">
                <a:solidFill>
                  <a:srgbClr val="FF00FF"/>
                </a:solidFill>
                <a:latin typeface="NSimSun"/>
                <a:cs typeface="NSimSun"/>
              </a:rPr>
              <a:t>位序</a:t>
            </a:r>
            <a:r>
              <a:rPr dirty="0" sz="3200">
                <a:solidFill>
                  <a:srgbClr val="323232"/>
                </a:solidFill>
                <a:latin typeface="NSimSun"/>
                <a:cs typeface="NSimSun"/>
              </a:rPr>
              <a:t>。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71" y="739393"/>
            <a:ext cx="7997825" cy="2082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8600">
              <a:lnSpc>
                <a:spcPct val="125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009A"/>
                </a:solidFill>
                <a:latin typeface="NSimSun"/>
                <a:cs typeface="NSimSun"/>
              </a:rPr>
              <a:t>单链表是一种顺序存取的结构，为找 </a:t>
            </a:r>
            <a:r>
              <a:rPr dirty="0" sz="3600" spc="-15" b="1">
                <a:solidFill>
                  <a:srgbClr val="00009A"/>
                </a:solidFill>
                <a:latin typeface="NSimSun"/>
                <a:cs typeface="NSimSun"/>
              </a:rPr>
              <a:t>第</a:t>
            </a:r>
            <a:r>
              <a:rPr dirty="0" sz="3600" spc="-930" b="1">
                <a:solidFill>
                  <a:srgbClr val="00009A"/>
                </a:solidFill>
                <a:latin typeface="NSimSun"/>
                <a:cs typeface="NSimSun"/>
              </a:rPr>
              <a:t> </a:t>
            </a:r>
            <a:r>
              <a:rPr dirty="0" sz="3600" b="1">
                <a:solidFill>
                  <a:srgbClr val="00009A"/>
                </a:solidFill>
                <a:latin typeface="Times New Roman"/>
                <a:cs typeface="Times New Roman"/>
              </a:rPr>
              <a:t>i</a:t>
            </a:r>
            <a:r>
              <a:rPr dirty="0" sz="3600" spc="-20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00009A"/>
                </a:solidFill>
                <a:latin typeface="NSimSun"/>
                <a:cs typeface="NSimSun"/>
              </a:rPr>
              <a:t>个数据元素，必须先找到</a:t>
            </a:r>
            <a:r>
              <a:rPr dirty="0" sz="3600" spc="-15" b="1">
                <a:solidFill>
                  <a:srgbClr val="00009A"/>
                </a:solidFill>
                <a:latin typeface="NSimSun"/>
                <a:cs typeface="NSimSun"/>
              </a:rPr>
              <a:t>第</a:t>
            </a:r>
            <a:r>
              <a:rPr dirty="0" sz="3600" spc="-900" b="1">
                <a:solidFill>
                  <a:srgbClr val="00009A"/>
                </a:solidFill>
                <a:latin typeface="NSimSun"/>
                <a:cs typeface="NSimSun"/>
              </a:rPr>
              <a:t> </a:t>
            </a:r>
            <a:r>
              <a:rPr dirty="0" sz="3600" b="1">
                <a:solidFill>
                  <a:srgbClr val="00009A"/>
                </a:solidFill>
                <a:latin typeface="Times New Roman"/>
                <a:cs typeface="Times New Roman"/>
              </a:rPr>
              <a:t>i-1</a:t>
            </a:r>
            <a:r>
              <a:rPr dirty="0" sz="3600" spc="-35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00009A"/>
                </a:solidFill>
                <a:latin typeface="NSimSun"/>
                <a:cs typeface="NSimSun"/>
              </a:rPr>
              <a:t>个数 </a:t>
            </a:r>
            <a:r>
              <a:rPr dirty="0" sz="3600" spc="-5" b="1">
                <a:solidFill>
                  <a:srgbClr val="00009A"/>
                </a:solidFill>
                <a:latin typeface="NSimSun"/>
                <a:cs typeface="NSimSun"/>
              </a:rPr>
              <a:t>据元素。</a:t>
            </a:r>
            <a:endParaRPr sz="360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3826" y="2983046"/>
            <a:ext cx="7811134" cy="3509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3365">
              <a:lnSpc>
                <a:spcPct val="143700"/>
              </a:lnSpc>
              <a:spcBef>
                <a:spcPts val="100"/>
              </a:spcBef>
            </a:pPr>
            <a:r>
              <a:rPr dirty="0" sz="4000" spc="10" b="1">
                <a:solidFill>
                  <a:srgbClr val="650033"/>
                </a:solidFill>
                <a:latin typeface="Microsoft JhengHei"/>
                <a:cs typeface="Microsoft JhengHei"/>
              </a:rPr>
              <a:t>因此，查找</a:t>
            </a:r>
            <a:r>
              <a:rPr dirty="0" sz="4000" b="1">
                <a:solidFill>
                  <a:srgbClr val="650033"/>
                </a:solidFill>
                <a:latin typeface="Microsoft JhengHei"/>
                <a:cs typeface="Microsoft JhengHei"/>
              </a:rPr>
              <a:t>第</a:t>
            </a:r>
            <a:r>
              <a:rPr dirty="0" sz="4000" spc="-30" b="1">
                <a:solidFill>
                  <a:srgbClr val="650033"/>
                </a:solidFill>
                <a:latin typeface="Microsoft JhengHei"/>
                <a:cs typeface="Microsoft JhengHei"/>
              </a:rPr>
              <a:t> </a:t>
            </a:r>
            <a:r>
              <a:rPr dirty="0" sz="4000" b="1">
                <a:solidFill>
                  <a:srgbClr val="650033"/>
                </a:solidFill>
                <a:latin typeface="Times New Roman"/>
                <a:cs typeface="Times New Roman"/>
              </a:rPr>
              <a:t>i</a:t>
            </a:r>
            <a:r>
              <a:rPr dirty="0" sz="4000" spc="-35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4000" spc="10" b="1">
                <a:solidFill>
                  <a:srgbClr val="650033"/>
                </a:solidFill>
                <a:latin typeface="Microsoft JhengHei"/>
                <a:cs typeface="Microsoft JhengHei"/>
              </a:rPr>
              <a:t>个数据元素的基本 操作为：</a:t>
            </a:r>
            <a:r>
              <a:rPr dirty="0" sz="4000" spc="10" b="1">
                <a:solidFill>
                  <a:srgbClr val="FF0000"/>
                </a:solidFill>
                <a:latin typeface="Microsoft JhengHei"/>
                <a:cs typeface="Microsoft JhengHei"/>
              </a:rPr>
              <a:t>移动指针，比</a:t>
            </a:r>
            <a:r>
              <a:rPr dirty="0" sz="4000" spc="994" b="1">
                <a:solidFill>
                  <a:srgbClr val="FF0000"/>
                </a:solidFill>
                <a:latin typeface="Microsoft JhengHei"/>
                <a:cs typeface="Microsoft JhengHei"/>
              </a:rPr>
              <a:t>较</a:t>
            </a:r>
            <a:r>
              <a:rPr dirty="0" sz="4000" b="1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dirty="0" sz="40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FF0000"/>
                </a:solidFill>
                <a:latin typeface="Microsoft JhengHei"/>
                <a:cs typeface="Microsoft JhengHei"/>
              </a:rPr>
              <a:t>和</a:t>
            </a:r>
            <a:r>
              <a:rPr dirty="0" sz="4000" spc="-10" b="1">
                <a:solidFill>
                  <a:srgbClr val="FF0000"/>
                </a:solidFill>
                <a:latin typeface="Microsoft JhengHei"/>
                <a:cs typeface="Microsoft JhengHei"/>
              </a:rPr>
              <a:t> </a:t>
            </a:r>
            <a:r>
              <a:rPr dirty="0" sz="4000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40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000" spc="-15" b="1">
                <a:solidFill>
                  <a:srgbClr val="9A3365"/>
                </a:solidFill>
                <a:latin typeface="NSimSun"/>
                <a:cs typeface="NSimSun"/>
              </a:rPr>
              <a:t>。</a:t>
            </a:r>
            <a:endParaRPr sz="4000">
              <a:latin typeface="NSimSun"/>
              <a:cs typeface="NSimSun"/>
            </a:endParaRPr>
          </a:p>
          <a:p>
            <a:pPr marL="150495" marR="767080" indent="511175">
              <a:lnSpc>
                <a:spcPct val="125000"/>
              </a:lnSpc>
              <a:spcBef>
                <a:spcPts val="1625"/>
              </a:spcBef>
            </a:pPr>
            <a:r>
              <a:rPr dirty="0" sz="4000" spc="-5" b="1">
                <a:solidFill>
                  <a:srgbClr val="9A3365"/>
                </a:solidFill>
                <a:latin typeface="NSimSun"/>
                <a:cs typeface="NSimSun"/>
              </a:rPr>
              <a:t>令指</a:t>
            </a:r>
            <a:r>
              <a:rPr dirty="0" sz="4000" spc="-15" b="1">
                <a:solidFill>
                  <a:srgbClr val="9A3365"/>
                </a:solidFill>
                <a:latin typeface="NSimSun"/>
                <a:cs typeface="NSimSun"/>
              </a:rPr>
              <a:t>针</a:t>
            </a:r>
            <a:r>
              <a:rPr dirty="0" sz="4000" spc="-40" b="1">
                <a:solidFill>
                  <a:srgbClr val="9A3365"/>
                </a:solidFill>
                <a:latin typeface="NSimSun"/>
                <a:cs typeface="NSimSun"/>
              </a:rPr>
              <a:t> </a:t>
            </a:r>
            <a:r>
              <a:rPr dirty="0" sz="4000" spc="-15" b="1">
                <a:solidFill>
                  <a:srgbClr val="CC0000"/>
                </a:solidFill>
                <a:latin typeface="NSimSun"/>
                <a:cs typeface="NSimSun"/>
              </a:rPr>
              <a:t>p</a:t>
            </a:r>
            <a:r>
              <a:rPr dirty="0" sz="4000" spc="-35" b="1">
                <a:solidFill>
                  <a:srgbClr val="CC0000"/>
                </a:solidFill>
                <a:latin typeface="NSimSun"/>
                <a:cs typeface="NSimSun"/>
              </a:rPr>
              <a:t> </a:t>
            </a:r>
            <a:r>
              <a:rPr dirty="0" sz="4000" spc="-5" b="1">
                <a:solidFill>
                  <a:srgbClr val="9A3365"/>
                </a:solidFill>
                <a:latin typeface="NSimSun"/>
                <a:cs typeface="NSimSun"/>
              </a:rPr>
              <a:t>始终</a:t>
            </a:r>
            <a:r>
              <a:rPr dirty="0" sz="4000" spc="-5" b="1">
                <a:solidFill>
                  <a:srgbClr val="CC0000"/>
                </a:solidFill>
                <a:latin typeface="NSimSun"/>
                <a:cs typeface="NSimSun"/>
              </a:rPr>
              <a:t>指向</a:t>
            </a:r>
            <a:r>
              <a:rPr dirty="0" sz="4000" spc="-5" b="1">
                <a:solidFill>
                  <a:srgbClr val="9A3365"/>
                </a:solidFill>
                <a:latin typeface="NSimSun"/>
                <a:cs typeface="NSimSun"/>
              </a:rPr>
              <a:t>线性表中 </a:t>
            </a:r>
            <a:r>
              <a:rPr dirty="0" sz="4000" spc="-15" b="1">
                <a:solidFill>
                  <a:srgbClr val="9A3365"/>
                </a:solidFill>
                <a:latin typeface="NSimSun"/>
                <a:cs typeface="NSimSun"/>
              </a:rPr>
              <a:t>第</a:t>
            </a:r>
            <a:r>
              <a:rPr dirty="0" sz="4000" spc="-5" b="1">
                <a:solidFill>
                  <a:srgbClr val="9A3365"/>
                </a:solidFill>
                <a:latin typeface="NSimSun"/>
                <a:cs typeface="NSimSun"/>
              </a:rPr>
              <a:t> </a:t>
            </a:r>
            <a:r>
              <a:rPr dirty="0" sz="4000" spc="-15" b="1">
                <a:solidFill>
                  <a:srgbClr val="CC0000"/>
                </a:solidFill>
                <a:latin typeface="NSimSun"/>
                <a:cs typeface="NSimSun"/>
              </a:rPr>
              <a:t>j</a:t>
            </a:r>
            <a:r>
              <a:rPr dirty="0" sz="4000" b="1">
                <a:solidFill>
                  <a:srgbClr val="CC0000"/>
                </a:solidFill>
                <a:latin typeface="NSimSun"/>
                <a:cs typeface="NSimSun"/>
              </a:rPr>
              <a:t> </a:t>
            </a:r>
            <a:r>
              <a:rPr dirty="0" sz="4000" spc="-5" b="1">
                <a:solidFill>
                  <a:srgbClr val="9A3365"/>
                </a:solidFill>
                <a:latin typeface="NSimSun"/>
                <a:cs typeface="NSimSun"/>
              </a:rPr>
              <a:t>个数据元素。</a:t>
            </a:r>
            <a:endParaRPr sz="4000">
              <a:latin typeface="NSimSun"/>
              <a:cs typeface="NSimSu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5973" y="412186"/>
            <a:ext cx="8763635" cy="104965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dirty="0" sz="3200" spc="-5" b="1">
                <a:solidFill>
                  <a:srgbClr val="00009A"/>
                </a:solidFill>
                <a:latin typeface="Times New Roman"/>
                <a:cs typeface="Times New Roman"/>
              </a:rPr>
              <a:t>Status </a:t>
            </a:r>
            <a:r>
              <a:rPr dirty="0" sz="3200" spc="-10">
                <a:solidFill>
                  <a:srgbClr val="00009A"/>
                </a:solidFill>
                <a:latin typeface="Times New Roman"/>
                <a:cs typeface="Times New Roman"/>
              </a:rPr>
              <a:t>GetElem_L(LinkList 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L, </a:t>
            </a:r>
            <a:r>
              <a:rPr dirty="0" sz="3200" spc="-5" b="1">
                <a:solidFill>
                  <a:srgbClr val="00009A"/>
                </a:solidFill>
                <a:latin typeface="Times New Roman"/>
                <a:cs typeface="Times New Roman"/>
              </a:rPr>
              <a:t>int 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i, </a:t>
            </a:r>
            <a:r>
              <a:rPr dirty="0" sz="3200" spc="-30">
                <a:solidFill>
                  <a:srgbClr val="00009A"/>
                </a:solidFill>
                <a:latin typeface="Times New Roman"/>
                <a:cs typeface="Times New Roman"/>
              </a:rPr>
              <a:t>ElemType </a:t>
            </a:r>
            <a:r>
              <a:rPr dirty="0" sz="3200" spc="-5" b="1">
                <a:solidFill>
                  <a:srgbClr val="00009A"/>
                </a:solidFill>
                <a:latin typeface="Times New Roman"/>
                <a:cs typeface="Times New Roman"/>
              </a:rPr>
              <a:t>&amp;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e)</a:t>
            </a:r>
            <a:r>
              <a:rPr dirty="0" sz="3200" spc="55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9A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algn="ctr" marL="73025">
              <a:lnSpc>
                <a:spcPct val="100000"/>
              </a:lnSpc>
              <a:spcBef>
                <a:spcPts val="195"/>
              </a:spcBef>
            </a:pPr>
            <a:r>
              <a:rPr dirty="0" sz="3200" spc="-5" b="1">
                <a:solidFill>
                  <a:srgbClr val="00009A"/>
                </a:solidFill>
                <a:latin typeface="Times New Roman"/>
                <a:cs typeface="Times New Roman"/>
              </a:rPr>
              <a:t>//</a:t>
            </a:r>
            <a:r>
              <a:rPr dirty="0" sz="3200" spc="-20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9A"/>
                </a:solidFill>
                <a:latin typeface="Times New Roman"/>
                <a:cs typeface="Times New Roman"/>
              </a:rPr>
              <a:t>L</a:t>
            </a:r>
            <a:r>
              <a:rPr dirty="0" sz="2800" b="1">
                <a:solidFill>
                  <a:srgbClr val="00009A"/>
                </a:solidFill>
                <a:latin typeface="NSimSun"/>
                <a:cs typeface="NSimSun"/>
              </a:rPr>
              <a:t>是带头结点的链表的头指针，</a:t>
            </a:r>
            <a:r>
              <a:rPr dirty="0" sz="2800" spc="685" b="1">
                <a:solidFill>
                  <a:srgbClr val="00009A"/>
                </a:solidFill>
                <a:latin typeface="NSimSun"/>
                <a:cs typeface="NSimSun"/>
              </a:rPr>
              <a:t>以</a:t>
            </a:r>
            <a:r>
              <a:rPr dirty="0" sz="2800" b="1">
                <a:solidFill>
                  <a:srgbClr val="00009A"/>
                </a:solidFill>
                <a:latin typeface="Times New Roman"/>
                <a:cs typeface="Times New Roman"/>
              </a:rPr>
              <a:t>e</a:t>
            </a:r>
            <a:r>
              <a:rPr dirty="0" sz="2800" spc="-20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9A"/>
                </a:solidFill>
                <a:latin typeface="NSimSun"/>
                <a:cs typeface="NSimSun"/>
              </a:rPr>
              <a:t>返回</a:t>
            </a:r>
            <a:r>
              <a:rPr dirty="0" sz="2800" spc="-10" b="1">
                <a:solidFill>
                  <a:srgbClr val="00009A"/>
                </a:solidFill>
                <a:latin typeface="NSimSun"/>
                <a:cs typeface="NSimSun"/>
              </a:rPr>
              <a:t>第</a:t>
            </a:r>
            <a:r>
              <a:rPr dirty="0" sz="2800" spc="-720" b="1">
                <a:solidFill>
                  <a:srgbClr val="00009A"/>
                </a:solidFill>
                <a:latin typeface="NSimSun"/>
                <a:cs typeface="NSimSun"/>
              </a:rPr>
              <a:t> </a:t>
            </a:r>
            <a:r>
              <a:rPr dirty="0" sz="2800" b="1">
                <a:solidFill>
                  <a:srgbClr val="00009A"/>
                </a:solidFill>
                <a:latin typeface="Times New Roman"/>
                <a:cs typeface="Times New Roman"/>
              </a:rPr>
              <a:t>i</a:t>
            </a:r>
            <a:r>
              <a:rPr dirty="0" sz="2800" spc="-15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9A"/>
                </a:solidFill>
                <a:latin typeface="NSimSun"/>
                <a:cs typeface="NSimSun"/>
              </a:rPr>
              <a:t>个元素</a:t>
            </a:r>
            <a:endParaRPr sz="280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6973" y="1579880"/>
            <a:ext cx="325183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7440" algn="l"/>
              </a:tabLst>
            </a:pP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p</a:t>
            </a:r>
            <a:r>
              <a:rPr dirty="0" sz="3200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=</a:t>
            </a:r>
            <a:r>
              <a:rPr dirty="0" sz="3200" spc="5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L-&gt;next;	j =</a:t>
            </a:r>
            <a:r>
              <a:rPr dirty="0" sz="3200" spc="-80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1;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4449" y="1630172"/>
            <a:ext cx="487553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650033"/>
                </a:solidFill>
                <a:latin typeface="Times New Roman"/>
                <a:cs typeface="Times New Roman"/>
              </a:rPr>
              <a:t>//</a:t>
            </a:r>
            <a:r>
              <a:rPr dirty="0" sz="2000" spc="-85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650033"/>
                </a:solidFill>
                <a:latin typeface="NSimSun"/>
                <a:cs typeface="NSimSun"/>
              </a:rPr>
              <a:t>p</a:t>
            </a:r>
            <a:r>
              <a:rPr dirty="0" sz="2800" b="1">
                <a:solidFill>
                  <a:srgbClr val="650033"/>
                </a:solidFill>
                <a:latin typeface="NSimSun"/>
                <a:cs typeface="NSimSun"/>
              </a:rPr>
              <a:t>指向第一个结点，j为计数器</a:t>
            </a:r>
            <a:endParaRPr sz="2800">
              <a:latin typeface="NSimSun"/>
              <a:cs typeface="N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6973" y="2117944"/>
            <a:ext cx="7903209" cy="2468245"/>
          </a:xfrm>
          <a:prstGeom prst="rect">
            <a:avLst/>
          </a:prstGeom>
        </p:spPr>
        <p:txBody>
          <a:bodyPr wrap="square" lIns="0" tIns="142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  <a:tabLst>
                <a:tab pos="3483610" algn="l"/>
                <a:tab pos="6405245" algn="l"/>
                <a:tab pos="7459345" algn="l"/>
              </a:tabLst>
            </a:pPr>
            <a:r>
              <a:rPr dirty="0" sz="3600" spc="-5" b="1">
                <a:solidFill>
                  <a:srgbClr val="CC0000"/>
                </a:solidFill>
                <a:latin typeface="Times New Roman"/>
                <a:cs typeface="Times New Roman"/>
              </a:rPr>
              <a:t>while </a:t>
            </a:r>
            <a:r>
              <a:rPr dirty="0" sz="3600" b="1">
                <a:solidFill>
                  <a:srgbClr val="CC0000"/>
                </a:solidFill>
                <a:latin typeface="Times New Roman"/>
                <a:cs typeface="Times New Roman"/>
              </a:rPr>
              <a:t>(p</a:t>
            </a:r>
            <a:r>
              <a:rPr dirty="0" sz="3600" spc="-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CC0000"/>
                </a:solidFill>
                <a:latin typeface="Times New Roman"/>
                <a:cs typeface="Times New Roman"/>
              </a:rPr>
              <a:t>&amp;&amp;</a:t>
            </a:r>
            <a:r>
              <a:rPr dirty="0" sz="3600" spc="-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CC0000"/>
                </a:solidFill>
                <a:latin typeface="Times New Roman"/>
                <a:cs typeface="Times New Roman"/>
              </a:rPr>
              <a:t>j&lt;i)	{ p</a:t>
            </a:r>
            <a:r>
              <a:rPr dirty="0" sz="3600" spc="-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CC0000"/>
                </a:solidFill>
                <a:latin typeface="Times New Roman"/>
                <a:cs typeface="Times New Roman"/>
              </a:rPr>
              <a:t>=</a:t>
            </a:r>
            <a:r>
              <a:rPr dirty="0" sz="3600" spc="-5" b="1">
                <a:solidFill>
                  <a:srgbClr val="CC0000"/>
                </a:solidFill>
                <a:latin typeface="Times New Roman"/>
                <a:cs typeface="Times New Roman"/>
              </a:rPr>
              <a:t> p-&gt;next;	</a:t>
            </a:r>
            <a:r>
              <a:rPr dirty="0" sz="3600" b="1">
                <a:solidFill>
                  <a:srgbClr val="CC0000"/>
                </a:solidFill>
                <a:latin typeface="Times New Roman"/>
                <a:cs typeface="Times New Roman"/>
              </a:rPr>
              <a:t>++j;	}</a:t>
            </a:r>
            <a:endParaRPr sz="3600">
              <a:latin typeface="Times New Roman"/>
              <a:cs typeface="Times New Roman"/>
            </a:endParaRPr>
          </a:p>
          <a:p>
            <a:pPr marL="723265">
              <a:lnSpc>
                <a:spcPct val="100000"/>
              </a:lnSpc>
              <a:spcBef>
                <a:spcPts val="800"/>
              </a:spcBef>
              <a:tabLst>
                <a:tab pos="1097915" algn="l"/>
              </a:tabLst>
            </a:pPr>
            <a:r>
              <a:rPr dirty="0" sz="2800">
                <a:solidFill>
                  <a:srgbClr val="00009A"/>
                </a:solidFill>
                <a:latin typeface="Times New Roman"/>
                <a:cs typeface="Times New Roman"/>
              </a:rPr>
              <a:t>//	</a:t>
            </a:r>
            <a:r>
              <a:rPr dirty="0" sz="2800" b="1">
                <a:solidFill>
                  <a:srgbClr val="00009A"/>
                </a:solidFill>
                <a:latin typeface="NSimSun"/>
                <a:cs typeface="NSimSun"/>
              </a:rPr>
              <a:t>顺指针向后查找，直</a:t>
            </a:r>
            <a:r>
              <a:rPr dirty="0" sz="2800" spc="-10" b="1">
                <a:solidFill>
                  <a:srgbClr val="00009A"/>
                </a:solidFill>
                <a:latin typeface="NSimSun"/>
                <a:cs typeface="NSimSun"/>
              </a:rPr>
              <a:t>到</a:t>
            </a:r>
            <a:r>
              <a:rPr dirty="0" sz="2800" spc="-30" b="1">
                <a:solidFill>
                  <a:srgbClr val="00009A"/>
                </a:solidFill>
                <a:latin typeface="NSimSun"/>
                <a:cs typeface="NSimSun"/>
              </a:rPr>
              <a:t> </a:t>
            </a:r>
            <a:r>
              <a:rPr dirty="0" sz="2800" spc="-10" b="1">
                <a:solidFill>
                  <a:srgbClr val="00009A"/>
                </a:solidFill>
                <a:latin typeface="NSimSun"/>
                <a:cs typeface="NSimSun"/>
              </a:rPr>
              <a:t>p </a:t>
            </a:r>
            <a:r>
              <a:rPr dirty="0" sz="2800" b="1">
                <a:solidFill>
                  <a:srgbClr val="00009A"/>
                </a:solidFill>
                <a:latin typeface="NSimSun"/>
                <a:cs typeface="NSimSun"/>
              </a:rPr>
              <a:t>指向</a:t>
            </a:r>
            <a:r>
              <a:rPr dirty="0" sz="2800" spc="-10" b="1">
                <a:solidFill>
                  <a:srgbClr val="00009A"/>
                </a:solidFill>
                <a:latin typeface="NSimSun"/>
                <a:cs typeface="NSimSun"/>
              </a:rPr>
              <a:t>第</a:t>
            </a:r>
            <a:r>
              <a:rPr dirty="0" sz="2800" spc="-15" b="1">
                <a:solidFill>
                  <a:srgbClr val="00009A"/>
                </a:solidFill>
                <a:latin typeface="NSimSun"/>
                <a:cs typeface="NSimSun"/>
              </a:rPr>
              <a:t> </a:t>
            </a:r>
            <a:r>
              <a:rPr dirty="0" sz="2800" spc="-10" b="1">
                <a:solidFill>
                  <a:srgbClr val="00009A"/>
                </a:solidFill>
                <a:latin typeface="NSimSun"/>
                <a:cs typeface="NSimSun"/>
              </a:rPr>
              <a:t>i </a:t>
            </a:r>
            <a:r>
              <a:rPr dirty="0" sz="2800" b="1">
                <a:solidFill>
                  <a:srgbClr val="00009A"/>
                </a:solidFill>
                <a:latin typeface="NSimSun"/>
                <a:cs typeface="NSimSun"/>
              </a:rPr>
              <a:t>个元素</a:t>
            </a:r>
            <a:endParaRPr sz="2800">
              <a:latin typeface="NSimSun"/>
              <a:cs typeface="NSimSun"/>
            </a:endParaRPr>
          </a:p>
          <a:p>
            <a:pPr marL="730250">
              <a:lnSpc>
                <a:spcPct val="100000"/>
              </a:lnSpc>
              <a:spcBef>
                <a:spcPts val="670"/>
              </a:spcBef>
              <a:tabLst>
                <a:tab pos="1105535" algn="l"/>
              </a:tabLst>
            </a:pPr>
            <a:r>
              <a:rPr dirty="0" sz="2800">
                <a:solidFill>
                  <a:srgbClr val="00009A"/>
                </a:solidFill>
                <a:latin typeface="Times New Roman"/>
                <a:cs typeface="Times New Roman"/>
              </a:rPr>
              <a:t>//	</a:t>
            </a:r>
            <a:r>
              <a:rPr dirty="0" sz="2800" spc="-10" b="1">
                <a:solidFill>
                  <a:srgbClr val="00009A"/>
                </a:solidFill>
                <a:latin typeface="NSimSun"/>
                <a:cs typeface="NSimSun"/>
              </a:rPr>
              <a:t>或</a:t>
            </a:r>
            <a:r>
              <a:rPr dirty="0" sz="2800" spc="10" b="1">
                <a:solidFill>
                  <a:srgbClr val="00009A"/>
                </a:solidFill>
                <a:latin typeface="NSimSun"/>
                <a:cs typeface="NSimSun"/>
              </a:rPr>
              <a:t> </a:t>
            </a:r>
            <a:r>
              <a:rPr dirty="0" sz="2800" spc="-10" b="1">
                <a:solidFill>
                  <a:srgbClr val="00009A"/>
                </a:solidFill>
                <a:latin typeface="NSimSun"/>
                <a:cs typeface="NSimSun"/>
              </a:rPr>
              <a:t>p</a:t>
            </a:r>
            <a:r>
              <a:rPr dirty="0" sz="2800" spc="5" b="1">
                <a:solidFill>
                  <a:srgbClr val="00009A"/>
                </a:solidFill>
                <a:latin typeface="NSimSun"/>
                <a:cs typeface="NSimSun"/>
              </a:rPr>
              <a:t> </a:t>
            </a:r>
            <a:r>
              <a:rPr dirty="0" sz="2800" b="1">
                <a:solidFill>
                  <a:srgbClr val="00009A"/>
                </a:solidFill>
                <a:latin typeface="NSimSun"/>
                <a:cs typeface="NSimSun"/>
              </a:rPr>
              <a:t>为空</a:t>
            </a:r>
            <a:endParaRPr sz="280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dirty="0" sz="3200" spc="-5" b="1">
                <a:solidFill>
                  <a:srgbClr val="008080"/>
                </a:solidFill>
                <a:latin typeface="Times New Roman"/>
                <a:cs typeface="Times New Roman"/>
              </a:rPr>
              <a:t>if </a:t>
            </a:r>
            <a:r>
              <a:rPr dirty="0" sz="3200" spc="-5">
                <a:solidFill>
                  <a:srgbClr val="008080"/>
                </a:solidFill>
                <a:latin typeface="Times New Roman"/>
                <a:cs typeface="Times New Roman"/>
              </a:rPr>
              <a:t>( </a:t>
            </a:r>
            <a:r>
              <a:rPr dirty="0" sz="3200" spc="-5" b="1">
                <a:solidFill>
                  <a:srgbClr val="008080"/>
                </a:solidFill>
                <a:latin typeface="Times New Roman"/>
                <a:cs typeface="Times New Roman"/>
              </a:rPr>
              <a:t>!</a:t>
            </a:r>
            <a:r>
              <a:rPr dirty="0" sz="3200" spc="-5">
                <a:solidFill>
                  <a:srgbClr val="008080"/>
                </a:solidFill>
                <a:latin typeface="Times New Roman"/>
                <a:cs typeface="Times New Roman"/>
              </a:rPr>
              <a:t>p || j&gt;i</a:t>
            </a:r>
            <a:r>
              <a:rPr dirty="0" sz="3200" spc="-15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80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7373" y="4560519"/>
            <a:ext cx="4267835" cy="252095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518795">
              <a:lnSpc>
                <a:spcPct val="100000"/>
              </a:lnSpc>
              <a:spcBef>
                <a:spcPts val="865"/>
              </a:spcBef>
              <a:tabLst>
                <a:tab pos="1398905" algn="l"/>
                <a:tab pos="1807845" algn="l"/>
              </a:tabLst>
            </a:pPr>
            <a:r>
              <a:rPr dirty="0" sz="2000" spc="-5">
                <a:solidFill>
                  <a:srgbClr val="008080"/>
                </a:solidFill>
                <a:latin typeface="Times New Roman"/>
                <a:cs typeface="Times New Roman"/>
              </a:rPr>
              <a:t>//</a:t>
            </a:r>
            <a:r>
              <a:rPr dirty="0" sz="2000" spc="-5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8080"/>
                </a:solidFill>
                <a:latin typeface="Microsoft JhengHei"/>
                <a:cs typeface="Microsoft JhengHei"/>
              </a:rPr>
              <a:t>第</a:t>
            </a:r>
            <a:r>
              <a:rPr dirty="0" sz="3200" b="1">
                <a:solidFill>
                  <a:srgbClr val="008080"/>
                </a:solidFill>
                <a:latin typeface="Microsoft JhengHei"/>
                <a:cs typeface="Microsoft JhengHei"/>
              </a:rPr>
              <a:t>	</a:t>
            </a:r>
            <a:r>
              <a:rPr dirty="0" sz="3200" spc="715" b="1">
                <a:solidFill>
                  <a:srgbClr val="008080"/>
                </a:solidFill>
                <a:latin typeface="Microsoft JhengHei"/>
                <a:cs typeface="Microsoft JhengHei"/>
              </a:rPr>
              <a:t>i</a:t>
            </a:r>
            <a:r>
              <a:rPr dirty="0" sz="3200" b="1">
                <a:solidFill>
                  <a:srgbClr val="008080"/>
                </a:solidFill>
                <a:latin typeface="Microsoft JhengHei"/>
                <a:cs typeface="Microsoft JhengHei"/>
              </a:rPr>
              <a:t>	</a:t>
            </a:r>
            <a:r>
              <a:rPr dirty="0" sz="3200" spc="5" b="1">
                <a:solidFill>
                  <a:srgbClr val="008080"/>
                </a:solidFill>
                <a:latin typeface="Microsoft JhengHei"/>
                <a:cs typeface="Microsoft JhengHei"/>
              </a:rPr>
              <a:t>个元素不存在</a:t>
            </a:r>
            <a:endParaRPr sz="3200">
              <a:latin typeface="Microsoft JhengHei"/>
              <a:cs typeface="Microsoft JhengHei"/>
            </a:endParaRPr>
          </a:p>
          <a:p>
            <a:pPr marL="509270">
              <a:lnSpc>
                <a:spcPct val="100000"/>
              </a:lnSpc>
              <a:spcBef>
                <a:spcPts val="770"/>
              </a:spcBef>
              <a:tabLst>
                <a:tab pos="2204720" algn="l"/>
                <a:tab pos="2614295" algn="l"/>
              </a:tabLst>
            </a:pPr>
            <a:r>
              <a:rPr dirty="0" sz="2000" spc="-5">
                <a:solidFill>
                  <a:srgbClr val="650033"/>
                </a:solidFill>
                <a:latin typeface="Times New Roman"/>
                <a:cs typeface="Times New Roman"/>
              </a:rPr>
              <a:t>//  </a:t>
            </a:r>
            <a:r>
              <a:rPr dirty="0" sz="3200" spc="5" b="1">
                <a:solidFill>
                  <a:srgbClr val="650033"/>
                </a:solidFill>
                <a:latin typeface="Microsoft JhengHei"/>
                <a:cs typeface="Microsoft JhengHei"/>
              </a:rPr>
              <a:t>取得</a:t>
            </a:r>
            <a:r>
              <a:rPr dirty="0" sz="3200" spc="-5" b="1">
                <a:solidFill>
                  <a:srgbClr val="650033"/>
                </a:solidFill>
                <a:latin typeface="Microsoft JhengHei"/>
                <a:cs typeface="Microsoft JhengHei"/>
              </a:rPr>
              <a:t>第	</a:t>
            </a:r>
            <a:r>
              <a:rPr dirty="0" sz="3200" spc="715" b="1">
                <a:solidFill>
                  <a:srgbClr val="650033"/>
                </a:solidFill>
                <a:latin typeface="Microsoft JhengHei"/>
                <a:cs typeface="Microsoft JhengHei"/>
              </a:rPr>
              <a:t>i	</a:t>
            </a:r>
            <a:r>
              <a:rPr dirty="0" sz="3200" spc="5" b="1">
                <a:solidFill>
                  <a:srgbClr val="650033"/>
                </a:solidFill>
                <a:latin typeface="Microsoft JhengHei"/>
                <a:cs typeface="Microsoft JhengHei"/>
              </a:rPr>
              <a:t>个元素</a:t>
            </a:r>
            <a:endParaRPr sz="3200">
              <a:latin typeface="Microsoft JhengHei"/>
              <a:cs typeface="Microsoft JhengHei"/>
            </a:endParaRPr>
          </a:p>
          <a:p>
            <a:pPr marL="12700">
              <a:lnSpc>
                <a:spcPts val="4580"/>
              </a:lnSpc>
              <a:spcBef>
                <a:spcPts val="1750"/>
              </a:spcBef>
            </a:pPr>
            <a:r>
              <a:rPr dirty="0" sz="2800" spc="10" b="1">
                <a:solidFill>
                  <a:srgbClr val="323232"/>
                </a:solidFill>
                <a:latin typeface="Microsoft JhengHei"/>
                <a:cs typeface="Microsoft JhengHei"/>
              </a:rPr>
              <a:t>算法</a:t>
            </a:r>
            <a:r>
              <a:rPr dirty="0" sz="4000" spc="10" b="1">
                <a:solidFill>
                  <a:srgbClr val="FF0000"/>
                </a:solidFill>
                <a:latin typeface="Microsoft JhengHei"/>
                <a:cs typeface="Microsoft JhengHei"/>
              </a:rPr>
              <a:t>时间复杂度</a:t>
            </a:r>
            <a:r>
              <a:rPr dirty="0" sz="3200" spc="5" b="1">
                <a:solidFill>
                  <a:srgbClr val="323232"/>
                </a:solidFill>
                <a:latin typeface="Microsoft JhengHei"/>
                <a:cs typeface="Microsoft JhengHei"/>
              </a:rPr>
              <a:t>为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58750">
              <a:lnSpc>
                <a:spcPts val="4100"/>
              </a:lnSpc>
            </a:pP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O(ListLength(L))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9773" y="4560518"/>
            <a:ext cx="3580765" cy="2534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marR="5080" indent="405765">
              <a:lnSpc>
                <a:spcPct val="120000"/>
              </a:lnSpc>
              <a:spcBef>
                <a:spcPts val="100"/>
              </a:spcBef>
            </a:pPr>
            <a:r>
              <a:rPr dirty="0" sz="3200" spc="-15" b="1">
                <a:solidFill>
                  <a:srgbClr val="008080"/>
                </a:solidFill>
                <a:latin typeface="Times New Roman"/>
                <a:cs typeface="Times New Roman"/>
              </a:rPr>
              <a:t>return</a:t>
            </a:r>
            <a:r>
              <a:rPr dirty="0" sz="3200" spc="-55" b="1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8080"/>
                </a:solidFill>
                <a:latin typeface="Times New Roman"/>
                <a:cs typeface="Times New Roman"/>
              </a:rPr>
              <a:t>ERROR; 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e = p-&gt;data;  </a:t>
            </a:r>
            <a:r>
              <a:rPr dirty="0" sz="3200" spc="-15" b="1">
                <a:solidFill>
                  <a:srgbClr val="650033"/>
                </a:solidFill>
                <a:latin typeface="Times New Roman"/>
                <a:cs typeface="Times New Roman"/>
              </a:rPr>
              <a:t>return</a:t>
            </a:r>
            <a:r>
              <a:rPr dirty="0" sz="3200" spc="-5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OK;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dirty="0" sz="3200" spc="-5" b="1">
                <a:solidFill>
                  <a:srgbClr val="00009A"/>
                </a:solidFill>
                <a:latin typeface="Times New Roman"/>
                <a:cs typeface="Times New Roman"/>
              </a:rPr>
              <a:t>} </a:t>
            </a: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// GetElem_L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09227" y="65973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90500"/>
                </a:lnTo>
                <a:lnTo>
                  <a:pt x="333768" y="48005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333755"/>
                </a:lnTo>
                <a:lnTo>
                  <a:pt x="48018" y="190500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57245" y="66454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50"/>
                </a:moveTo>
                <a:lnTo>
                  <a:pt x="285750" y="0"/>
                </a:lnTo>
                <a:lnTo>
                  <a:pt x="0" y="142494"/>
                </a:lnTo>
                <a:lnTo>
                  <a:pt x="285750" y="285750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346577" y="6637781"/>
            <a:ext cx="300990" cy="300990"/>
          </a:xfrm>
          <a:custGeom>
            <a:avLst/>
            <a:gdLst/>
            <a:ahLst/>
            <a:cxnLst/>
            <a:rect l="l" t="t" r="r" b="b"/>
            <a:pathLst>
              <a:path w="300990" h="300990">
                <a:moveTo>
                  <a:pt x="300990" y="300990"/>
                </a:moveTo>
                <a:lnTo>
                  <a:pt x="300990" y="0"/>
                </a:lnTo>
                <a:lnTo>
                  <a:pt x="0" y="150114"/>
                </a:lnTo>
                <a:lnTo>
                  <a:pt x="12954" y="156607"/>
                </a:lnTo>
                <a:lnTo>
                  <a:pt x="12954" y="146304"/>
                </a:lnTo>
                <a:lnTo>
                  <a:pt x="21358" y="150495"/>
                </a:lnTo>
                <a:lnTo>
                  <a:pt x="291846" y="15611"/>
                </a:lnTo>
                <a:lnTo>
                  <a:pt x="291846" y="7620"/>
                </a:lnTo>
                <a:lnTo>
                  <a:pt x="298704" y="12192"/>
                </a:lnTo>
                <a:lnTo>
                  <a:pt x="298704" y="299844"/>
                </a:lnTo>
                <a:lnTo>
                  <a:pt x="300990" y="300990"/>
                </a:lnTo>
                <a:close/>
              </a:path>
              <a:path w="300990" h="300990">
                <a:moveTo>
                  <a:pt x="21358" y="150495"/>
                </a:moveTo>
                <a:lnTo>
                  <a:pt x="12954" y="146304"/>
                </a:lnTo>
                <a:lnTo>
                  <a:pt x="12954" y="154686"/>
                </a:lnTo>
                <a:lnTo>
                  <a:pt x="21358" y="150495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1358" y="150495"/>
                </a:lnTo>
                <a:lnTo>
                  <a:pt x="12954" y="154686"/>
                </a:lnTo>
                <a:lnTo>
                  <a:pt x="12954" y="156607"/>
                </a:lnTo>
                <a:lnTo>
                  <a:pt x="291846" y="296406"/>
                </a:lnTo>
                <a:lnTo>
                  <a:pt x="291846" y="293370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12192"/>
                </a:moveTo>
                <a:lnTo>
                  <a:pt x="291846" y="7620"/>
                </a:lnTo>
                <a:lnTo>
                  <a:pt x="291846" y="15611"/>
                </a:lnTo>
                <a:lnTo>
                  <a:pt x="298704" y="12192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98704" y="12192"/>
                </a:lnTo>
                <a:lnTo>
                  <a:pt x="291846" y="15611"/>
                </a:lnTo>
                <a:lnTo>
                  <a:pt x="291846" y="285378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299844"/>
                </a:moveTo>
                <a:lnTo>
                  <a:pt x="298704" y="288798"/>
                </a:lnTo>
                <a:lnTo>
                  <a:pt x="291846" y="293370"/>
                </a:lnTo>
                <a:lnTo>
                  <a:pt x="291846" y="296406"/>
                </a:lnTo>
                <a:lnTo>
                  <a:pt x="298704" y="299844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304667" y="6592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0839" y="4920996"/>
            <a:ext cx="1066799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50171" y="4910328"/>
            <a:ext cx="1089025" cy="631825"/>
          </a:xfrm>
          <a:custGeom>
            <a:avLst/>
            <a:gdLst/>
            <a:ahLst/>
            <a:cxnLst/>
            <a:rect l="l" t="t" r="r" b="b"/>
            <a:pathLst>
              <a:path w="1089025" h="631825">
                <a:moveTo>
                  <a:pt x="1088897" y="631698"/>
                </a:moveTo>
                <a:lnTo>
                  <a:pt x="1088897" y="0"/>
                </a:lnTo>
                <a:lnTo>
                  <a:pt x="0" y="0"/>
                </a:lnTo>
                <a:lnTo>
                  <a:pt x="0" y="631698"/>
                </a:lnTo>
                <a:lnTo>
                  <a:pt x="10668" y="631698"/>
                </a:lnTo>
                <a:lnTo>
                  <a:pt x="10668" y="22098"/>
                </a:lnTo>
                <a:lnTo>
                  <a:pt x="22098" y="10668"/>
                </a:lnTo>
                <a:lnTo>
                  <a:pt x="22098" y="22098"/>
                </a:lnTo>
                <a:lnTo>
                  <a:pt x="1066799" y="22098"/>
                </a:lnTo>
                <a:lnTo>
                  <a:pt x="1066799" y="10668"/>
                </a:lnTo>
                <a:lnTo>
                  <a:pt x="1077468" y="22098"/>
                </a:lnTo>
                <a:lnTo>
                  <a:pt x="1077468" y="631698"/>
                </a:lnTo>
                <a:lnTo>
                  <a:pt x="1088897" y="631698"/>
                </a:lnTo>
                <a:close/>
              </a:path>
              <a:path w="1089025" h="631825">
                <a:moveTo>
                  <a:pt x="22098" y="22098"/>
                </a:moveTo>
                <a:lnTo>
                  <a:pt x="22098" y="10668"/>
                </a:lnTo>
                <a:lnTo>
                  <a:pt x="10668" y="22098"/>
                </a:lnTo>
                <a:lnTo>
                  <a:pt x="22098" y="22098"/>
                </a:lnTo>
                <a:close/>
              </a:path>
              <a:path w="1089025" h="631825">
                <a:moveTo>
                  <a:pt x="22098" y="609600"/>
                </a:moveTo>
                <a:lnTo>
                  <a:pt x="22098" y="22098"/>
                </a:lnTo>
                <a:lnTo>
                  <a:pt x="10668" y="22098"/>
                </a:lnTo>
                <a:lnTo>
                  <a:pt x="10668" y="609600"/>
                </a:lnTo>
                <a:lnTo>
                  <a:pt x="22098" y="609600"/>
                </a:lnTo>
                <a:close/>
              </a:path>
              <a:path w="1089025" h="631825">
                <a:moveTo>
                  <a:pt x="1077468" y="609600"/>
                </a:moveTo>
                <a:lnTo>
                  <a:pt x="10668" y="609600"/>
                </a:lnTo>
                <a:lnTo>
                  <a:pt x="22098" y="620268"/>
                </a:lnTo>
                <a:lnTo>
                  <a:pt x="22098" y="631698"/>
                </a:lnTo>
                <a:lnTo>
                  <a:pt x="1066799" y="631698"/>
                </a:lnTo>
                <a:lnTo>
                  <a:pt x="1066799" y="620268"/>
                </a:lnTo>
                <a:lnTo>
                  <a:pt x="1077468" y="609600"/>
                </a:lnTo>
                <a:close/>
              </a:path>
              <a:path w="1089025" h="631825">
                <a:moveTo>
                  <a:pt x="22098" y="631698"/>
                </a:moveTo>
                <a:lnTo>
                  <a:pt x="22098" y="620268"/>
                </a:lnTo>
                <a:lnTo>
                  <a:pt x="10668" y="609600"/>
                </a:lnTo>
                <a:lnTo>
                  <a:pt x="10668" y="631698"/>
                </a:lnTo>
                <a:lnTo>
                  <a:pt x="22098" y="631698"/>
                </a:lnTo>
                <a:close/>
              </a:path>
              <a:path w="1089025" h="631825">
                <a:moveTo>
                  <a:pt x="1077468" y="22098"/>
                </a:moveTo>
                <a:lnTo>
                  <a:pt x="1066799" y="10668"/>
                </a:lnTo>
                <a:lnTo>
                  <a:pt x="1066799" y="22098"/>
                </a:lnTo>
                <a:lnTo>
                  <a:pt x="1077468" y="22098"/>
                </a:lnTo>
                <a:close/>
              </a:path>
              <a:path w="1089025" h="631825">
                <a:moveTo>
                  <a:pt x="1077468" y="609600"/>
                </a:moveTo>
                <a:lnTo>
                  <a:pt x="1077468" y="22098"/>
                </a:lnTo>
                <a:lnTo>
                  <a:pt x="1066799" y="22098"/>
                </a:lnTo>
                <a:lnTo>
                  <a:pt x="1066799" y="609600"/>
                </a:lnTo>
                <a:lnTo>
                  <a:pt x="1077468" y="609600"/>
                </a:lnTo>
                <a:close/>
              </a:path>
              <a:path w="1089025" h="631825">
                <a:moveTo>
                  <a:pt x="1077468" y="631698"/>
                </a:moveTo>
                <a:lnTo>
                  <a:pt x="1077468" y="609600"/>
                </a:lnTo>
                <a:lnTo>
                  <a:pt x="1066799" y="620268"/>
                </a:lnTo>
                <a:lnTo>
                  <a:pt x="1066799" y="631698"/>
                </a:lnTo>
                <a:lnTo>
                  <a:pt x="1077468" y="63169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23220" y="49209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15197" y="5178552"/>
            <a:ext cx="946150" cy="95250"/>
          </a:xfrm>
          <a:custGeom>
            <a:avLst/>
            <a:gdLst/>
            <a:ahLst/>
            <a:cxnLst/>
            <a:rect l="l" t="t" r="r" b="b"/>
            <a:pathLst>
              <a:path w="946150" h="95250">
                <a:moveTo>
                  <a:pt x="58649" y="32004"/>
                </a:moveTo>
                <a:lnTo>
                  <a:pt x="53816" y="25050"/>
                </a:lnTo>
                <a:lnTo>
                  <a:pt x="43636" y="18418"/>
                </a:lnTo>
                <a:lnTo>
                  <a:pt x="31242" y="16001"/>
                </a:lnTo>
                <a:lnTo>
                  <a:pt x="18966" y="18418"/>
                </a:lnTo>
                <a:lnTo>
                  <a:pt x="9048" y="25050"/>
                </a:lnTo>
                <a:lnTo>
                  <a:pt x="2416" y="34968"/>
                </a:lnTo>
                <a:lnTo>
                  <a:pt x="0" y="47244"/>
                </a:lnTo>
                <a:lnTo>
                  <a:pt x="2416" y="59638"/>
                </a:lnTo>
                <a:lnTo>
                  <a:pt x="9048" y="69818"/>
                </a:lnTo>
                <a:lnTo>
                  <a:pt x="18966" y="76711"/>
                </a:lnTo>
                <a:lnTo>
                  <a:pt x="31242" y="79248"/>
                </a:lnTo>
                <a:lnTo>
                  <a:pt x="31242" y="32004"/>
                </a:lnTo>
                <a:lnTo>
                  <a:pt x="58649" y="32004"/>
                </a:lnTo>
                <a:close/>
              </a:path>
              <a:path w="946150" h="95250">
                <a:moveTo>
                  <a:pt x="63246" y="47244"/>
                </a:moveTo>
                <a:lnTo>
                  <a:pt x="60709" y="34968"/>
                </a:lnTo>
                <a:lnTo>
                  <a:pt x="58649" y="32004"/>
                </a:lnTo>
                <a:lnTo>
                  <a:pt x="31242" y="32004"/>
                </a:lnTo>
                <a:lnTo>
                  <a:pt x="31242" y="63246"/>
                </a:lnTo>
                <a:lnTo>
                  <a:pt x="58266" y="63246"/>
                </a:lnTo>
                <a:lnTo>
                  <a:pt x="60709" y="59638"/>
                </a:lnTo>
                <a:lnTo>
                  <a:pt x="63246" y="47244"/>
                </a:lnTo>
                <a:close/>
              </a:path>
              <a:path w="946150" h="95250">
                <a:moveTo>
                  <a:pt x="58266" y="63246"/>
                </a:moveTo>
                <a:lnTo>
                  <a:pt x="31242" y="63246"/>
                </a:lnTo>
                <a:lnTo>
                  <a:pt x="31242" y="79248"/>
                </a:lnTo>
                <a:lnTo>
                  <a:pt x="43636" y="76711"/>
                </a:lnTo>
                <a:lnTo>
                  <a:pt x="53816" y="69818"/>
                </a:lnTo>
                <a:lnTo>
                  <a:pt x="58266" y="63246"/>
                </a:lnTo>
                <a:close/>
              </a:path>
              <a:path w="946150" h="95250">
                <a:moveTo>
                  <a:pt x="63246" y="63246"/>
                </a:moveTo>
                <a:lnTo>
                  <a:pt x="63246" y="47244"/>
                </a:lnTo>
                <a:lnTo>
                  <a:pt x="60709" y="59638"/>
                </a:lnTo>
                <a:lnTo>
                  <a:pt x="58266" y="63246"/>
                </a:lnTo>
                <a:lnTo>
                  <a:pt x="63246" y="63246"/>
                </a:lnTo>
                <a:close/>
              </a:path>
              <a:path w="946150" h="95250">
                <a:moveTo>
                  <a:pt x="803148" y="63246"/>
                </a:moveTo>
                <a:lnTo>
                  <a:pt x="803148" y="32004"/>
                </a:lnTo>
                <a:lnTo>
                  <a:pt x="58649" y="32004"/>
                </a:lnTo>
                <a:lnTo>
                  <a:pt x="60709" y="34968"/>
                </a:lnTo>
                <a:lnTo>
                  <a:pt x="63246" y="47244"/>
                </a:lnTo>
                <a:lnTo>
                  <a:pt x="63246" y="63246"/>
                </a:lnTo>
                <a:lnTo>
                  <a:pt x="803148" y="63246"/>
                </a:lnTo>
                <a:close/>
              </a:path>
              <a:path w="946150" h="95250">
                <a:moveTo>
                  <a:pt x="945642" y="47244"/>
                </a:moveTo>
                <a:lnTo>
                  <a:pt x="787146" y="0"/>
                </a:lnTo>
                <a:lnTo>
                  <a:pt x="787146" y="32004"/>
                </a:lnTo>
                <a:lnTo>
                  <a:pt x="803148" y="32004"/>
                </a:lnTo>
                <a:lnTo>
                  <a:pt x="803148" y="90403"/>
                </a:lnTo>
                <a:lnTo>
                  <a:pt x="945642" y="47244"/>
                </a:lnTo>
                <a:close/>
              </a:path>
              <a:path w="946150" h="95250">
                <a:moveTo>
                  <a:pt x="803148" y="90403"/>
                </a:moveTo>
                <a:lnTo>
                  <a:pt x="803148" y="63246"/>
                </a:lnTo>
                <a:lnTo>
                  <a:pt x="787146" y="63246"/>
                </a:lnTo>
                <a:lnTo>
                  <a:pt x="787146" y="95250"/>
                </a:lnTo>
                <a:lnTo>
                  <a:pt x="803148" y="9040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1223" y="793495"/>
            <a:ext cx="788670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323232"/>
                </a:solidFill>
                <a:latin typeface="NSimSun"/>
                <a:cs typeface="NSimSun"/>
              </a:rPr>
              <a:t>线性表的操作</a:t>
            </a:r>
            <a:r>
              <a:rPr dirty="0" sz="4000" spc="170">
                <a:solidFill>
                  <a:srgbClr val="323232"/>
                </a:solidFill>
                <a:latin typeface="NSimSun"/>
                <a:cs typeface="NSimSun"/>
              </a:rPr>
              <a:t> </a:t>
            </a:r>
            <a:r>
              <a:rPr dirty="0" sz="4400" spc="-5" b="1">
                <a:solidFill>
                  <a:srgbClr val="00339A"/>
                </a:solidFill>
                <a:latin typeface="Times New Roman"/>
                <a:cs typeface="Times New Roman"/>
              </a:rPr>
              <a:t>ListInsert(&amp;L,</a:t>
            </a:r>
            <a:r>
              <a:rPr dirty="0" sz="4400" spc="5" b="1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339A"/>
                </a:solidFill>
                <a:latin typeface="Times New Roman"/>
                <a:cs typeface="Times New Roman"/>
              </a:rPr>
              <a:t>i,</a:t>
            </a:r>
            <a:r>
              <a:rPr dirty="0" sz="4400" b="1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339A"/>
                </a:solidFill>
                <a:latin typeface="Times New Roman"/>
                <a:cs typeface="Times New Roman"/>
              </a:rPr>
              <a:t>e)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6520" y="1694180"/>
            <a:ext cx="7825105" cy="2595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323232"/>
                </a:solidFill>
                <a:latin typeface="NSimSun"/>
                <a:cs typeface="NSimSun"/>
              </a:rPr>
              <a:t>在单链表中的实现</a:t>
            </a:r>
            <a:r>
              <a:rPr dirty="0" sz="4000">
                <a:solidFill>
                  <a:srgbClr val="323232"/>
                </a:solidFill>
                <a:latin typeface="SimSun"/>
                <a:cs typeface="SimSun"/>
              </a:rPr>
              <a:t>：</a:t>
            </a:r>
            <a:endParaRPr sz="40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864235">
              <a:lnSpc>
                <a:spcPct val="100000"/>
              </a:lnSpc>
              <a:spcBef>
                <a:spcPts val="5"/>
              </a:spcBef>
            </a:pPr>
            <a:r>
              <a:rPr dirty="0" sz="4000" spc="-10" b="1">
                <a:solidFill>
                  <a:srgbClr val="00009A"/>
                </a:solidFill>
                <a:latin typeface="SimSun"/>
                <a:cs typeface="SimSun"/>
              </a:rPr>
              <a:t>有序</a:t>
            </a:r>
            <a:r>
              <a:rPr dirty="0" sz="4000" spc="-15" b="1">
                <a:solidFill>
                  <a:srgbClr val="00009A"/>
                </a:solidFill>
                <a:latin typeface="SimSun"/>
                <a:cs typeface="SimSun"/>
              </a:rPr>
              <a:t>对</a:t>
            </a:r>
            <a:r>
              <a:rPr dirty="0" sz="4000" spc="-1005" b="1">
                <a:solidFill>
                  <a:srgbClr val="00009A"/>
                </a:solidFill>
                <a:latin typeface="SimSun"/>
                <a:cs typeface="SimSun"/>
              </a:rPr>
              <a:t> </a:t>
            </a:r>
            <a:r>
              <a:rPr dirty="0" sz="4000" b="1">
                <a:solidFill>
                  <a:srgbClr val="00009A"/>
                </a:solidFill>
                <a:latin typeface="Times New Roman"/>
                <a:cs typeface="Times New Roman"/>
              </a:rPr>
              <a:t>&lt;a</a:t>
            </a:r>
            <a:r>
              <a:rPr dirty="0" baseline="-20964" sz="3975" b="1">
                <a:solidFill>
                  <a:srgbClr val="00009A"/>
                </a:solidFill>
                <a:latin typeface="Times New Roman"/>
                <a:cs typeface="Times New Roman"/>
              </a:rPr>
              <a:t>i-1</a:t>
            </a:r>
            <a:r>
              <a:rPr dirty="0" sz="4000" b="1">
                <a:solidFill>
                  <a:srgbClr val="00009A"/>
                </a:solidFill>
                <a:latin typeface="Times New Roman"/>
                <a:cs typeface="Times New Roman"/>
              </a:rPr>
              <a:t>,</a:t>
            </a:r>
            <a:r>
              <a:rPr dirty="0" sz="4000" spc="-15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baseline="-20964" sz="3975" b="1">
                <a:solidFill>
                  <a:srgbClr val="00009A"/>
                </a:solidFill>
                <a:latin typeface="Times New Roman"/>
                <a:cs typeface="Times New Roman"/>
              </a:rPr>
              <a:t>i</a:t>
            </a:r>
            <a:r>
              <a:rPr dirty="0" sz="4000" b="1">
                <a:solidFill>
                  <a:srgbClr val="00009A"/>
                </a:solidFill>
                <a:latin typeface="Times New Roman"/>
                <a:cs typeface="Times New Roman"/>
              </a:rPr>
              <a:t>&gt;</a:t>
            </a:r>
            <a:endParaRPr sz="4000">
              <a:latin typeface="Times New Roman"/>
              <a:cs typeface="Times New Roman"/>
            </a:endParaRPr>
          </a:p>
          <a:p>
            <a:pPr marL="2388235">
              <a:lnSpc>
                <a:spcPct val="100000"/>
              </a:lnSpc>
              <a:spcBef>
                <a:spcPts val="1920"/>
              </a:spcBef>
            </a:pPr>
            <a:r>
              <a:rPr dirty="0" sz="4000" spc="-10" b="1">
                <a:solidFill>
                  <a:srgbClr val="00009A"/>
                </a:solidFill>
                <a:latin typeface="SimSun"/>
                <a:cs typeface="SimSun"/>
              </a:rPr>
              <a:t>改变</a:t>
            </a:r>
            <a:r>
              <a:rPr dirty="0" sz="4000" spc="-15" b="1">
                <a:solidFill>
                  <a:srgbClr val="00009A"/>
                </a:solidFill>
                <a:latin typeface="SimSun"/>
                <a:cs typeface="SimSun"/>
              </a:rPr>
              <a:t>为</a:t>
            </a:r>
            <a:r>
              <a:rPr dirty="0" sz="4000" spc="-1019" b="1">
                <a:solidFill>
                  <a:srgbClr val="00009A"/>
                </a:solidFill>
                <a:latin typeface="SimSun"/>
                <a:cs typeface="SimSun"/>
              </a:rPr>
              <a:t> </a:t>
            </a:r>
            <a:r>
              <a:rPr dirty="0" sz="4000" b="1">
                <a:solidFill>
                  <a:srgbClr val="00009A"/>
                </a:solidFill>
                <a:latin typeface="Times New Roman"/>
                <a:cs typeface="Times New Roman"/>
              </a:rPr>
              <a:t>&lt;a</a:t>
            </a:r>
            <a:r>
              <a:rPr dirty="0" baseline="-20964" sz="3975" b="1">
                <a:solidFill>
                  <a:srgbClr val="00009A"/>
                </a:solidFill>
                <a:latin typeface="Times New Roman"/>
                <a:cs typeface="Times New Roman"/>
              </a:rPr>
              <a:t>i-1</a:t>
            </a:r>
            <a:r>
              <a:rPr dirty="0" sz="4000" b="1">
                <a:solidFill>
                  <a:srgbClr val="00009A"/>
                </a:solidFill>
                <a:latin typeface="Times New Roman"/>
                <a:cs typeface="Times New Roman"/>
              </a:rPr>
              <a:t>,</a:t>
            </a:r>
            <a:r>
              <a:rPr dirty="0" sz="4000" spc="-30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9A"/>
                </a:solidFill>
                <a:latin typeface="Times New Roman"/>
                <a:cs typeface="Times New Roman"/>
              </a:rPr>
              <a:t>e&gt;</a:t>
            </a:r>
            <a:r>
              <a:rPr dirty="0" sz="4000" spc="-30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4000" spc="-10" b="1">
                <a:solidFill>
                  <a:srgbClr val="00009A"/>
                </a:solidFill>
                <a:latin typeface="SimSun"/>
                <a:cs typeface="SimSun"/>
              </a:rPr>
              <a:t>和</a:t>
            </a:r>
            <a:r>
              <a:rPr dirty="0" sz="4000" b="1">
                <a:solidFill>
                  <a:srgbClr val="00009A"/>
                </a:solidFill>
                <a:latin typeface="Times New Roman"/>
                <a:cs typeface="Times New Roman"/>
              </a:rPr>
              <a:t>&lt;e,</a:t>
            </a:r>
            <a:r>
              <a:rPr dirty="0" sz="4000" spc="-25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baseline="-20964" sz="3975" b="1">
                <a:solidFill>
                  <a:srgbClr val="00009A"/>
                </a:solidFill>
                <a:latin typeface="Times New Roman"/>
                <a:cs typeface="Times New Roman"/>
              </a:rPr>
              <a:t>i</a:t>
            </a:r>
            <a:r>
              <a:rPr dirty="0" sz="4000" b="1">
                <a:solidFill>
                  <a:srgbClr val="00009A"/>
                </a:solidFill>
                <a:latin typeface="Times New Roman"/>
                <a:cs typeface="Times New Roman"/>
              </a:rPr>
              <a:t>&gt;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13439" y="6063996"/>
            <a:ext cx="10668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01247" y="6051803"/>
            <a:ext cx="1092200" cy="635000"/>
          </a:xfrm>
          <a:custGeom>
            <a:avLst/>
            <a:gdLst/>
            <a:ahLst/>
            <a:cxnLst/>
            <a:rect l="l" t="t" r="r" b="b"/>
            <a:pathLst>
              <a:path w="1092200" h="635000">
                <a:moveTo>
                  <a:pt x="1091946" y="634746"/>
                </a:moveTo>
                <a:lnTo>
                  <a:pt x="1091946" y="0"/>
                </a:lnTo>
                <a:lnTo>
                  <a:pt x="0" y="0"/>
                </a:lnTo>
                <a:lnTo>
                  <a:pt x="0" y="634746"/>
                </a:lnTo>
                <a:lnTo>
                  <a:pt x="12192" y="634746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1066800" y="25146"/>
                </a:lnTo>
                <a:lnTo>
                  <a:pt x="1066800" y="12192"/>
                </a:lnTo>
                <a:lnTo>
                  <a:pt x="1078992" y="25146"/>
                </a:lnTo>
                <a:lnTo>
                  <a:pt x="1078992" y="634746"/>
                </a:lnTo>
                <a:lnTo>
                  <a:pt x="1091946" y="634746"/>
                </a:lnTo>
                <a:close/>
              </a:path>
              <a:path w="1092200" h="635000">
                <a:moveTo>
                  <a:pt x="25146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1092200" h="635000">
                <a:moveTo>
                  <a:pt x="25146" y="609600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609600"/>
                </a:lnTo>
                <a:lnTo>
                  <a:pt x="25146" y="609600"/>
                </a:lnTo>
                <a:close/>
              </a:path>
              <a:path w="1092200" h="635000">
                <a:moveTo>
                  <a:pt x="1078992" y="609600"/>
                </a:moveTo>
                <a:lnTo>
                  <a:pt x="12192" y="609600"/>
                </a:lnTo>
                <a:lnTo>
                  <a:pt x="25146" y="621792"/>
                </a:lnTo>
                <a:lnTo>
                  <a:pt x="25146" y="634746"/>
                </a:lnTo>
                <a:lnTo>
                  <a:pt x="1066800" y="634746"/>
                </a:lnTo>
                <a:lnTo>
                  <a:pt x="1066800" y="621792"/>
                </a:lnTo>
                <a:lnTo>
                  <a:pt x="1078992" y="609600"/>
                </a:lnTo>
                <a:close/>
              </a:path>
              <a:path w="1092200" h="635000">
                <a:moveTo>
                  <a:pt x="25146" y="634746"/>
                </a:moveTo>
                <a:lnTo>
                  <a:pt x="25146" y="621792"/>
                </a:lnTo>
                <a:lnTo>
                  <a:pt x="12192" y="609600"/>
                </a:lnTo>
                <a:lnTo>
                  <a:pt x="12192" y="634746"/>
                </a:lnTo>
                <a:lnTo>
                  <a:pt x="25146" y="634746"/>
                </a:lnTo>
                <a:close/>
              </a:path>
              <a:path w="1092200" h="635000">
                <a:moveTo>
                  <a:pt x="1078992" y="25146"/>
                </a:moveTo>
                <a:lnTo>
                  <a:pt x="1066800" y="12192"/>
                </a:lnTo>
                <a:lnTo>
                  <a:pt x="1066800" y="25146"/>
                </a:lnTo>
                <a:lnTo>
                  <a:pt x="1078992" y="25146"/>
                </a:lnTo>
                <a:close/>
              </a:path>
              <a:path w="1092200" h="635000">
                <a:moveTo>
                  <a:pt x="1078992" y="609600"/>
                </a:moveTo>
                <a:lnTo>
                  <a:pt x="1078992" y="25146"/>
                </a:lnTo>
                <a:lnTo>
                  <a:pt x="1066800" y="25146"/>
                </a:lnTo>
                <a:lnTo>
                  <a:pt x="1066800" y="609600"/>
                </a:lnTo>
                <a:lnTo>
                  <a:pt x="1078992" y="609600"/>
                </a:lnTo>
                <a:close/>
              </a:path>
              <a:path w="1092200" h="635000">
                <a:moveTo>
                  <a:pt x="1078992" y="634746"/>
                </a:moveTo>
                <a:lnTo>
                  <a:pt x="1078992" y="609600"/>
                </a:lnTo>
                <a:lnTo>
                  <a:pt x="1066800" y="621792"/>
                </a:lnTo>
                <a:lnTo>
                  <a:pt x="1066800" y="634746"/>
                </a:lnTo>
                <a:lnTo>
                  <a:pt x="1078992" y="634746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006473" y="6066534"/>
            <a:ext cx="228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9A0000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75820" y="60639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25146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43997" y="5178552"/>
            <a:ext cx="2165350" cy="95250"/>
          </a:xfrm>
          <a:custGeom>
            <a:avLst/>
            <a:gdLst/>
            <a:ahLst/>
            <a:cxnLst/>
            <a:rect l="l" t="t" r="r" b="b"/>
            <a:pathLst>
              <a:path w="2165350" h="95250">
                <a:moveTo>
                  <a:pt x="58649" y="32004"/>
                </a:moveTo>
                <a:lnTo>
                  <a:pt x="53816" y="25050"/>
                </a:lnTo>
                <a:lnTo>
                  <a:pt x="43636" y="18418"/>
                </a:lnTo>
                <a:lnTo>
                  <a:pt x="31242" y="16002"/>
                </a:lnTo>
                <a:lnTo>
                  <a:pt x="18966" y="18418"/>
                </a:lnTo>
                <a:lnTo>
                  <a:pt x="9048" y="25050"/>
                </a:lnTo>
                <a:lnTo>
                  <a:pt x="2416" y="34968"/>
                </a:lnTo>
                <a:lnTo>
                  <a:pt x="0" y="47244"/>
                </a:lnTo>
                <a:lnTo>
                  <a:pt x="2416" y="59638"/>
                </a:lnTo>
                <a:lnTo>
                  <a:pt x="9048" y="69818"/>
                </a:lnTo>
                <a:lnTo>
                  <a:pt x="18966" y="76711"/>
                </a:lnTo>
                <a:lnTo>
                  <a:pt x="31242" y="79248"/>
                </a:lnTo>
                <a:lnTo>
                  <a:pt x="31242" y="32004"/>
                </a:lnTo>
                <a:lnTo>
                  <a:pt x="58649" y="32004"/>
                </a:lnTo>
                <a:close/>
              </a:path>
              <a:path w="2165350" h="95250">
                <a:moveTo>
                  <a:pt x="63246" y="47244"/>
                </a:moveTo>
                <a:lnTo>
                  <a:pt x="60709" y="34968"/>
                </a:lnTo>
                <a:lnTo>
                  <a:pt x="58649" y="32004"/>
                </a:lnTo>
                <a:lnTo>
                  <a:pt x="31242" y="32004"/>
                </a:lnTo>
                <a:lnTo>
                  <a:pt x="31242" y="63246"/>
                </a:lnTo>
                <a:lnTo>
                  <a:pt x="58266" y="63246"/>
                </a:lnTo>
                <a:lnTo>
                  <a:pt x="60709" y="59638"/>
                </a:lnTo>
                <a:lnTo>
                  <a:pt x="63246" y="47244"/>
                </a:lnTo>
                <a:close/>
              </a:path>
              <a:path w="2165350" h="95250">
                <a:moveTo>
                  <a:pt x="58266" y="63246"/>
                </a:moveTo>
                <a:lnTo>
                  <a:pt x="31242" y="63246"/>
                </a:lnTo>
                <a:lnTo>
                  <a:pt x="31242" y="79248"/>
                </a:lnTo>
                <a:lnTo>
                  <a:pt x="43636" y="76711"/>
                </a:lnTo>
                <a:lnTo>
                  <a:pt x="53816" y="69818"/>
                </a:lnTo>
                <a:lnTo>
                  <a:pt x="58266" y="63246"/>
                </a:lnTo>
                <a:close/>
              </a:path>
              <a:path w="2165350" h="95250">
                <a:moveTo>
                  <a:pt x="63246" y="63246"/>
                </a:moveTo>
                <a:lnTo>
                  <a:pt x="63246" y="47244"/>
                </a:lnTo>
                <a:lnTo>
                  <a:pt x="60709" y="59638"/>
                </a:lnTo>
                <a:lnTo>
                  <a:pt x="58266" y="63246"/>
                </a:lnTo>
                <a:lnTo>
                  <a:pt x="63246" y="63246"/>
                </a:lnTo>
                <a:close/>
              </a:path>
              <a:path w="2165350" h="95250">
                <a:moveTo>
                  <a:pt x="2022348" y="63246"/>
                </a:moveTo>
                <a:lnTo>
                  <a:pt x="2022348" y="32004"/>
                </a:lnTo>
                <a:lnTo>
                  <a:pt x="58649" y="32004"/>
                </a:lnTo>
                <a:lnTo>
                  <a:pt x="60709" y="34968"/>
                </a:lnTo>
                <a:lnTo>
                  <a:pt x="63246" y="47244"/>
                </a:lnTo>
                <a:lnTo>
                  <a:pt x="63246" y="63246"/>
                </a:lnTo>
                <a:lnTo>
                  <a:pt x="2022348" y="63246"/>
                </a:lnTo>
                <a:close/>
              </a:path>
              <a:path w="2165350" h="95250">
                <a:moveTo>
                  <a:pt x="2164842" y="47244"/>
                </a:moveTo>
                <a:lnTo>
                  <a:pt x="2006346" y="0"/>
                </a:lnTo>
                <a:lnTo>
                  <a:pt x="2006346" y="32004"/>
                </a:lnTo>
                <a:lnTo>
                  <a:pt x="2022348" y="32004"/>
                </a:lnTo>
                <a:lnTo>
                  <a:pt x="2022348" y="90403"/>
                </a:lnTo>
                <a:lnTo>
                  <a:pt x="2164842" y="47244"/>
                </a:lnTo>
                <a:close/>
              </a:path>
              <a:path w="2165350" h="95250">
                <a:moveTo>
                  <a:pt x="2022348" y="90403"/>
                </a:moveTo>
                <a:lnTo>
                  <a:pt x="2022348" y="63246"/>
                </a:lnTo>
                <a:lnTo>
                  <a:pt x="2006346" y="63246"/>
                </a:lnTo>
                <a:lnTo>
                  <a:pt x="2006346" y="95250"/>
                </a:lnTo>
                <a:lnTo>
                  <a:pt x="2022348" y="9040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08839" y="4920996"/>
            <a:ext cx="1066799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98171" y="4910328"/>
            <a:ext cx="1089025" cy="631825"/>
          </a:xfrm>
          <a:custGeom>
            <a:avLst/>
            <a:gdLst/>
            <a:ahLst/>
            <a:cxnLst/>
            <a:rect l="l" t="t" r="r" b="b"/>
            <a:pathLst>
              <a:path w="1089025" h="631825">
                <a:moveTo>
                  <a:pt x="1088897" y="631698"/>
                </a:moveTo>
                <a:lnTo>
                  <a:pt x="1088897" y="0"/>
                </a:lnTo>
                <a:lnTo>
                  <a:pt x="0" y="0"/>
                </a:lnTo>
                <a:lnTo>
                  <a:pt x="0" y="631698"/>
                </a:lnTo>
                <a:lnTo>
                  <a:pt x="10668" y="631698"/>
                </a:lnTo>
                <a:lnTo>
                  <a:pt x="10668" y="22098"/>
                </a:lnTo>
                <a:lnTo>
                  <a:pt x="22098" y="10668"/>
                </a:lnTo>
                <a:lnTo>
                  <a:pt x="22098" y="22098"/>
                </a:lnTo>
                <a:lnTo>
                  <a:pt x="1066800" y="22098"/>
                </a:lnTo>
                <a:lnTo>
                  <a:pt x="1066800" y="10668"/>
                </a:lnTo>
                <a:lnTo>
                  <a:pt x="1077455" y="22098"/>
                </a:lnTo>
                <a:lnTo>
                  <a:pt x="1077455" y="631698"/>
                </a:lnTo>
                <a:lnTo>
                  <a:pt x="1088897" y="631698"/>
                </a:lnTo>
                <a:close/>
              </a:path>
              <a:path w="1089025" h="631825">
                <a:moveTo>
                  <a:pt x="22098" y="22098"/>
                </a:moveTo>
                <a:lnTo>
                  <a:pt x="22098" y="10668"/>
                </a:lnTo>
                <a:lnTo>
                  <a:pt x="10668" y="22098"/>
                </a:lnTo>
                <a:lnTo>
                  <a:pt x="22098" y="22098"/>
                </a:lnTo>
                <a:close/>
              </a:path>
              <a:path w="1089025" h="631825">
                <a:moveTo>
                  <a:pt x="22098" y="609600"/>
                </a:moveTo>
                <a:lnTo>
                  <a:pt x="22098" y="22098"/>
                </a:lnTo>
                <a:lnTo>
                  <a:pt x="10668" y="22098"/>
                </a:lnTo>
                <a:lnTo>
                  <a:pt x="10668" y="609600"/>
                </a:lnTo>
                <a:lnTo>
                  <a:pt x="22098" y="609600"/>
                </a:lnTo>
                <a:close/>
              </a:path>
              <a:path w="1089025" h="631825">
                <a:moveTo>
                  <a:pt x="1077455" y="609600"/>
                </a:moveTo>
                <a:lnTo>
                  <a:pt x="10668" y="609600"/>
                </a:lnTo>
                <a:lnTo>
                  <a:pt x="22098" y="620268"/>
                </a:lnTo>
                <a:lnTo>
                  <a:pt x="22098" y="631698"/>
                </a:lnTo>
                <a:lnTo>
                  <a:pt x="1066800" y="631698"/>
                </a:lnTo>
                <a:lnTo>
                  <a:pt x="1066800" y="620268"/>
                </a:lnTo>
                <a:lnTo>
                  <a:pt x="1077455" y="609600"/>
                </a:lnTo>
                <a:close/>
              </a:path>
              <a:path w="1089025" h="631825">
                <a:moveTo>
                  <a:pt x="22098" y="631698"/>
                </a:moveTo>
                <a:lnTo>
                  <a:pt x="22098" y="620268"/>
                </a:lnTo>
                <a:lnTo>
                  <a:pt x="10668" y="609600"/>
                </a:lnTo>
                <a:lnTo>
                  <a:pt x="10668" y="631698"/>
                </a:lnTo>
                <a:lnTo>
                  <a:pt x="22098" y="631698"/>
                </a:lnTo>
                <a:close/>
              </a:path>
              <a:path w="1089025" h="631825">
                <a:moveTo>
                  <a:pt x="1077455" y="22098"/>
                </a:moveTo>
                <a:lnTo>
                  <a:pt x="1066800" y="10668"/>
                </a:lnTo>
                <a:lnTo>
                  <a:pt x="1066800" y="22098"/>
                </a:lnTo>
                <a:lnTo>
                  <a:pt x="1077455" y="22098"/>
                </a:lnTo>
                <a:close/>
              </a:path>
              <a:path w="1089025" h="631825">
                <a:moveTo>
                  <a:pt x="1077455" y="609600"/>
                </a:moveTo>
                <a:lnTo>
                  <a:pt x="1077455" y="22098"/>
                </a:lnTo>
                <a:lnTo>
                  <a:pt x="1066800" y="22098"/>
                </a:lnTo>
                <a:lnTo>
                  <a:pt x="1066800" y="609600"/>
                </a:lnTo>
                <a:lnTo>
                  <a:pt x="1077455" y="609600"/>
                </a:lnTo>
                <a:close/>
              </a:path>
              <a:path w="1089025" h="631825">
                <a:moveTo>
                  <a:pt x="1077455" y="631698"/>
                </a:moveTo>
                <a:lnTo>
                  <a:pt x="1077455" y="609600"/>
                </a:lnTo>
                <a:lnTo>
                  <a:pt x="1066800" y="620268"/>
                </a:lnTo>
                <a:lnTo>
                  <a:pt x="1066800" y="631698"/>
                </a:lnTo>
                <a:lnTo>
                  <a:pt x="1077455" y="63169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162173" y="4923535"/>
            <a:ext cx="3898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3600" b="1">
                <a:solidFill>
                  <a:srgbClr val="00009A"/>
                </a:solidFill>
                <a:latin typeface="Times New Roman"/>
                <a:cs typeface="Times New Roman"/>
              </a:rPr>
              <a:t>i</a:t>
            </a:r>
            <a:endParaRPr baseline="-20833"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71220" y="49209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991998" y="5178552"/>
            <a:ext cx="869950" cy="95250"/>
          </a:xfrm>
          <a:custGeom>
            <a:avLst/>
            <a:gdLst/>
            <a:ahLst/>
            <a:cxnLst/>
            <a:rect l="l" t="t" r="r" b="b"/>
            <a:pathLst>
              <a:path w="869950" h="95250">
                <a:moveTo>
                  <a:pt x="58648" y="32004"/>
                </a:moveTo>
                <a:lnTo>
                  <a:pt x="53814" y="25050"/>
                </a:lnTo>
                <a:lnTo>
                  <a:pt x="43631" y="18418"/>
                </a:lnTo>
                <a:lnTo>
                  <a:pt x="31229" y="16001"/>
                </a:lnTo>
                <a:lnTo>
                  <a:pt x="18955" y="18418"/>
                </a:lnTo>
                <a:lnTo>
                  <a:pt x="9042" y="25050"/>
                </a:lnTo>
                <a:lnTo>
                  <a:pt x="2414" y="34968"/>
                </a:lnTo>
                <a:lnTo>
                  <a:pt x="0" y="47244"/>
                </a:lnTo>
                <a:lnTo>
                  <a:pt x="2414" y="59638"/>
                </a:lnTo>
                <a:lnTo>
                  <a:pt x="9042" y="69818"/>
                </a:lnTo>
                <a:lnTo>
                  <a:pt x="18955" y="76711"/>
                </a:lnTo>
                <a:lnTo>
                  <a:pt x="31229" y="79248"/>
                </a:lnTo>
                <a:lnTo>
                  <a:pt x="31229" y="32004"/>
                </a:lnTo>
                <a:lnTo>
                  <a:pt x="58648" y="32004"/>
                </a:lnTo>
                <a:close/>
              </a:path>
              <a:path w="869950" h="95250">
                <a:moveTo>
                  <a:pt x="63245" y="47244"/>
                </a:moveTo>
                <a:lnTo>
                  <a:pt x="60709" y="34968"/>
                </a:lnTo>
                <a:lnTo>
                  <a:pt x="58648" y="32004"/>
                </a:lnTo>
                <a:lnTo>
                  <a:pt x="31229" y="32004"/>
                </a:lnTo>
                <a:lnTo>
                  <a:pt x="31229" y="63246"/>
                </a:lnTo>
                <a:lnTo>
                  <a:pt x="58266" y="63246"/>
                </a:lnTo>
                <a:lnTo>
                  <a:pt x="60709" y="59638"/>
                </a:lnTo>
                <a:lnTo>
                  <a:pt x="63245" y="47244"/>
                </a:lnTo>
                <a:close/>
              </a:path>
              <a:path w="869950" h="95250">
                <a:moveTo>
                  <a:pt x="58266" y="63246"/>
                </a:moveTo>
                <a:lnTo>
                  <a:pt x="31229" y="63246"/>
                </a:lnTo>
                <a:lnTo>
                  <a:pt x="31229" y="79248"/>
                </a:lnTo>
                <a:lnTo>
                  <a:pt x="43631" y="76711"/>
                </a:lnTo>
                <a:lnTo>
                  <a:pt x="53814" y="69818"/>
                </a:lnTo>
                <a:lnTo>
                  <a:pt x="58266" y="63246"/>
                </a:lnTo>
                <a:close/>
              </a:path>
              <a:path w="869950" h="95250">
                <a:moveTo>
                  <a:pt x="63245" y="63246"/>
                </a:moveTo>
                <a:lnTo>
                  <a:pt x="63245" y="47244"/>
                </a:lnTo>
                <a:lnTo>
                  <a:pt x="60709" y="59638"/>
                </a:lnTo>
                <a:lnTo>
                  <a:pt x="58266" y="63246"/>
                </a:lnTo>
                <a:lnTo>
                  <a:pt x="63245" y="63246"/>
                </a:lnTo>
                <a:close/>
              </a:path>
              <a:path w="869950" h="95250">
                <a:moveTo>
                  <a:pt x="726935" y="63246"/>
                </a:moveTo>
                <a:lnTo>
                  <a:pt x="726935" y="32004"/>
                </a:lnTo>
                <a:lnTo>
                  <a:pt x="58648" y="32004"/>
                </a:lnTo>
                <a:lnTo>
                  <a:pt x="60709" y="34968"/>
                </a:lnTo>
                <a:lnTo>
                  <a:pt x="63245" y="47244"/>
                </a:lnTo>
                <a:lnTo>
                  <a:pt x="63245" y="63246"/>
                </a:lnTo>
                <a:lnTo>
                  <a:pt x="726935" y="63246"/>
                </a:lnTo>
                <a:close/>
              </a:path>
              <a:path w="869950" h="95250">
                <a:moveTo>
                  <a:pt x="869429" y="47244"/>
                </a:moveTo>
                <a:lnTo>
                  <a:pt x="710945" y="0"/>
                </a:lnTo>
                <a:lnTo>
                  <a:pt x="710945" y="32004"/>
                </a:lnTo>
                <a:lnTo>
                  <a:pt x="726935" y="32004"/>
                </a:lnTo>
                <a:lnTo>
                  <a:pt x="726935" y="90406"/>
                </a:lnTo>
                <a:lnTo>
                  <a:pt x="869429" y="47244"/>
                </a:lnTo>
                <a:close/>
              </a:path>
              <a:path w="869950" h="95250">
                <a:moveTo>
                  <a:pt x="726935" y="90406"/>
                </a:moveTo>
                <a:lnTo>
                  <a:pt x="726935" y="63246"/>
                </a:lnTo>
                <a:lnTo>
                  <a:pt x="710945" y="63246"/>
                </a:lnTo>
                <a:lnTo>
                  <a:pt x="710945" y="95250"/>
                </a:lnTo>
                <a:lnTo>
                  <a:pt x="726935" y="9040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5991" y="5070347"/>
            <a:ext cx="2215895" cy="312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60839" y="4920996"/>
            <a:ext cx="1066799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50171" y="4910328"/>
            <a:ext cx="1089025" cy="631825"/>
          </a:xfrm>
          <a:custGeom>
            <a:avLst/>
            <a:gdLst/>
            <a:ahLst/>
            <a:cxnLst/>
            <a:rect l="l" t="t" r="r" b="b"/>
            <a:pathLst>
              <a:path w="1089025" h="631825">
                <a:moveTo>
                  <a:pt x="1088897" y="631698"/>
                </a:moveTo>
                <a:lnTo>
                  <a:pt x="1088897" y="0"/>
                </a:lnTo>
                <a:lnTo>
                  <a:pt x="0" y="0"/>
                </a:lnTo>
                <a:lnTo>
                  <a:pt x="0" y="631698"/>
                </a:lnTo>
                <a:lnTo>
                  <a:pt x="10668" y="631698"/>
                </a:lnTo>
                <a:lnTo>
                  <a:pt x="10668" y="22098"/>
                </a:lnTo>
                <a:lnTo>
                  <a:pt x="22098" y="10668"/>
                </a:lnTo>
                <a:lnTo>
                  <a:pt x="22098" y="22098"/>
                </a:lnTo>
                <a:lnTo>
                  <a:pt x="1066799" y="22098"/>
                </a:lnTo>
                <a:lnTo>
                  <a:pt x="1066799" y="10668"/>
                </a:lnTo>
                <a:lnTo>
                  <a:pt x="1077468" y="22098"/>
                </a:lnTo>
                <a:lnTo>
                  <a:pt x="1077468" y="631698"/>
                </a:lnTo>
                <a:lnTo>
                  <a:pt x="1088897" y="631698"/>
                </a:lnTo>
                <a:close/>
              </a:path>
              <a:path w="1089025" h="631825">
                <a:moveTo>
                  <a:pt x="22098" y="22098"/>
                </a:moveTo>
                <a:lnTo>
                  <a:pt x="22098" y="10668"/>
                </a:lnTo>
                <a:lnTo>
                  <a:pt x="10668" y="22098"/>
                </a:lnTo>
                <a:lnTo>
                  <a:pt x="22098" y="22098"/>
                </a:lnTo>
                <a:close/>
              </a:path>
              <a:path w="1089025" h="631825">
                <a:moveTo>
                  <a:pt x="22098" y="609600"/>
                </a:moveTo>
                <a:lnTo>
                  <a:pt x="22098" y="22098"/>
                </a:lnTo>
                <a:lnTo>
                  <a:pt x="10668" y="22098"/>
                </a:lnTo>
                <a:lnTo>
                  <a:pt x="10668" y="609600"/>
                </a:lnTo>
                <a:lnTo>
                  <a:pt x="22098" y="609600"/>
                </a:lnTo>
                <a:close/>
              </a:path>
              <a:path w="1089025" h="631825">
                <a:moveTo>
                  <a:pt x="1077468" y="609600"/>
                </a:moveTo>
                <a:lnTo>
                  <a:pt x="10668" y="609600"/>
                </a:lnTo>
                <a:lnTo>
                  <a:pt x="22098" y="620268"/>
                </a:lnTo>
                <a:lnTo>
                  <a:pt x="22098" y="631698"/>
                </a:lnTo>
                <a:lnTo>
                  <a:pt x="1066799" y="631698"/>
                </a:lnTo>
                <a:lnTo>
                  <a:pt x="1066799" y="620268"/>
                </a:lnTo>
                <a:lnTo>
                  <a:pt x="1077468" y="609600"/>
                </a:lnTo>
                <a:close/>
              </a:path>
              <a:path w="1089025" h="631825">
                <a:moveTo>
                  <a:pt x="22098" y="631698"/>
                </a:moveTo>
                <a:lnTo>
                  <a:pt x="22098" y="620268"/>
                </a:lnTo>
                <a:lnTo>
                  <a:pt x="10668" y="609600"/>
                </a:lnTo>
                <a:lnTo>
                  <a:pt x="10668" y="631698"/>
                </a:lnTo>
                <a:lnTo>
                  <a:pt x="22098" y="631698"/>
                </a:lnTo>
                <a:close/>
              </a:path>
              <a:path w="1089025" h="631825">
                <a:moveTo>
                  <a:pt x="1077468" y="22098"/>
                </a:moveTo>
                <a:lnTo>
                  <a:pt x="1066799" y="10668"/>
                </a:lnTo>
                <a:lnTo>
                  <a:pt x="1066799" y="22098"/>
                </a:lnTo>
                <a:lnTo>
                  <a:pt x="1077468" y="22098"/>
                </a:lnTo>
                <a:close/>
              </a:path>
              <a:path w="1089025" h="631825">
                <a:moveTo>
                  <a:pt x="1077468" y="609600"/>
                </a:moveTo>
                <a:lnTo>
                  <a:pt x="1077468" y="22098"/>
                </a:lnTo>
                <a:lnTo>
                  <a:pt x="1066799" y="22098"/>
                </a:lnTo>
                <a:lnTo>
                  <a:pt x="1066799" y="609600"/>
                </a:lnTo>
                <a:lnTo>
                  <a:pt x="1077468" y="609600"/>
                </a:lnTo>
                <a:close/>
              </a:path>
              <a:path w="1089025" h="631825">
                <a:moveTo>
                  <a:pt x="1077468" y="631698"/>
                </a:moveTo>
                <a:lnTo>
                  <a:pt x="1077468" y="609600"/>
                </a:lnTo>
                <a:lnTo>
                  <a:pt x="1066799" y="620268"/>
                </a:lnTo>
                <a:lnTo>
                  <a:pt x="1066799" y="631698"/>
                </a:lnTo>
                <a:lnTo>
                  <a:pt x="1077468" y="63169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114173" y="5037073"/>
            <a:ext cx="6432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5400" spc="-7" b="1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sz="2400" spc="-5" b="1">
                <a:solidFill>
                  <a:srgbClr val="00009A"/>
                </a:solidFill>
                <a:latin typeface="Times New Roman"/>
                <a:cs typeface="Times New Roman"/>
              </a:rPr>
              <a:t>i-1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23220" y="49209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07065" y="5194553"/>
            <a:ext cx="694690" cy="1222375"/>
          </a:xfrm>
          <a:custGeom>
            <a:avLst/>
            <a:gdLst/>
            <a:ahLst/>
            <a:cxnLst/>
            <a:rect l="l" t="t" r="r" b="b"/>
            <a:pathLst>
              <a:path w="694689" h="1222375">
                <a:moveTo>
                  <a:pt x="59411" y="16001"/>
                </a:moveTo>
                <a:lnTo>
                  <a:pt x="54578" y="9048"/>
                </a:lnTo>
                <a:lnTo>
                  <a:pt x="44398" y="2416"/>
                </a:lnTo>
                <a:lnTo>
                  <a:pt x="32003" y="0"/>
                </a:lnTo>
                <a:lnTo>
                  <a:pt x="19609" y="2416"/>
                </a:lnTo>
                <a:lnTo>
                  <a:pt x="9429" y="9048"/>
                </a:lnTo>
                <a:lnTo>
                  <a:pt x="2536" y="18966"/>
                </a:lnTo>
                <a:lnTo>
                  <a:pt x="0" y="31241"/>
                </a:lnTo>
                <a:lnTo>
                  <a:pt x="2536" y="43636"/>
                </a:lnTo>
                <a:lnTo>
                  <a:pt x="9429" y="53816"/>
                </a:lnTo>
                <a:lnTo>
                  <a:pt x="19609" y="60709"/>
                </a:lnTo>
                <a:lnTo>
                  <a:pt x="32003" y="63245"/>
                </a:lnTo>
                <a:lnTo>
                  <a:pt x="32003" y="16001"/>
                </a:lnTo>
                <a:lnTo>
                  <a:pt x="59411" y="16001"/>
                </a:lnTo>
                <a:close/>
              </a:path>
              <a:path w="694689" h="1222375">
                <a:moveTo>
                  <a:pt x="64007" y="31241"/>
                </a:moveTo>
                <a:lnTo>
                  <a:pt x="61471" y="18966"/>
                </a:lnTo>
                <a:lnTo>
                  <a:pt x="59411" y="16001"/>
                </a:lnTo>
                <a:lnTo>
                  <a:pt x="32003" y="16001"/>
                </a:lnTo>
                <a:lnTo>
                  <a:pt x="32003" y="47243"/>
                </a:lnTo>
                <a:lnTo>
                  <a:pt x="59028" y="47243"/>
                </a:lnTo>
                <a:lnTo>
                  <a:pt x="61471" y="43636"/>
                </a:lnTo>
                <a:lnTo>
                  <a:pt x="64007" y="31241"/>
                </a:lnTo>
                <a:close/>
              </a:path>
              <a:path w="694689" h="1222375">
                <a:moveTo>
                  <a:pt x="59028" y="47243"/>
                </a:moveTo>
                <a:lnTo>
                  <a:pt x="32003" y="47243"/>
                </a:lnTo>
                <a:lnTo>
                  <a:pt x="32003" y="63245"/>
                </a:lnTo>
                <a:lnTo>
                  <a:pt x="44398" y="60709"/>
                </a:lnTo>
                <a:lnTo>
                  <a:pt x="54578" y="53816"/>
                </a:lnTo>
                <a:lnTo>
                  <a:pt x="59028" y="47243"/>
                </a:lnTo>
                <a:close/>
              </a:path>
              <a:path w="694689" h="1222375">
                <a:moveTo>
                  <a:pt x="64007" y="47243"/>
                </a:moveTo>
                <a:lnTo>
                  <a:pt x="64007" y="31241"/>
                </a:lnTo>
                <a:lnTo>
                  <a:pt x="61471" y="43636"/>
                </a:lnTo>
                <a:lnTo>
                  <a:pt x="59028" y="47243"/>
                </a:lnTo>
                <a:lnTo>
                  <a:pt x="64007" y="47243"/>
                </a:lnTo>
                <a:close/>
              </a:path>
              <a:path w="694689" h="1222375">
                <a:moveTo>
                  <a:pt x="379475" y="1159002"/>
                </a:moveTo>
                <a:lnTo>
                  <a:pt x="379475" y="16001"/>
                </a:lnTo>
                <a:lnTo>
                  <a:pt x="59411" y="16001"/>
                </a:lnTo>
                <a:lnTo>
                  <a:pt x="61471" y="18966"/>
                </a:lnTo>
                <a:lnTo>
                  <a:pt x="64007" y="31241"/>
                </a:lnTo>
                <a:lnTo>
                  <a:pt x="64007" y="47243"/>
                </a:lnTo>
                <a:lnTo>
                  <a:pt x="348233" y="47243"/>
                </a:lnTo>
                <a:lnTo>
                  <a:pt x="348233" y="31241"/>
                </a:lnTo>
                <a:lnTo>
                  <a:pt x="363473" y="47243"/>
                </a:lnTo>
                <a:lnTo>
                  <a:pt x="363473" y="1159002"/>
                </a:lnTo>
                <a:lnTo>
                  <a:pt x="379475" y="1159002"/>
                </a:lnTo>
                <a:close/>
              </a:path>
              <a:path w="694689" h="1222375">
                <a:moveTo>
                  <a:pt x="363473" y="47243"/>
                </a:moveTo>
                <a:lnTo>
                  <a:pt x="348233" y="31241"/>
                </a:lnTo>
                <a:lnTo>
                  <a:pt x="348233" y="47243"/>
                </a:lnTo>
                <a:lnTo>
                  <a:pt x="363473" y="47243"/>
                </a:lnTo>
                <a:close/>
              </a:path>
              <a:path w="694689" h="1222375">
                <a:moveTo>
                  <a:pt x="379475" y="1190243"/>
                </a:moveTo>
                <a:lnTo>
                  <a:pt x="379475" y="1174242"/>
                </a:lnTo>
                <a:lnTo>
                  <a:pt x="363473" y="1159002"/>
                </a:lnTo>
                <a:lnTo>
                  <a:pt x="363473" y="47243"/>
                </a:lnTo>
                <a:lnTo>
                  <a:pt x="348233" y="47243"/>
                </a:lnTo>
                <a:lnTo>
                  <a:pt x="348233" y="1190243"/>
                </a:lnTo>
                <a:lnTo>
                  <a:pt x="379475" y="1190243"/>
                </a:lnTo>
                <a:close/>
              </a:path>
              <a:path w="694689" h="1222375">
                <a:moveTo>
                  <a:pt x="550925" y="1190243"/>
                </a:moveTo>
                <a:lnTo>
                  <a:pt x="550925" y="1159002"/>
                </a:lnTo>
                <a:lnTo>
                  <a:pt x="363473" y="1159002"/>
                </a:lnTo>
                <a:lnTo>
                  <a:pt x="379475" y="1174242"/>
                </a:lnTo>
                <a:lnTo>
                  <a:pt x="379475" y="1190243"/>
                </a:lnTo>
                <a:lnTo>
                  <a:pt x="550925" y="1190243"/>
                </a:lnTo>
                <a:close/>
              </a:path>
              <a:path w="694689" h="1222375">
                <a:moveTo>
                  <a:pt x="694181" y="1174242"/>
                </a:moveTo>
                <a:lnTo>
                  <a:pt x="534923" y="1126998"/>
                </a:lnTo>
                <a:lnTo>
                  <a:pt x="534923" y="1159002"/>
                </a:lnTo>
                <a:lnTo>
                  <a:pt x="550925" y="1159002"/>
                </a:lnTo>
                <a:lnTo>
                  <a:pt x="550925" y="1217424"/>
                </a:lnTo>
                <a:lnTo>
                  <a:pt x="694181" y="1174242"/>
                </a:lnTo>
                <a:close/>
              </a:path>
              <a:path w="694689" h="1222375">
                <a:moveTo>
                  <a:pt x="550925" y="1217424"/>
                </a:moveTo>
                <a:lnTo>
                  <a:pt x="550925" y="1190243"/>
                </a:lnTo>
                <a:lnTo>
                  <a:pt x="534923" y="1190243"/>
                </a:lnTo>
                <a:lnTo>
                  <a:pt x="534923" y="1222248"/>
                </a:lnTo>
                <a:lnTo>
                  <a:pt x="550925" y="1217424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61189" y="5542026"/>
            <a:ext cx="829310" cy="859155"/>
          </a:xfrm>
          <a:custGeom>
            <a:avLst/>
            <a:gdLst/>
            <a:ahLst/>
            <a:cxnLst/>
            <a:rect l="l" t="t" r="r" b="b"/>
            <a:pathLst>
              <a:path w="829309" h="859154">
                <a:moveTo>
                  <a:pt x="59411" y="811530"/>
                </a:moveTo>
                <a:lnTo>
                  <a:pt x="54578" y="804576"/>
                </a:lnTo>
                <a:lnTo>
                  <a:pt x="44398" y="797944"/>
                </a:lnTo>
                <a:lnTo>
                  <a:pt x="32003" y="795528"/>
                </a:lnTo>
                <a:lnTo>
                  <a:pt x="19609" y="797944"/>
                </a:lnTo>
                <a:lnTo>
                  <a:pt x="9429" y="804576"/>
                </a:lnTo>
                <a:lnTo>
                  <a:pt x="2536" y="814494"/>
                </a:lnTo>
                <a:lnTo>
                  <a:pt x="0" y="826770"/>
                </a:lnTo>
                <a:lnTo>
                  <a:pt x="2536" y="839164"/>
                </a:lnTo>
                <a:lnTo>
                  <a:pt x="9429" y="849344"/>
                </a:lnTo>
                <a:lnTo>
                  <a:pt x="19609" y="856237"/>
                </a:lnTo>
                <a:lnTo>
                  <a:pt x="32003" y="858774"/>
                </a:lnTo>
                <a:lnTo>
                  <a:pt x="32003" y="811530"/>
                </a:lnTo>
                <a:lnTo>
                  <a:pt x="59411" y="811530"/>
                </a:lnTo>
                <a:close/>
              </a:path>
              <a:path w="829309" h="859154">
                <a:moveTo>
                  <a:pt x="64007" y="826770"/>
                </a:moveTo>
                <a:lnTo>
                  <a:pt x="61471" y="814494"/>
                </a:lnTo>
                <a:lnTo>
                  <a:pt x="59411" y="811530"/>
                </a:lnTo>
                <a:lnTo>
                  <a:pt x="32003" y="811530"/>
                </a:lnTo>
                <a:lnTo>
                  <a:pt x="32003" y="842772"/>
                </a:lnTo>
                <a:lnTo>
                  <a:pt x="59028" y="842772"/>
                </a:lnTo>
                <a:lnTo>
                  <a:pt x="61471" y="839164"/>
                </a:lnTo>
                <a:lnTo>
                  <a:pt x="64007" y="826770"/>
                </a:lnTo>
                <a:close/>
              </a:path>
              <a:path w="829309" h="859154">
                <a:moveTo>
                  <a:pt x="59028" y="842772"/>
                </a:moveTo>
                <a:lnTo>
                  <a:pt x="32003" y="842772"/>
                </a:lnTo>
                <a:lnTo>
                  <a:pt x="32003" y="858774"/>
                </a:lnTo>
                <a:lnTo>
                  <a:pt x="44398" y="856237"/>
                </a:lnTo>
                <a:lnTo>
                  <a:pt x="54578" y="849344"/>
                </a:lnTo>
                <a:lnTo>
                  <a:pt x="59028" y="842772"/>
                </a:lnTo>
                <a:close/>
              </a:path>
              <a:path w="829309" h="859154">
                <a:moveTo>
                  <a:pt x="64007" y="842772"/>
                </a:moveTo>
                <a:lnTo>
                  <a:pt x="64007" y="826770"/>
                </a:lnTo>
                <a:lnTo>
                  <a:pt x="61471" y="839164"/>
                </a:lnTo>
                <a:lnTo>
                  <a:pt x="59028" y="842772"/>
                </a:lnTo>
                <a:lnTo>
                  <a:pt x="64007" y="842772"/>
                </a:lnTo>
                <a:close/>
              </a:path>
              <a:path w="829309" h="859154">
                <a:moveTo>
                  <a:pt x="781049" y="811530"/>
                </a:moveTo>
                <a:lnTo>
                  <a:pt x="59411" y="811530"/>
                </a:lnTo>
                <a:lnTo>
                  <a:pt x="61471" y="814494"/>
                </a:lnTo>
                <a:lnTo>
                  <a:pt x="64007" y="826770"/>
                </a:lnTo>
                <a:lnTo>
                  <a:pt x="64007" y="842772"/>
                </a:lnTo>
                <a:lnTo>
                  <a:pt x="765809" y="842772"/>
                </a:lnTo>
                <a:lnTo>
                  <a:pt x="765809" y="826770"/>
                </a:lnTo>
                <a:lnTo>
                  <a:pt x="781049" y="811530"/>
                </a:lnTo>
                <a:close/>
              </a:path>
              <a:path w="829309" h="859154">
                <a:moveTo>
                  <a:pt x="829055" y="158496"/>
                </a:moveTo>
                <a:lnTo>
                  <a:pt x="781049" y="0"/>
                </a:lnTo>
                <a:lnTo>
                  <a:pt x="733805" y="158496"/>
                </a:lnTo>
                <a:lnTo>
                  <a:pt x="765809" y="158496"/>
                </a:lnTo>
                <a:lnTo>
                  <a:pt x="765809" y="143256"/>
                </a:lnTo>
                <a:lnTo>
                  <a:pt x="797051" y="143256"/>
                </a:lnTo>
                <a:lnTo>
                  <a:pt x="797051" y="158496"/>
                </a:lnTo>
                <a:lnTo>
                  <a:pt x="829055" y="158496"/>
                </a:lnTo>
                <a:close/>
              </a:path>
              <a:path w="829309" h="859154">
                <a:moveTo>
                  <a:pt x="797051" y="158496"/>
                </a:moveTo>
                <a:lnTo>
                  <a:pt x="797051" y="143256"/>
                </a:lnTo>
                <a:lnTo>
                  <a:pt x="765809" y="143256"/>
                </a:lnTo>
                <a:lnTo>
                  <a:pt x="765809" y="158496"/>
                </a:lnTo>
                <a:lnTo>
                  <a:pt x="797051" y="158496"/>
                </a:lnTo>
                <a:close/>
              </a:path>
              <a:path w="829309" h="859154">
                <a:moveTo>
                  <a:pt x="797051" y="842772"/>
                </a:moveTo>
                <a:lnTo>
                  <a:pt x="797051" y="158496"/>
                </a:lnTo>
                <a:lnTo>
                  <a:pt x="765809" y="158496"/>
                </a:lnTo>
                <a:lnTo>
                  <a:pt x="765809" y="811530"/>
                </a:lnTo>
                <a:lnTo>
                  <a:pt x="781049" y="811530"/>
                </a:lnTo>
                <a:lnTo>
                  <a:pt x="781049" y="842772"/>
                </a:lnTo>
                <a:lnTo>
                  <a:pt x="797051" y="842772"/>
                </a:lnTo>
                <a:close/>
              </a:path>
              <a:path w="829309" h="859154">
                <a:moveTo>
                  <a:pt x="781049" y="842772"/>
                </a:moveTo>
                <a:lnTo>
                  <a:pt x="781049" y="811530"/>
                </a:lnTo>
                <a:lnTo>
                  <a:pt x="765809" y="826770"/>
                </a:lnTo>
                <a:lnTo>
                  <a:pt x="765809" y="842772"/>
                </a:lnTo>
                <a:lnTo>
                  <a:pt x="781049" y="842772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971" y="661669"/>
            <a:ext cx="8067675" cy="574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2095" indent="457200">
              <a:lnSpc>
                <a:spcPct val="125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650033"/>
                </a:solidFill>
                <a:latin typeface="NSimSun"/>
                <a:cs typeface="NSimSun"/>
              </a:rPr>
              <a:t>可见，在链表中插入结点只需要修改 </a:t>
            </a:r>
            <a:r>
              <a:rPr dirty="0" sz="3600" spc="-5" b="1">
                <a:solidFill>
                  <a:srgbClr val="650033"/>
                </a:solidFill>
                <a:latin typeface="NSimSun"/>
                <a:cs typeface="NSimSun"/>
              </a:rPr>
              <a:t>指针。但同时，若要在</a:t>
            </a:r>
            <a:r>
              <a:rPr dirty="0" sz="3600" spc="-15" b="1">
                <a:solidFill>
                  <a:srgbClr val="650033"/>
                </a:solidFill>
                <a:latin typeface="NSimSun"/>
                <a:cs typeface="NSimSun"/>
              </a:rPr>
              <a:t>第</a:t>
            </a:r>
            <a:r>
              <a:rPr dirty="0" sz="3600" spc="-915" b="1">
                <a:solidFill>
                  <a:srgbClr val="650033"/>
                </a:solidFill>
                <a:latin typeface="NSimSun"/>
                <a:cs typeface="NSimSun"/>
              </a:rPr>
              <a:t>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i</a:t>
            </a:r>
            <a:r>
              <a:rPr dirty="0" sz="3600" spc="-30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650033"/>
                </a:solidFill>
                <a:latin typeface="NSimSun"/>
                <a:cs typeface="NSimSun"/>
              </a:rPr>
              <a:t>个结点之前 </a:t>
            </a:r>
            <a:r>
              <a:rPr dirty="0" sz="3600" spc="-5" b="1">
                <a:solidFill>
                  <a:srgbClr val="650033"/>
                </a:solidFill>
                <a:latin typeface="NSimSun"/>
                <a:cs typeface="NSimSun"/>
              </a:rPr>
              <a:t>插入元素，修改的是</a:t>
            </a:r>
            <a:r>
              <a:rPr dirty="0" sz="3600" spc="-15" b="1">
                <a:solidFill>
                  <a:srgbClr val="650033"/>
                </a:solidFill>
                <a:latin typeface="NSimSun"/>
                <a:cs typeface="NSimSun"/>
              </a:rPr>
              <a:t>第</a:t>
            </a:r>
            <a:r>
              <a:rPr dirty="0" sz="3600" spc="-905" b="1">
                <a:solidFill>
                  <a:srgbClr val="650033"/>
                </a:solidFill>
                <a:latin typeface="NSimSun"/>
                <a:cs typeface="NSimSun"/>
              </a:rPr>
              <a:t>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i-1</a:t>
            </a:r>
            <a:r>
              <a:rPr dirty="0" sz="3600" spc="-30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650033"/>
                </a:solidFill>
                <a:latin typeface="NSimSun"/>
                <a:cs typeface="NSimSun"/>
              </a:rPr>
              <a:t>个结点的指 </a:t>
            </a:r>
            <a:r>
              <a:rPr dirty="0" sz="3600" spc="-5" b="1">
                <a:solidFill>
                  <a:srgbClr val="650033"/>
                </a:solidFill>
                <a:latin typeface="NSimSun"/>
                <a:cs typeface="NSimSun"/>
              </a:rPr>
              <a:t>针。</a:t>
            </a:r>
            <a:endParaRPr sz="3600">
              <a:latin typeface="NSimSun"/>
              <a:cs typeface="NSimSun"/>
            </a:endParaRPr>
          </a:p>
          <a:p>
            <a:pPr marL="28575" marR="339090" indent="456565">
              <a:lnSpc>
                <a:spcPct val="125000"/>
              </a:lnSpc>
              <a:spcBef>
                <a:spcPts val="1800"/>
              </a:spcBef>
            </a:pPr>
            <a:r>
              <a:rPr dirty="0" sz="3600" spc="-5" b="1">
                <a:solidFill>
                  <a:srgbClr val="33339A"/>
                </a:solidFill>
                <a:latin typeface="SimSun"/>
                <a:cs typeface="SimSun"/>
              </a:rPr>
              <a:t>因此，在单链表中</a:t>
            </a:r>
            <a:r>
              <a:rPr dirty="0" sz="3600" spc="-15" b="1">
                <a:solidFill>
                  <a:srgbClr val="33339A"/>
                </a:solidFill>
                <a:latin typeface="SimSun"/>
                <a:cs typeface="SimSun"/>
              </a:rPr>
              <a:t>第</a:t>
            </a:r>
            <a:r>
              <a:rPr dirty="0" sz="3600" spc="-930" b="1">
                <a:solidFill>
                  <a:srgbClr val="33339A"/>
                </a:solidFill>
                <a:latin typeface="SimSun"/>
                <a:cs typeface="SimSun"/>
              </a:rPr>
              <a:t> </a:t>
            </a:r>
            <a:r>
              <a:rPr dirty="0" sz="3600" b="1">
                <a:solidFill>
                  <a:srgbClr val="33339A"/>
                </a:solidFill>
                <a:latin typeface="Times New Roman"/>
                <a:cs typeface="Times New Roman"/>
              </a:rPr>
              <a:t>i</a:t>
            </a:r>
            <a:r>
              <a:rPr dirty="0" sz="3600" spc="-45" b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33339A"/>
                </a:solidFill>
                <a:latin typeface="SimSun"/>
                <a:cs typeface="SimSun"/>
              </a:rPr>
              <a:t>个结点之前进 </a:t>
            </a:r>
            <a:r>
              <a:rPr dirty="0" sz="3600" spc="-5" b="1">
                <a:solidFill>
                  <a:srgbClr val="33339A"/>
                </a:solidFill>
                <a:latin typeface="SimSun"/>
                <a:cs typeface="SimSun"/>
              </a:rPr>
              <a:t>行插入的基本操作</a:t>
            </a:r>
            <a:r>
              <a:rPr dirty="0" sz="3600" spc="-15" b="1">
                <a:solidFill>
                  <a:srgbClr val="33339A"/>
                </a:solidFill>
                <a:latin typeface="SimSun"/>
                <a:cs typeface="SimSun"/>
              </a:rPr>
              <a:t>为</a:t>
            </a:r>
            <a:r>
              <a:rPr dirty="0" sz="3600" b="1">
                <a:solidFill>
                  <a:srgbClr val="33339A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  <a:p>
            <a:pPr marL="28575" marR="5080" indent="457200">
              <a:lnSpc>
                <a:spcPct val="125000"/>
              </a:lnSpc>
            </a:pPr>
            <a:r>
              <a:rPr dirty="0" sz="3600" spc="-5" b="1">
                <a:solidFill>
                  <a:srgbClr val="9A3365"/>
                </a:solidFill>
                <a:latin typeface="NSimSun"/>
                <a:cs typeface="NSimSun"/>
              </a:rPr>
              <a:t>找到线性表中第i-1个结点，然后修改 </a:t>
            </a:r>
            <a:r>
              <a:rPr dirty="0" sz="3600" spc="-5" b="1">
                <a:solidFill>
                  <a:srgbClr val="9A3365"/>
                </a:solidFill>
                <a:latin typeface="NSimSun"/>
                <a:cs typeface="NSimSun"/>
              </a:rPr>
              <a:t>其指向后继的指针。</a:t>
            </a:r>
            <a:endParaRPr sz="3600">
              <a:latin typeface="NSimSun"/>
              <a:cs typeface="NSimSu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7027" y="468579"/>
            <a:ext cx="8537575" cy="178117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Status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ListInsert_L(LinkList L, </a:t>
            </a: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int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i, </a:t>
            </a:r>
            <a:r>
              <a:rPr dirty="0" sz="3200" spc="-30">
                <a:solidFill>
                  <a:srgbClr val="323232"/>
                </a:solidFill>
                <a:latin typeface="Times New Roman"/>
                <a:cs typeface="Times New Roman"/>
              </a:rPr>
              <a:t>ElemType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e)</a:t>
            </a:r>
            <a:r>
              <a:rPr dirty="0" sz="3200" spc="2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70"/>
              </a:spcBef>
            </a:pP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//</a:t>
            </a:r>
            <a:r>
              <a:rPr dirty="0" sz="3200" spc="-15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9A"/>
                </a:solidFill>
                <a:latin typeface="Times New Roman"/>
                <a:cs typeface="Times New Roman"/>
              </a:rPr>
              <a:t>L</a:t>
            </a:r>
            <a:r>
              <a:rPr dirty="0" sz="3200" spc="-185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9A"/>
                </a:solidFill>
                <a:latin typeface="NSimSun"/>
                <a:cs typeface="NSimSun"/>
              </a:rPr>
              <a:t>为带头结点的单链表的头指针，本算法</a:t>
            </a:r>
            <a:endParaRPr sz="3200">
              <a:latin typeface="NSimSun"/>
              <a:cs typeface="NSimSun"/>
            </a:endParaRPr>
          </a:p>
          <a:p>
            <a:pPr marL="317500">
              <a:lnSpc>
                <a:spcPct val="100000"/>
              </a:lnSpc>
              <a:spcBef>
                <a:spcPts val="770"/>
              </a:spcBef>
            </a:pP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//</a:t>
            </a:r>
            <a:r>
              <a:rPr dirty="0" sz="3200" spc="-15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9A"/>
                </a:solidFill>
                <a:latin typeface="NSimSun"/>
                <a:cs typeface="NSimSun"/>
              </a:rPr>
              <a:t>在链表中第</a:t>
            </a:r>
            <a:r>
              <a:rPr dirty="0" sz="3200" spc="-5" b="1">
                <a:solidFill>
                  <a:srgbClr val="00009A"/>
                </a:solidFill>
                <a:latin typeface="Times New Roman"/>
                <a:cs typeface="Times New Roman"/>
              </a:rPr>
              <a:t>i</a:t>
            </a:r>
            <a:r>
              <a:rPr dirty="0" sz="3200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9A"/>
                </a:solidFill>
                <a:latin typeface="NSimSun"/>
                <a:cs typeface="NSimSun"/>
              </a:rPr>
              <a:t>个结点之前插入新的元</a:t>
            </a:r>
            <a:r>
              <a:rPr dirty="0" sz="3200" spc="-15" b="1">
                <a:solidFill>
                  <a:srgbClr val="00009A"/>
                </a:solidFill>
                <a:latin typeface="NSimSun"/>
                <a:cs typeface="NSimSun"/>
              </a:rPr>
              <a:t>素</a:t>
            </a:r>
            <a:r>
              <a:rPr dirty="0" sz="3200" spc="-780" b="1">
                <a:solidFill>
                  <a:srgbClr val="00009A"/>
                </a:solidFill>
                <a:latin typeface="NSimSun"/>
                <a:cs typeface="NSimSun"/>
              </a:rPr>
              <a:t> </a:t>
            </a:r>
            <a:r>
              <a:rPr dirty="0" sz="3200" spc="-5" b="1">
                <a:solidFill>
                  <a:srgbClr val="00009A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8373" y="6436867"/>
            <a:ext cx="42767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5" b="1">
                <a:solidFill>
                  <a:srgbClr val="323232"/>
                </a:solidFill>
                <a:latin typeface="Microsoft JhengHei"/>
                <a:cs typeface="Microsoft JhengHei"/>
              </a:rPr>
              <a:t>算法的</a:t>
            </a:r>
            <a:r>
              <a:rPr dirty="0" sz="3600" spc="10" b="1">
                <a:solidFill>
                  <a:srgbClr val="FF0000"/>
                </a:solidFill>
                <a:latin typeface="Microsoft JhengHei"/>
                <a:cs typeface="Microsoft JhengHei"/>
              </a:rPr>
              <a:t>时间复杂</a:t>
            </a:r>
            <a:r>
              <a:rPr dirty="0" sz="3600" spc="5" b="1">
                <a:solidFill>
                  <a:srgbClr val="FF0000"/>
                </a:solidFill>
                <a:latin typeface="Microsoft JhengHei"/>
                <a:cs typeface="Microsoft JhengHei"/>
              </a:rPr>
              <a:t>度</a:t>
            </a:r>
            <a:r>
              <a:rPr dirty="0" sz="3600">
                <a:solidFill>
                  <a:srgbClr val="323232"/>
                </a:solidFill>
                <a:latin typeface="SimSun"/>
                <a:cs typeface="SimSun"/>
              </a:rPr>
              <a:t>为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6573" y="6369050"/>
            <a:ext cx="383921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O(ListLength(L))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3151" y="3414775"/>
            <a:ext cx="345186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//</a:t>
            </a:r>
            <a:r>
              <a:rPr dirty="0" sz="3200" spc="-3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00009A"/>
                </a:solidFill>
                <a:latin typeface="SimSun"/>
                <a:cs typeface="SimSun"/>
              </a:rPr>
              <a:t>寻找</a:t>
            </a:r>
            <a:r>
              <a:rPr dirty="0" sz="3200" spc="-15" b="1">
                <a:solidFill>
                  <a:srgbClr val="00009A"/>
                </a:solidFill>
                <a:latin typeface="SimSun"/>
                <a:cs typeface="SimSun"/>
              </a:rPr>
              <a:t>第</a:t>
            </a:r>
            <a:r>
              <a:rPr dirty="0" sz="3200" spc="-810" b="1">
                <a:solidFill>
                  <a:srgbClr val="00009A"/>
                </a:solidFill>
                <a:latin typeface="SimSun"/>
                <a:cs typeface="SimSun"/>
              </a:rPr>
              <a:t> </a:t>
            </a:r>
            <a:r>
              <a:rPr dirty="0" sz="3200" spc="-5" b="1">
                <a:solidFill>
                  <a:srgbClr val="00009A"/>
                </a:solidFill>
                <a:latin typeface="Times New Roman"/>
                <a:cs typeface="Times New Roman"/>
              </a:rPr>
              <a:t>i-1</a:t>
            </a:r>
            <a:r>
              <a:rPr dirty="0" sz="3200" spc="-35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00009A"/>
                </a:solidFill>
                <a:latin typeface="SimSun"/>
                <a:cs typeface="SimSun"/>
              </a:rPr>
              <a:t>个结点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6399" y="2146503"/>
            <a:ext cx="3957954" cy="236664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1414145" algn="l"/>
              </a:tabLst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p =</a:t>
            </a:r>
            <a:r>
              <a:rPr dirty="0" sz="320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L;	j =</a:t>
            </a:r>
            <a:r>
              <a:rPr dirty="0" sz="3200" spc="-1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0;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(p 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&amp;&amp; 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j &lt;</a:t>
            </a:r>
            <a:r>
              <a:rPr dirty="0" sz="32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i-1)</a:t>
            </a:r>
            <a:endParaRPr sz="3200">
              <a:latin typeface="Times New Roman"/>
              <a:cs typeface="Times New Roman"/>
            </a:endParaRPr>
          </a:p>
          <a:p>
            <a:pPr marL="520700">
              <a:lnSpc>
                <a:spcPct val="100000"/>
              </a:lnSpc>
              <a:spcBef>
                <a:spcPts val="770"/>
              </a:spcBef>
              <a:tabLst>
                <a:tab pos="2999740" algn="l"/>
              </a:tabLst>
            </a:pP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{ 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z="3200" spc="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32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p-&gt;next;	++j;</a:t>
            </a:r>
            <a:r>
              <a:rPr dirty="0" sz="3200" spc="-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if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(</a:t>
            </a: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!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p </a:t>
            </a: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||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j &gt;</a:t>
            </a:r>
            <a:r>
              <a:rPr dirty="0" sz="3200" spc="-2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i-1)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7067" y="4585206"/>
            <a:ext cx="3636645" cy="17614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31544">
              <a:lnSpc>
                <a:spcPts val="3495"/>
              </a:lnSpc>
              <a:spcBef>
                <a:spcPts val="95"/>
              </a:spcBef>
            </a:pPr>
            <a:r>
              <a:rPr dirty="0" sz="3200" spc="-15" b="1">
                <a:solidFill>
                  <a:srgbClr val="323232"/>
                </a:solidFill>
                <a:latin typeface="Times New Roman"/>
                <a:cs typeface="Times New Roman"/>
              </a:rPr>
              <a:t>return</a:t>
            </a:r>
            <a:r>
              <a:rPr dirty="0" sz="3200" spc="-50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ERROR;</a:t>
            </a:r>
            <a:endParaRPr sz="3200">
              <a:latin typeface="Times New Roman"/>
              <a:cs typeface="Times New Roman"/>
            </a:endParaRPr>
          </a:p>
          <a:p>
            <a:pPr marL="742315">
              <a:lnSpc>
                <a:spcPts val="5415"/>
              </a:lnSpc>
            </a:pPr>
            <a:r>
              <a:rPr dirty="0" sz="4800" b="1">
                <a:solidFill>
                  <a:srgbClr val="6500CC"/>
                </a:solidFill>
                <a:latin typeface="Times New Roman"/>
                <a:cs typeface="Times New Roman"/>
              </a:rPr>
              <a:t>……</a:t>
            </a:r>
            <a:endParaRPr sz="4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}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 LinstInsert_L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7057" y="4585206"/>
            <a:ext cx="443992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00009A"/>
                </a:solidFill>
                <a:latin typeface="Times New Roman"/>
                <a:cs typeface="Times New Roman"/>
              </a:rPr>
              <a:t>//</a:t>
            </a:r>
            <a:r>
              <a:rPr dirty="0" sz="3200" spc="-24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009A"/>
                </a:solidFill>
                <a:latin typeface="Times New Roman"/>
                <a:cs typeface="Times New Roman"/>
              </a:rPr>
              <a:t>i</a:t>
            </a:r>
            <a:r>
              <a:rPr dirty="0" sz="3200" spc="-45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00009A"/>
                </a:solidFill>
                <a:latin typeface="SimSun"/>
                <a:cs typeface="SimSun"/>
              </a:rPr>
              <a:t>大于表长</a:t>
            </a:r>
            <a:r>
              <a:rPr dirty="0" sz="3200" b="1">
                <a:solidFill>
                  <a:srgbClr val="00009A"/>
                </a:solidFill>
                <a:latin typeface="Times New Roman"/>
                <a:cs typeface="Times New Roman"/>
              </a:rPr>
              <a:t>+1</a:t>
            </a:r>
            <a:r>
              <a:rPr dirty="0" sz="3200" spc="-5" b="1">
                <a:solidFill>
                  <a:srgbClr val="00009A"/>
                </a:solidFill>
                <a:latin typeface="SimSun"/>
                <a:cs typeface="SimSun"/>
              </a:rPr>
              <a:t>或者小</a:t>
            </a:r>
            <a:r>
              <a:rPr dirty="0" sz="3200" spc="-10" b="1">
                <a:solidFill>
                  <a:srgbClr val="00009A"/>
                </a:solidFill>
                <a:latin typeface="SimSun"/>
                <a:cs typeface="SimSun"/>
              </a:rPr>
              <a:t>于</a:t>
            </a:r>
            <a:r>
              <a:rPr dirty="0" sz="3200" spc="-5" b="1">
                <a:solidFill>
                  <a:srgbClr val="00009A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09227" y="58353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90500"/>
                </a:lnTo>
                <a:lnTo>
                  <a:pt x="333768" y="48005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333755"/>
                </a:lnTo>
                <a:lnTo>
                  <a:pt x="48018" y="190500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357245" y="58834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49"/>
                </a:moveTo>
                <a:lnTo>
                  <a:pt x="285750" y="0"/>
                </a:lnTo>
                <a:lnTo>
                  <a:pt x="0" y="142493"/>
                </a:lnTo>
                <a:lnTo>
                  <a:pt x="285750" y="285749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346577" y="5875782"/>
            <a:ext cx="300990" cy="300990"/>
          </a:xfrm>
          <a:custGeom>
            <a:avLst/>
            <a:gdLst/>
            <a:ahLst/>
            <a:cxnLst/>
            <a:rect l="l" t="t" r="r" b="b"/>
            <a:pathLst>
              <a:path w="300990" h="300989">
                <a:moveTo>
                  <a:pt x="300990" y="300989"/>
                </a:moveTo>
                <a:lnTo>
                  <a:pt x="300990" y="0"/>
                </a:lnTo>
                <a:lnTo>
                  <a:pt x="0" y="150113"/>
                </a:lnTo>
                <a:lnTo>
                  <a:pt x="12954" y="156607"/>
                </a:lnTo>
                <a:lnTo>
                  <a:pt x="12954" y="146303"/>
                </a:lnTo>
                <a:lnTo>
                  <a:pt x="21358" y="150494"/>
                </a:lnTo>
                <a:lnTo>
                  <a:pt x="291846" y="15611"/>
                </a:lnTo>
                <a:lnTo>
                  <a:pt x="291846" y="7619"/>
                </a:lnTo>
                <a:lnTo>
                  <a:pt x="298704" y="12191"/>
                </a:lnTo>
                <a:lnTo>
                  <a:pt x="298704" y="299844"/>
                </a:lnTo>
                <a:lnTo>
                  <a:pt x="300990" y="300989"/>
                </a:lnTo>
                <a:close/>
              </a:path>
              <a:path w="300990" h="300989">
                <a:moveTo>
                  <a:pt x="21358" y="150494"/>
                </a:moveTo>
                <a:lnTo>
                  <a:pt x="12954" y="146303"/>
                </a:lnTo>
                <a:lnTo>
                  <a:pt x="12954" y="154685"/>
                </a:lnTo>
                <a:lnTo>
                  <a:pt x="21358" y="150494"/>
                </a:lnTo>
                <a:close/>
              </a:path>
              <a:path w="300990" h="300989">
                <a:moveTo>
                  <a:pt x="298704" y="288797"/>
                </a:moveTo>
                <a:lnTo>
                  <a:pt x="21358" y="150494"/>
                </a:lnTo>
                <a:lnTo>
                  <a:pt x="12954" y="154685"/>
                </a:lnTo>
                <a:lnTo>
                  <a:pt x="12954" y="156607"/>
                </a:lnTo>
                <a:lnTo>
                  <a:pt x="291846" y="296406"/>
                </a:lnTo>
                <a:lnTo>
                  <a:pt x="291846" y="293369"/>
                </a:lnTo>
                <a:lnTo>
                  <a:pt x="298704" y="288797"/>
                </a:lnTo>
                <a:close/>
              </a:path>
              <a:path w="300990" h="300989">
                <a:moveTo>
                  <a:pt x="298704" y="12191"/>
                </a:moveTo>
                <a:lnTo>
                  <a:pt x="291846" y="7619"/>
                </a:lnTo>
                <a:lnTo>
                  <a:pt x="291846" y="15611"/>
                </a:lnTo>
                <a:lnTo>
                  <a:pt x="298704" y="12191"/>
                </a:lnTo>
                <a:close/>
              </a:path>
              <a:path w="300990" h="300989">
                <a:moveTo>
                  <a:pt x="298704" y="288797"/>
                </a:moveTo>
                <a:lnTo>
                  <a:pt x="298704" y="12191"/>
                </a:lnTo>
                <a:lnTo>
                  <a:pt x="291846" y="15611"/>
                </a:lnTo>
                <a:lnTo>
                  <a:pt x="291846" y="285378"/>
                </a:lnTo>
                <a:lnTo>
                  <a:pt x="298704" y="288797"/>
                </a:lnTo>
                <a:close/>
              </a:path>
              <a:path w="300990" h="300989">
                <a:moveTo>
                  <a:pt x="298704" y="299844"/>
                </a:moveTo>
                <a:lnTo>
                  <a:pt x="298704" y="288797"/>
                </a:lnTo>
                <a:lnTo>
                  <a:pt x="291846" y="293369"/>
                </a:lnTo>
                <a:lnTo>
                  <a:pt x="291846" y="296406"/>
                </a:lnTo>
                <a:lnTo>
                  <a:pt x="298704" y="299844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304667" y="5830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60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60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60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173" y="766825"/>
            <a:ext cx="7419975" cy="1342390"/>
          </a:xfrm>
          <a:prstGeom prst="rect"/>
        </p:spPr>
        <p:txBody>
          <a:bodyPr wrap="square" lIns="0" tIns="1219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3600">
                <a:solidFill>
                  <a:srgbClr val="6500CC"/>
                </a:solidFill>
              </a:rPr>
              <a:t>s = </a:t>
            </a:r>
            <a:r>
              <a:rPr dirty="0" sz="3600" spc="-5">
                <a:solidFill>
                  <a:srgbClr val="6500CC"/>
                </a:solidFill>
              </a:rPr>
              <a:t>(LinkList) </a:t>
            </a:r>
            <a:r>
              <a:rPr dirty="0" sz="3600" spc="-5" b="1">
                <a:solidFill>
                  <a:srgbClr val="6500CC"/>
                </a:solidFill>
                <a:latin typeface="Times New Roman"/>
                <a:cs typeface="Times New Roman"/>
              </a:rPr>
              <a:t>malloc </a:t>
            </a:r>
            <a:r>
              <a:rPr dirty="0" sz="3600">
                <a:solidFill>
                  <a:srgbClr val="6500CC"/>
                </a:solidFill>
              </a:rPr>
              <a:t>( </a:t>
            </a:r>
            <a:r>
              <a:rPr dirty="0" sz="3600" spc="-5" b="1">
                <a:solidFill>
                  <a:srgbClr val="6500CC"/>
                </a:solidFill>
                <a:latin typeface="Times New Roman"/>
                <a:cs typeface="Times New Roman"/>
              </a:rPr>
              <a:t>sizeof</a:t>
            </a:r>
            <a:r>
              <a:rPr dirty="0" sz="3600" spc="-75" b="1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6500CC"/>
                </a:solidFill>
              </a:rPr>
              <a:t>(LNode));</a:t>
            </a:r>
            <a:endParaRPr sz="3600">
              <a:latin typeface="Times New Roman"/>
              <a:cs typeface="Times New Roman"/>
            </a:endParaRPr>
          </a:p>
          <a:p>
            <a:pPr marL="3555365">
              <a:lnSpc>
                <a:spcPct val="100000"/>
              </a:lnSpc>
              <a:spcBef>
                <a:spcPts val="865"/>
              </a:spcBef>
            </a:pPr>
            <a:r>
              <a:rPr dirty="0" sz="3600">
                <a:solidFill>
                  <a:srgbClr val="00009A"/>
                </a:solidFill>
              </a:rPr>
              <a:t>//</a:t>
            </a:r>
            <a:r>
              <a:rPr dirty="0" sz="3600" spc="-20">
                <a:solidFill>
                  <a:srgbClr val="00009A"/>
                </a:solidFill>
              </a:rPr>
              <a:t> </a:t>
            </a:r>
            <a:r>
              <a:rPr dirty="0" sz="3600">
                <a:solidFill>
                  <a:srgbClr val="00009A"/>
                </a:solidFill>
                <a:latin typeface="SimSun"/>
                <a:cs typeface="SimSun"/>
              </a:rPr>
              <a:t>生成新结点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081" y="2083562"/>
            <a:ext cx="7740650" cy="200088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3600" spc="-5">
                <a:solidFill>
                  <a:srgbClr val="6500CC"/>
                </a:solidFill>
                <a:latin typeface="Times New Roman"/>
                <a:cs typeface="Times New Roman"/>
              </a:rPr>
              <a:t>s</a:t>
            </a:r>
            <a:r>
              <a:rPr dirty="0" sz="3600" spc="-5" b="1">
                <a:solidFill>
                  <a:srgbClr val="6500CC"/>
                </a:solidFill>
                <a:latin typeface="Times New Roman"/>
                <a:cs typeface="Times New Roman"/>
              </a:rPr>
              <a:t>-&gt;</a:t>
            </a:r>
            <a:r>
              <a:rPr dirty="0" sz="3600" spc="-5">
                <a:solidFill>
                  <a:srgbClr val="6500CC"/>
                </a:solidFill>
                <a:latin typeface="Times New Roman"/>
                <a:cs typeface="Times New Roman"/>
              </a:rPr>
              <a:t>data </a:t>
            </a:r>
            <a:r>
              <a:rPr dirty="0" sz="3600">
                <a:solidFill>
                  <a:srgbClr val="6500CC"/>
                </a:solidFill>
                <a:latin typeface="Times New Roman"/>
                <a:cs typeface="Times New Roman"/>
              </a:rPr>
              <a:t>= e;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4110990" algn="l"/>
              </a:tabLst>
            </a:pPr>
            <a:r>
              <a:rPr dirty="0" sz="3600" spc="-5">
                <a:solidFill>
                  <a:srgbClr val="6500CC"/>
                </a:solidFill>
                <a:latin typeface="Times New Roman"/>
                <a:cs typeface="Times New Roman"/>
              </a:rPr>
              <a:t>s-&gt;next </a:t>
            </a:r>
            <a:r>
              <a:rPr dirty="0" sz="3600">
                <a:solidFill>
                  <a:srgbClr val="6500CC"/>
                </a:solidFill>
                <a:latin typeface="Times New Roman"/>
                <a:cs typeface="Times New Roman"/>
              </a:rPr>
              <a:t>=</a:t>
            </a:r>
            <a:r>
              <a:rPr dirty="0" sz="3600" spc="-5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6500CC"/>
                </a:solidFill>
                <a:latin typeface="Times New Roman"/>
                <a:cs typeface="Times New Roman"/>
              </a:rPr>
              <a:t>p-&gt;next;	</a:t>
            </a:r>
            <a:r>
              <a:rPr dirty="0" sz="3600" spc="-5">
                <a:solidFill>
                  <a:srgbClr val="6500CC"/>
                </a:solidFill>
                <a:latin typeface="Times New Roman"/>
                <a:cs typeface="Times New Roman"/>
              </a:rPr>
              <a:t>p</a:t>
            </a:r>
            <a:r>
              <a:rPr dirty="0" sz="3600" spc="-5" b="1">
                <a:solidFill>
                  <a:srgbClr val="6500CC"/>
                </a:solidFill>
                <a:latin typeface="Times New Roman"/>
                <a:cs typeface="Times New Roman"/>
              </a:rPr>
              <a:t>-&gt;</a:t>
            </a:r>
            <a:r>
              <a:rPr dirty="0" sz="3600" spc="-5">
                <a:solidFill>
                  <a:srgbClr val="6500CC"/>
                </a:solidFill>
                <a:latin typeface="Times New Roman"/>
                <a:cs typeface="Times New Roman"/>
              </a:rPr>
              <a:t>next</a:t>
            </a:r>
            <a:r>
              <a:rPr dirty="0" sz="3600" spc="-25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6500CC"/>
                </a:solidFill>
                <a:latin typeface="Times New Roman"/>
                <a:cs typeface="Times New Roman"/>
              </a:rPr>
              <a:t>=</a:t>
            </a:r>
            <a:r>
              <a:rPr dirty="0" sz="3600" spc="-20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6500CC"/>
                </a:solidFill>
                <a:latin typeface="Times New Roman"/>
                <a:cs typeface="Times New Roman"/>
              </a:rPr>
              <a:t>s;</a:t>
            </a:r>
            <a:r>
              <a:rPr dirty="0" sz="3600" spc="-20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A"/>
                </a:solidFill>
                <a:latin typeface="Times New Roman"/>
                <a:cs typeface="Times New Roman"/>
              </a:rPr>
              <a:t>//</a:t>
            </a:r>
            <a:r>
              <a:rPr dirty="0" sz="3600" spc="-3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9A"/>
                </a:solidFill>
                <a:latin typeface="SimSun"/>
                <a:cs typeface="SimSun"/>
              </a:rPr>
              <a:t>插入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3600" spc="-15" b="1">
                <a:solidFill>
                  <a:srgbClr val="323232"/>
                </a:solidFill>
                <a:latin typeface="Times New Roman"/>
                <a:cs typeface="Times New Roman"/>
              </a:rPr>
              <a:t>return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OK;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3439" y="5911596"/>
            <a:ext cx="10668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01247" y="5899403"/>
            <a:ext cx="1092200" cy="635000"/>
          </a:xfrm>
          <a:custGeom>
            <a:avLst/>
            <a:gdLst/>
            <a:ahLst/>
            <a:cxnLst/>
            <a:rect l="l" t="t" r="r" b="b"/>
            <a:pathLst>
              <a:path w="1092200" h="635000">
                <a:moveTo>
                  <a:pt x="1091946" y="634746"/>
                </a:moveTo>
                <a:lnTo>
                  <a:pt x="1091946" y="0"/>
                </a:lnTo>
                <a:lnTo>
                  <a:pt x="0" y="0"/>
                </a:lnTo>
                <a:lnTo>
                  <a:pt x="0" y="634746"/>
                </a:lnTo>
                <a:lnTo>
                  <a:pt x="12192" y="634746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1066800" y="25146"/>
                </a:lnTo>
                <a:lnTo>
                  <a:pt x="1066800" y="12192"/>
                </a:lnTo>
                <a:lnTo>
                  <a:pt x="1078992" y="25146"/>
                </a:lnTo>
                <a:lnTo>
                  <a:pt x="1078992" y="634746"/>
                </a:lnTo>
                <a:lnTo>
                  <a:pt x="1091946" y="634746"/>
                </a:lnTo>
                <a:close/>
              </a:path>
              <a:path w="1092200" h="635000">
                <a:moveTo>
                  <a:pt x="25146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1092200" h="635000">
                <a:moveTo>
                  <a:pt x="25146" y="609600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609600"/>
                </a:lnTo>
                <a:lnTo>
                  <a:pt x="25146" y="609600"/>
                </a:lnTo>
                <a:close/>
              </a:path>
              <a:path w="1092200" h="635000">
                <a:moveTo>
                  <a:pt x="1078992" y="609600"/>
                </a:moveTo>
                <a:lnTo>
                  <a:pt x="12192" y="609600"/>
                </a:lnTo>
                <a:lnTo>
                  <a:pt x="25146" y="621792"/>
                </a:lnTo>
                <a:lnTo>
                  <a:pt x="25146" y="634746"/>
                </a:lnTo>
                <a:lnTo>
                  <a:pt x="1066800" y="634746"/>
                </a:lnTo>
                <a:lnTo>
                  <a:pt x="1066800" y="621792"/>
                </a:lnTo>
                <a:lnTo>
                  <a:pt x="1078992" y="609600"/>
                </a:lnTo>
                <a:close/>
              </a:path>
              <a:path w="1092200" h="635000">
                <a:moveTo>
                  <a:pt x="25146" y="634746"/>
                </a:moveTo>
                <a:lnTo>
                  <a:pt x="25146" y="621792"/>
                </a:lnTo>
                <a:lnTo>
                  <a:pt x="12192" y="609600"/>
                </a:lnTo>
                <a:lnTo>
                  <a:pt x="12192" y="634746"/>
                </a:lnTo>
                <a:lnTo>
                  <a:pt x="25146" y="634746"/>
                </a:lnTo>
                <a:close/>
              </a:path>
              <a:path w="1092200" h="635000">
                <a:moveTo>
                  <a:pt x="1078992" y="25146"/>
                </a:moveTo>
                <a:lnTo>
                  <a:pt x="1066800" y="12192"/>
                </a:lnTo>
                <a:lnTo>
                  <a:pt x="1066800" y="25146"/>
                </a:lnTo>
                <a:lnTo>
                  <a:pt x="1078992" y="25146"/>
                </a:lnTo>
                <a:close/>
              </a:path>
              <a:path w="1092200" h="635000">
                <a:moveTo>
                  <a:pt x="1078992" y="609600"/>
                </a:moveTo>
                <a:lnTo>
                  <a:pt x="1078992" y="25146"/>
                </a:lnTo>
                <a:lnTo>
                  <a:pt x="1066800" y="25146"/>
                </a:lnTo>
                <a:lnTo>
                  <a:pt x="1066800" y="609600"/>
                </a:lnTo>
                <a:lnTo>
                  <a:pt x="1078992" y="609600"/>
                </a:lnTo>
                <a:close/>
              </a:path>
              <a:path w="1092200" h="635000">
                <a:moveTo>
                  <a:pt x="1078992" y="634746"/>
                </a:moveTo>
                <a:lnTo>
                  <a:pt x="1078992" y="609600"/>
                </a:lnTo>
                <a:lnTo>
                  <a:pt x="1066800" y="621792"/>
                </a:lnTo>
                <a:lnTo>
                  <a:pt x="1066800" y="634746"/>
                </a:lnTo>
                <a:lnTo>
                  <a:pt x="1078992" y="634746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06473" y="5914135"/>
            <a:ext cx="228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9A0000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75820" y="59115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25146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60839" y="4768596"/>
            <a:ext cx="1066799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50171" y="4757928"/>
            <a:ext cx="1089025" cy="631825"/>
          </a:xfrm>
          <a:custGeom>
            <a:avLst/>
            <a:gdLst/>
            <a:ahLst/>
            <a:cxnLst/>
            <a:rect l="l" t="t" r="r" b="b"/>
            <a:pathLst>
              <a:path w="1089025" h="631825">
                <a:moveTo>
                  <a:pt x="1088897" y="631698"/>
                </a:moveTo>
                <a:lnTo>
                  <a:pt x="1088897" y="0"/>
                </a:lnTo>
                <a:lnTo>
                  <a:pt x="0" y="0"/>
                </a:lnTo>
                <a:lnTo>
                  <a:pt x="0" y="631698"/>
                </a:lnTo>
                <a:lnTo>
                  <a:pt x="10668" y="631698"/>
                </a:lnTo>
                <a:lnTo>
                  <a:pt x="10668" y="22098"/>
                </a:lnTo>
                <a:lnTo>
                  <a:pt x="22098" y="10668"/>
                </a:lnTo>
                <a:lnTo>
                  <a:pt x="22098" y="22098"/>
                </a:lnTo>
                <a:lnTo>
                  <a:pt x="1066799" y="22098"/>
                </a:lnTo>
                <a:lnTo>
                  <a:pt x="1066799" y="10668"/>
                </a:lnTo>
                <a:lnTo>
                  <a:pt x="1077468" y="22098"/>
                </a:lnTo>
                <a:lnTo>
                  <a:pt x="1077468" y="631698"/>
                </a:lnTo>
                <a:lnTo>
                  <a:pt x="1088897" y="631698"/>
                </a:lnTo>
                <a:close/>
              </a:path>
              <a:path w="1089025" h="631825">
                <a:moveTo>
                  <a:pt x="22098" y="22098"/>
                </a:moveTo>
                <a:lnTo>
                  <a:pt x="22098" y="10668"/>
                </a:lnTo>
                <a:lnTo>
                  <a:pt x="10668" y="22098"/>
                </a:lnTo>
                <a:lnTo>
                  <a:pt x="22098" y="22098"/>
                </a:lnTo>
                <a:close/>
              </a:path>
              <a:path w="1089025" h="631825">
                <a:moveTo>
                  <a:pt x="22098" y="609600"/>
                </a:moveTo>
                <a:lnTo>
                  <a:pt x="22098" y="22098"/>
                </a:lnTo>
                <a:lnTo>
                  <a:pt x="10668" y="22098"/>
                </a:lnTo>
                <a:lnTo>
                  <a:pt x="10668" y="609600"/>
                </a:lnTo>
                <a:lnTo>
                  <a:pt x="22098" y="609600"/>
                </a:lnTo>
                <a:close/>
              </a:path>
              <a:path w="1089025" h="631825">
                <a:moveTo>
                  <a:pt x="1077468" y="609600"/>
                </a:moveTo>
                <a:lnTo>
                  <a:pt x="10668" y="609600"/>
                </a:lnTo>
                <a:lnTo>
                  <a:pt x="22098" y="620268"/>
                </a:lnTo>
                <a:lnTo>
                  <a:pt x="22098" y="631698"/>
                </a:lnTo>
                <a:lnTo>
                  <a:pt x="1066799" y="631698"/>
                </a:lnTo>
                <a:lnTo>
                  <a:pt x="1066799" y="620268"/>
                </a:lnTo>
                <a:lnTo>
                  <a:pt x="1077468" y="609600"/>
                </a:lnTo>
                <a:close/>
              </a:path>
              <a:path w="1089025" h="631825">
                <a:moveTo>
                  <a:pt x="22098" y="631698"/>
                </a:moveTo>
                <a:lnTo>
                  <a:pt x="22098" y="620268"/>
                </a:lnTo>
                <a:lnTo>
                  <a:pt x="10668" y="609600"/>
                </a:lnTo>
                <a:lnTo>
                  <a:pt x="10668" y="631698"/>
                </a:lnTo>
                <a:lnTo>
                  <a:pt x="22098" y="631698"/>
                </a:lnTo>
                <a:close/>
              </a:path>
              <a:path w="1089025" h="631825">
                <a:moveTo>
                  <a:pt x="1077468" y="22098"/>
                </a:moveTo>
                <a:lnTo>
                  <a:pt x="1066799" y="10668"/>
                </a:lnTo>
                <a:lnTo>
                  <a:pt x="1066799" y="22098"/>
                </a:lnTo>
                <a:lnTo>
                  <a:pt x="1077468" y="22098"/>
                </a:lnTo>
                <a:close/>
              </a:path>
              <a:path w="1089025" h="631825">
                <a:moveTo>
                  <a:pt x="1077468" y="609600"/>
                </a:moveTo>
                <a:lnTo>
                  <a:pt x="1077468" y="22098"/>
                </a:lnTo>
                <a:lnTo>
                  <a:pt x="1066799" y="22098"/>
                </a:lnTo>
                <a:lnTo>
                  <a:pt x="1066799" y="609600"/>
                </a:lnTo>
                <a:lnTo>
                  <a:pt x="1077468" y="609600"/>
                </a:lnTo>
                <a:close/>
              </a:path>
              <a:path w="1089025" h="631825">
                <a:moveTo>
                  <a:pt x="1077468" y="631698"/>
                </a:moveTo>
                <a:lnTo>
                  <a:pt x="1077468" y="609600"/>
                </a:lnTo>
                <a:lnTo>
                  <a:pt x="1066799" y="620268"/>
                </a:lnTo>
                <a:lnTo>
                  <a:pt x="1066799" y="631698"/>
                </a:lnTo>
                <a:lnTo>
                  <a:pt x="1077468" y="63169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23220" y="47685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15197" y="5026152"/>
            <a:ext cx="946150" cy="95250"/>
          </a:xfrm>
          <a:custGeom>
            <a:avLst/>
            <a:gdLst/>
            <a:ahLst/>
            <a:cxnLst/>
            <a:rect l="l" t="t" r="r" b="b"/>
            <a:pathLst>
              <a:path w="946150" h="95250">
                <a:moveTo>
                  <a:pt x="58649" y="32004"/>
                </a:moveTo>
                <a:lnTo>
                  <a:pt x="53816" y="25050"/>
                </a:lnTo>
                <a:lnTo>
                  <a:pt x="43636" y="18418"/>
                </a:lnTo>
                <a:lnTo>
                  <a:pt x="31242" y="16001"/>
                </a:lnTo>
                <a:lnTo>
                  <a:pt x="18966" y="18418"/>
                </a:lnTo>
                <a:lnTo>
                  <a:pt x="9048" y="25050"/>
                </a:lnTo>
                <a:lnTo>
                  <a:pt x="2416" y="34968"/>
                </a:lnTo>
                <a:lnTo>
                  <a:pt x="0" y="47244"/>
                </a:lnTo>
                <a:lnTo>
                  <a:pt x="2416" y="59638"/>
                </a:lnTo>
                <a:lnTo>
                  <a:pt x="9048" y="69818"/>
                </a:lnTo>
                <a:lnTo>
                  <a:pt x="18966" y="76711"/>
                </a:lnTo>
                <a:lnTo>
                  <a:pt x="31242" y="79248"/>
                </a:lnTo>
                <a:lnTo>
                  <a:pt x="31242" y="32004"/>
                </a:lnTo>
                <a:lnTo>
                  <a:pt x="58649" y="32004"/>
                </a:lnTo>
                <a:close/>
              </a:path>
              <a:path w="946150" h="95250">
                <a:moveTo>
                  <a:pt x="63246" y="47244"/>
                </a:moveTo>
                <a:lnTo>
                  <a:pt x="60709" y="34968"/>
                </a:lnTo>
                <a:lnTo>
                  <a:pt x="58649" y="32004"/>
                </a:lnTo>
                <a:lnTo>
                  <a:pt x="31242" y="32004"/>
                </a:lnTo>
                <a:lnTo>
                  <a:pt x="31242" y="63246"/>
                </a:lnTo>
                <a:lnTo>
                  <a:pt x="58266" y="63246"/>
                </a:lnTo>
                <a:lnTo>
                  <a:pt x="60709" y="59638"/>
                </a:lnTo>
                <a:lnTo>
                  <a:pt x="63246" y="47244"/>
                </a:lnTo>
                <a:close/>
              </a:path>
              <a:path w="946150" h="95250">
                <a:moveTo>
                  <a:pt x="58266" y="63246"/>
                </a:moveTo>
                <a:lnTo>
                  <a:pt x="31242" y="63246"/>
                </a:lnTo>
                <a:lnTo>
                  <a:pt x="31242" y="79248"/>
                </a:lnTo>
                <a:lnTo>
                  <a:pt x="43636" y="76711"/>
                </a:lnTo>
                <a:lnTo>
                  <a:pt x="53816" y="69818"/>
                </a:lnTo>
                <a:lnTo>
                  <a:pt x="58266" y="63246"/>
                </a:lnTo>
                <a:close/>
              </a:path>
              <a:path w="946150" h="95250">
                <a:moveTo>
                  <a:pt x="63246" y="63246"/>
                </a:moveTo>
                <a:lnTo>
                  <a:pt x="63246" y="47244"/>
                </a:lnTo>
                <a:lnTo>
                  <a:pt x="60709" y="59638"/>
                </a:lnTo>
                <a:lnTo>
                  <a:pt x="58266" y="63246"/>
                </a:lnTo>
                <a:lnTo>
                  <a:pt x="63246" y="63246"/>
                </a:lnTo>
                <a:close/>
              </a:path>
              <a:path w="946150" h="95250">
                <a:moveTo>
                  <a:pt x="803148" y="63246"/>
                </a:moveTo>
                <a:lnTo>
                  <a:pt x="803148" y="32004"/>
                </a:lnTo>
                <a:lnTo>
                  <a:pt x="58649" y="32004"/>
                </a:lnTo>
                <a:lnTo>
                  <a:pt x="60709" y="34968"/>
                </a:lnTo>
                <a:lnTo>
                  <a:pt x="63246" y="47244"/>
                </a:lnTo>
                <a:lnTo>
                  <a:pt x="63246" y="63246"/>
                </a:lnTo>
                <a:lnTo>
                  <a:pt x="803148" y="63246"/>
                </a:lnTo>
                <a:close/>
              </a:path>
              <a:path w="946150" h="95250">
                <a:moveTo>
                  <a:pt x="945642" y="47244"/>
                </a:moveTo>
                <a:lnTo>
                  <a:pt x="787146" y="0"/>
                </a:lnTo>
                <a:lnTo>
                  <a:pt x="787146" y="32004"/>
                </a:lnTo>
                <a:lnTo>
                  <a:pt x="803148" y="32004"/>
                </a:lnTo>
                <a:lnTo>
                  <a:pt x="803148" y="90403"/>
                </a:lnTo>
                <a:lnTo>
                  <a:pt x="945642" y="47244"/>
                </a:lnTo>
                <a:close/>
              </a:path>
              <a:path w="946150" h="95250">
                <a:moveTo>
                  <a:pt x="803148" y="90403"/>
                </a:moveTo>
                <a:lnTo>
                  <a:pt x="803148" y="63246"/>
                </a:lnTo>
                <a:lnTo>
                  <a:pt x="787146" y="63246"/>
                </a:lnTo>
                <a:lnTo>
                  <a:pt x="787146" y="95250"/>
                </a:lnTo>
                <a:lnTo>
                  <a:pt x="803148" y="9040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08839" y="4768596"/>
            <a:ext cx="1066799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98171" y="4757928"/>
            <a:ext cx="1089025" cy="631825"/>
          </a:xfrm>
          <a:custGeom>
            <a:avLst/>
            <a:gdLst/>
            <a:ahLst/>
            <a:cxnLst/>
            <a:rect l="l" t="t" r="r" b="b"/>
            <a:pathLst>
              <a:path w="1089025" h="631825">
                <a:moveTo>
                  <a:pt x="1088897" y="631698"/>
                </a:moveTo>
                <a:lnTo>
                  <a:pt x="1088897" y="0"/>
                </a:lnTo>
                <a:lnTo>
                  <a:pt x="0" y="0"/>
                </a:lnTo>
                <a:lnTo>
                  <a:pt x="0" y="631698"/>
                </a:lnTo>
                <a:lnTo>
                  <a:pt x="10668" y="631698"/>
                </a:lnTo>
                <a:lnTo>
                  <a:pt x="10668" y="22098"/>
                </a:lnTo>
                <a:lnTo>
                  <a:pt x="22098" y="10668"/>
                </a:lnTo>
                <a:lnTo>
                  <a:pt x="22098" y="22098"/>
                </a:lnTo>
                <a:lnTo>
                  <a:pt x="1066800" y="22098"/>
                </a:lnTo>
                <a:lnTo>
                  <a:pt x="1066800" y="10668"/>
                </a:lnTo>
                <a:lnTo>
                  <a:pt x="1077455" y="22098"/>
                </a:lnTo>
                <a:lnTo>
                  <a:pt x="1077455" y="631698"/>
                </a:lnTo>
                <a:lnTo>
                  <a:pt x="1088897" y="631698"/>
                </a:lnTo>
                <a:close/>
              </a:path>
              <a:path w="1089025" h="631825">
                <a:moveTo>
                  <a:pt x="22098" y="22098"/>
                </a:moveTo>
                <a:lnTo>
                  <a:pt x="22098" y="10668"/>
                </a:lnTo>
                <a:lnTo>
                  <a:pt x="10668" y="22098"/>
                </a:lnTo>
                <a:lnTo>
                  <a:pt x="22098" y="22098"/>
                </a:lnTo>
                <a:close/>
              </a:path>
              <a:path w="1089025" h="631825">
                <a:moveTo>
                  <a:pt x="22098" y="609600"/>
                </a:moveTo>
                <a:lnTo>
                  <a:pt x="22098" y="22098"/>
                </a:lnTo>
                <a:lnTo>
                  <a:pt x="10668" y="22098"/>
                </a:lnTo>
                <a:lnTo>
                  <a:pt x="10668" y="609600"/>
                </a:lnTo>
                <a:lnTo>
                  <a:pt x="22098" y="609600"/>
                </a:lnTo>
                <a:close/>
              </a:path>
              <a:path w="1089025" h="631825">
                <a:moveTo>
                  <a:pt x="1077455" y="609600"/>
                </a:moveTo>
                <a:lnTo>
                  <a:pt x="10668" y="609600"/>
                </a:lnTo>
                <a:lnTo>
                  <a:pt x="22098" y="620268"/>
                </a:lnTo>
                <a:lnTo>
                  <a:pt x="22098" y="631698"/>
                </a:lnTo>
                <a:lnTo>
                  <a:pt x="1066800" y="631698"/>
                </a:lnTo>
                <a:lnTo>
                  <a:pt x="1066800" y="620268"/>
                </a:lnTo>
                <a:lnTo>
                  <a:pt x="1077455" y="609600"/>
                </a:lnTo>
                <a:close/>
              </a:path>
              <a:path w="1089025" h="631825">
                <a:moveTo>
                  <a:pt x="22098" y="631698"/>
                </a:moveTo>
                <a:lnTo>
                  <a:pt x="22098" y="620268"/>
                </a:lnTo>
                <a:lnTo>
                  <a:pt x="10668" y="609600"/>
                </a:lnTo>
                <a:lnTo>
                  <a:pt x="10668" y="631698"/>
                </a:lnTo>
                <a:lnTo>
                  <a:pt x="22098" y="631698"/>
                </a:lnTo>
                <a:close/>
              </a:path>
              <a:path w="1089025" h="631825">
                <a:moveTo>
                  <a:pt x="1077455" y="22098"/>
                </a:moveTo>
                <a:lnTo>
                  <a:pt x="1066800" y="10668"/>
                </a:lnTo>
                <a:lnTo>
                  <a:pt x="1066800" y="22098"/>
                </a:lnTo>
                <a:lnTo>
                  <a:pt x="1077455" y="22098"/>
                </a:lnTo>
                <a:close/>
              </a:path>
              <a:path w="1089025" h="631825">
                <a:moveTo>
                  <a:pt x="1077455" y="609600"/>
                </a:moveTo>
                <a:lnTo>
                  <a:pt x="1077455" y="22098"/>
                </a:lnTo>
                <a:lnTo>
                  <a:pt x="1066800" y="22098"/>
                </a:lnTo>
                <a:lnTo>
                  <a:pt x="1066800" y="609600"/>
                </a:lnTo>
                <a:lnTo>
                  <a:pt x="1077455" y="609600"/>
                </a:lnTo>
                <a:close/>
              </a:path>
              <a:path w="1089025" h="631825">
                <a:moveTo>
                  <a:pt x="1077455" y="631698"/>
                </a:moveTo>
                <a:lnTo>
                  <a:pt x="1077455" y="609600"/>
                </a:lnTo>
                <a:lnTo>
                  <a:pt x="1066800" y="620268"/>
                </a:lnTo>
                <a:lnTo>
                  <a:pt x="1066800" y="631698"/>
                </a:lnTo>
                <a:lnTo>
                  <a:pt x="1077455" y="63169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162173" y="4771135"/>
            <a:ext cx="3898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3600" b="1">
                <a:solidFill>
                  <a:srgbClr val="00009A"/>
                </a:solidFill>
                <a:latin typeface="Times New Roman"/>
                <a:cs typeface="Times New Roman"/>
              </a:rPr>
              <a:t>i</a:t>
            </a:r>
            <a:endParaRPr baseline="-20833"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71220" y="47685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991998" y="5026152"/>
            <a:ext cx="869950" cy="95250"/>
          </a:xfrm>
          <a:custGeom>
            <a:avLst/>
            <a:gdLst/>
            <a:ahLst/>
            <a:cxnLst/>
            <a:rect l="l" t="t" r="r" b="b"/>
            <a:pathLst>
              <a:path w="869950" h="95250">
                <a:moveTo>
                  <a:pt x="58648" y="32004"/>
                </a:moveTo>
                <a:lnTo>
                  <a:pt x="53814" y="25050"/>
                </a:lnTo>
                <a:lnTo>
                  <a:pt x="43631" y="18418"/>
                </a:lnTo>
                <a:lnTo>
                  <a:pt x="31229" y="16001"/>
                </a:lnTo>
                <a:lnTo>
                  <a:pt x="18955" y="18418"/>
                </a:lnTo>
                <a:lnTo>
                  <a:pt x="9042" y="25050"/>
                </a:lnTo>
                <a:lnTo>
                  <a:pt x="2414" y="34968"/>
                </a:lnTo>
                <a:lnTo>
                  <a:pt x="0" y="47244"/>
                </a:lnTo>
                <a:lnTo>
                  <a:pt x="2414" y="59638"/>
                </a:lnTo>
                <a:lnTo>
                  <a:pt x="9042" y="69818"/>
                </a:lnTo>
                <a:lnTo>
                  <a:pt x="18955" y="76711"/>
                </a:lnTo>
                <a:lnTo>
                  <a:pt x="31229" y="79248"/>
                </a:lnTo>
                <a:lnTo>
                  <a:pt x="31229" y="32004"/>
                </a:lnTo>
                <a:lnTo>
                  <a:pt x="58648" y="32004"/>
                </a:lnTo>
                <a:close/>
              </a:path>
              <a:path w="869950" h="95250">
                <a:moveTo>
                  <a:pt x="63245" y="47244"/>
                </a:moveTo>
                <a:lnTo>
                  <a:pt x="60709" y="34968"/>
                </a:lnTo>
                <a:lnTo>
                  <a:pt x="58648" y="32004"/>
                </a:lnTo>
                <a:lnTo>
                  <a:pt x="31229" y="32004"/>
                </a:lnTo>
                <a:lnTo>
                  <a:pt x="31229" y="63246"/>
                </a:lnTo>
                <a:lnTo>
                  <a:pt x="58266" y="63246"/>
                </a:lnTo>
                <a:lnTo>
                  <a:pt x="60709" y="59638"/>
                </a:lnTo>
                <a:lnTo>
                  <a:pt x="63245" y="47244"/>
                </a:lnTo>
                <a:close/>
              </a:path>
              <a:path w="869950" h="95250">
                <a:moveTo>
                  <a:pt x="58266" y="63246"/>
                </a:moveTo>
                <a:lnTo>
                  <a:pt x="31229" y="63246"/>
                </a:lnTo>
                <a:lnTo>
                  <a:pt x="31229" y="79248"/>
                </a:lnTo>
                <a:lnTo>
                  <a:pt x="43631" y="76711"/>
                </a:lnTo>
                <a:lnTo>
                  <a:pt x="53814" y="69818"/>
                </a:lnTo>
                <a:lnTo>
                  <a:pt x="58266" y="63246"/>
                </a:lnTo>
                <a:close/>
              </a:path>
              <a:path w="869950" h="95250">
                <a:moveTo>
                  <a:pt x="63245" y="63246"/>
                </a:moveTo>
                <a:lnTo>
                  <a:pt x="63245" y="47244"/>
                </a:lnTo>
                <a:lnTo>
                  <a:pt x="60709" y="59638"/>
                </a:lnTo>
                <a:lnTo>
                  <a:pt x="58266" y="63246"/>
                </a:lnTo>
                <a:lnTo>
                  <a:pt x="63245" y="63246"/>
                </a:lnTo>
                <a:close/>
              </a:path>
              <a:path w="869950" h="95250">
                <a:moveTo>
                  <a:pt x="726935" y="63246"/>
                </a:moveTo>
                <a:lnTo>
                  <a:pt x="726935" y="32004"/>
                </a:lnTo>
                <a:lnTo>
                  <a:pt x="58648" y="32004"/>
                </a:lnTo>
                <a:lnTo>
                  <a:pt x="60709" y="34968"/>
                </a:lnTo>
                <a:lnTo>
                  <a:pt x="63245" y="47244"/>
                </a:lnTo>
                <a:lnTo>
                  <a:pt x="63245" y="63246"/>
                </a:lnTo>
                <a:lnTo>
                  <a:pt x="726935" y="63246"/>
                </a:lnTo>
                <a:close/>
              </a:path>
              <a:path w="869950" h="95250">
                <a:moveTo>
                  <a:pt x="869429" y="47244"/>
                </a:moveTo>
                <a:lnTo>
                  <a:pt x="710945" y="0"/>
                </a:lnTo>
                <a:lnTo>
                  <a:pt x="710945" y="32004"/>
                </a:lnTo>
                <a:lnTo>
                  <a:pt x="726935" y="32004"/>
                </a:lnTo>
                <a:lnTo>
                  <a:pt x="726935" y="90406"/>
                </a:lnTo>
                <a:lnTo>
                  <a:pt x="869429" y="47244"/>
                </a:lnTo>
                <a:close/>
              </a:path>
              <a:path w="869950" h="95250">
                <a:moveTo>
                  <a:pt x="726935" y="90406"/>
                </a:moveTo>
                <a:lnTo>
                  <a:pt x="726935" y="63246"/>
                </a:lnTo>
                <a:lnTo>
                  <a:pt x="710945" y="63246"/>
                </a:lnTo>
                <a:lnTo>
                  <a:pt x="710945" y="95250"/>
                </a:lnTo>
                <a:lnTo>
                  <a:pt x="726935" y="9040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43997" y="4991100"/>
            <a:ext cx="2167890" cy="163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60839" y="4768596"/>
            <a:ext cx="1066799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50171" y="4757928"/>
            <a:ext cx="1089025" cy="631825"/>
          </a:xfrm>
          <a:custGeom>
            <a:avLst/>
            <a:gdLst/>
            <a:ahLst/>
            <a:cxnLst/>
            <a:rect l="l" t="t" r="r" b="b"/>
            <a:pathLst>
              <a:path w="1089025" h="631825">
                <a:moveTo>
                  <a:pt x="1088897" y="631698"/>
                </a:moveTo>
                <a:lnTo>
                  <a:pt x="1088897" y="0"/>
                </a:lnTo>
                <a:lnTo>
                  <a:pt x="0" y="0"/>
                </a:lnTo>
                <a:lnTo>
                  <a:pt x="0" y="631698"/>
                </a:lnTo>
                <a:lnTo>
                  <a:pt x="10668" y="631698"/>
                </a:lnTo>
                <a:lnTo>
                  <a:pt x="10668" y="22098"/>
                </a:lnTo>
                <a:lnTo>
                  <a:pt x="22098" y="10668"/>
                </a:lnTo>
                <a:lnTo>
                  <a:pt x="22098" y="22098"/>
                </a:lnTo>
                <a:lnTo>
                  <a:pt x="1066799" y="22098"/>
                </a:lnTo>
                <a:lnTo>
                  <a:pt x="1066799" y="10668"/>
                </a:lnTo>
                <a:lnTo>
                  <a:pt x="1077468" y="22098"/>
                </a:lnTo>
                <a:lnTo>
                  <a:pt x="1077468" y="631698"/>
                </a:lnTo>
                <a:lnTo>
                  <a:pt x="1088897" y="631698"/>
                </a:lnTo>
                <a:close/>
              </a:path>
              <a:path w="1089025" h="631825">
                <a:moveTo>
                  <a:pt x="22098" y="22098"/>
                </a:moveTo>
                <a:lnTo>
                  <a:pt x="22098" y="10668"/>
                </a:lnTo>
                <a:lnTo>
                  <a:pt x="10668" y="22098"/>
                </a:lnTo>
                <a:lnTo>
                  <a:pt x="22098" y="22098"/>
                </a:lnTo>
                <a:close/>
              </a:path>
              <a:path w="1089025" h="631825">
                <a:moveTo>
                  <a:pt x="22098" y="609600"/>
                </a:moveTo>
                <a:lnTo>
                  <a:pt x="22098" y="22098"/>
                </a:lnTo>
                <a:lnTo>
                  <a:pt x="10668" y="22098"/>
                </a:lnTo>
                <a:lnTo>
                  <a:pt x="10668" y="609600"/>
                </a:lnTo>
                <a:lnTo>
                  <a:pt x="22098" y="609600"/>
                </a:lnTo>
                <a:close/>
              </a:path>
              <a:path w="1089025" h="631825">
                <a:moveTo>
                  <a:pt x="1077468" y="609600"/>
                </a:moveTo>
                <a:lnTo>
                  <a:pt x="10668" y="609600"/>
                </a:lnTo>
                <a:lnTo>
                  <a:pt x="22098" y="620268"/>
                </a:lnTo>
                <a:lnTo>
                  <a:pt x="22098" y="631698"/>
                </a:lnTo>
                <a:lnTo>
                  <a:pt x="1066799" y="631698"/>
                </a:lnTo>
                <a:lnTo>
                  <a:pt x="1066799" y="620268"/>
                </a:lnTo>
                <a:lnTo>
                  <a:pt x="1077468" y="609600"/>
                </a:lnTo>
                <a:close/>
              </a:path>
              <a:path w="1089025" h="631825">
                <a:moveTo>
                  <a:pt x="22098" y="631698"/>
                </a:moveTo>
                <a:lnTo>
                  <a:pt x="22098" y="620268"/>
                </a:lnTo>
                <a:lnTo>
                  <a:pt x="10668" y="609600"/>
                </a:lnTo>
                <a:lnTo>
                  <a:pt x="10668" y="631698"/>
                </a:lnTo>
                <a:lnTo>
                  <a:pt x="22098" y="631698"/>
                </a:lnTo>
                <a:close/>
              </a:path>
              <a:path w="1089025" h="631825">
                <a:moveTo>
                  <a:pt x="1077468" y="22098"/>
                </a:moveTo>
                <a:lnTo>
                  <a:pt x="1066799" y="10668"/>
                </a:lnTo>
                <a:lnTo>
                  <a:pt x="1066799" y="22098"/>
                </a:lnTo>
                <a:lnTo>
                  <a:pt x="1077468" y="22098"/>
                </a:lnTo>
                <a:close/>
              </a:path>
              <a:path w="1089025" h="631825">
                <a:moveTo>
                  <a:pt x="1077468" y="609600"/>
                </a:moveTo>
                <a:lnTo>
                  <a:pt x="1077468" y="22098"/>
                </a:lnTo>
                <a:lnTo>
                  <a:pt x="1066799" y="22098"/>
                </a:lnTo>
                <a:lnTo>
                  <a:pt x="1066799" y="609600"/>
                </a:lnTo>
                <a:lnTo>
                  <a:pt x="1077468" y="609600"/>
                </a:lnTo>
                <a:close/>
              </a:path>
              <a:path w="1089025" h="631825">
                <a:moveTo>
                  <a:pt x="1077468" y="631698"/>
                </a:moveTo>
                <a:lnTo>
                  <a:pt x="1077468" y="609600"/>
                </a:lnTo>
                <a:lnTo>
                  <a:pt x="1066799" y="620268"/>
                </a:lnTo>
                <a:lnTo>
                  <a:pt x="1066799" y="631698"/>
                </a:lnTo>
                <a:lnTo>
                  <a:pt x="1077468" y="63169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114173" y="4884673"/>
            <a:ext cx="6432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5400" spc="-7" b="1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sz="2400" spc="-5" b="1">
                <a:solidFill>
                  <a:srgbClr val="00009A"/>
                </a:solidFill>
                <a:latin typeface="Times New Roman"/>
                <a:cs typeface="Times New Roman"/>
              </a:rPr>
              <a:t>i-1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23220" y="47685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07065" y="5042153"/>
            <a:ext cx="694690" cy="1222375"/>
          </a:xfrm>
          <a:custGeom>
            <a:avLst/>
            <a:gdLst/>
            <a:ahLst/>
            <a:cxnLst/>
            <a:rect l="l" t="t" r="r" b="b"/>
            <a:pathLst>
              <a:path w="694689" h="1222375">
                <a:moveTo>
                  <a:pt x="59411" y="16001"/>
                </a:moveTo>
                <a:lnTo>
                  <a:pt x="54578" y="9048"/>
                </a:lnTo>
                <a:lnTo>
                  <a:pt x="44398" y="2416"/>
                </a:lnTo>
                <a:lnTo>
                  <a:pt x="32003" y="0"/>
                </a:lnTo>
                <a:lnTo>
                  <a:pt x="19609" y="2416"/>
                </a:lnTo>
                <a:lnTo>
                  <a:pt x="9429" y="9048"/>
                </a:lnTo>
                <a:lnTo>
                  <a:pt x="2536" y="18966"/>
                </a:lnTo>
                <a:lnTo>
                  <a:pt x="0" y="31241"/>
                </a:lnTo>
                <a:lnTo>
                  <a:pt x="2536" y="43636"/>
                </a:lnTo>
                <a:lnTo>
                  <a:pt x="9429" y="53816"/>
                </a:lnTo>
                <a:lnTo>
                  <a:pt x="19609" y="60709"/>
                </a:lnTo>
                <a:lnTo>
                  <a:pt x="32003" y="63245"/>
                </a:lnTo>
                <a:lnTo>
                  <a:pt x="32003" y="16001"/>
                </a:lnTo>
                <a:lnTo>
                  <a:pt x="59411" y="16001"/>
                </a:lnTo>
                <a:close/>
              </a:path>
              <a:path w="694689" h="1222375">
                <a:moveTo>
                  <a:pt x="64007" y="31241"/>
                </a:moveTo>
                <a:lnTo>
                  <a:pt x="61471" y="18966"/>
                </a:lnTo>
                <a:lnTo>
                  <a:pt x="59411" y="16001"/>
                </a:lnTo>
                <a:lnTo>
                  <a:pt x="32003" y="16001"/>
                </a:lnTo>
                <a:lnTo>
                  <a:pt x="32003" y="47243"/>
                </a:lnTo>
                <a:lnTo>
                  <a:pt x="59028" y="47243"/>
                </a:lnTo>
                <a:lnTo>
                  <a:pt x="61471" y="43636"/>
                </a:lnTo>
                <a:lnTo>
                  <a:pt x="64007" y="31241"/>
                </a:lnTo>
                <a:close/>
              </a:path>
              <a:path w="694689" h="1222375">
                <a:moveTo>
                  <a:pt x="59028" y="47243"/>
                </a:moveTo>
                <a:lnTo>
                  <a:pt x="32003" y="47243"/>
                </a:lnTo>
                <a:lnTo>
                  <a:pt x="32003" y="63245"/>
                </a:lnTo>
                <a:lnTo>
                  <a:pt x="44398" y="60709"/>
                </a:lnTo>
                <a:lnTo>
                  <a:pt x="54578" y="53816"/>
                </a:lnTo>
                <a:lnTo>
                  <a:pt x="59028" y="47243"/>
                </a:lnTo>
                <a:close/>
              </a:path>
              <a:path w="694689" h="1222375">
                <a:moveTo>
                  <a:pt x="64007" y="47243"/>
                </a:moveTo>
                <a:lnTo>
                  <a:pt x="64007" y="31241"/>
                </a:lnTo>
                <a:lnTo>
                  <a:pt x="61471" y="43636"/>
                </a:lnTo>
                <a:lnTo>
                  <a:pt x="59028" y="47243"/>
                </a:lnTo>
                <a:lnTo>
                  <a:pt x="64007" y="47243"/>
                </a:lnTo>
                <a:close/>
              </a:path>
              <a:path w="694689" h="1222375">
                <a:moveTo>
                  <a:pt x="379475" y="1159002"/>
                </a:moveTo>
                <a:lnTo>
                  <a:pt x="379475" y="16001"/>
                </a:lnTo>
                <a:lnTo>
                  <a:pt x="59411" y="16001"/>
                </a:lnTo>
                <a:lnTo>
                  <a:pt x="61471" y="18966"/>
                </a:lnTo>
                <a:lnTo>
                  <a:pt x="64007" y="31241"/>
                </a:lnTo>
                <a:lnTo>
                  <a:pt x="64007" y="47243"/>
                </a:lnTo>
                <a:lnTo>
                  <a:pt x="348233" y="47243"/>
                </a:lnTo>
                <a:lnTo>
                  <a:pt x="348233" y="31241"/>
                </a:lnTo>
                <a:lnTo>
                  <a:pt x="363473" y="47243"/>
                </a:lnTo>
                <a:lnTo>
                  <a:pt x="363473" y="1159002"/>
                </a:lnTo>
                <a:lnTo>
                  <a:pt x="379475" y="1159002"/>
                </a:lnTo>
                <a:close/>
              </a:path>
              <a:path w="694689" h="1222375">
                <a:moveTo>
                  <a:pt x="363473" y="47243"/>
                </a:moveTo>
                <a:lnTo>
                  <a:pt x="348233" y="31241"/>
                </a:lnTo>
                <a:lnTo>
                  <a:pt x="348233" y="47243"/>
                </a:lnTo>
                <a:lnTo>
                  <a:pt x="363473" y="47243"/>
                </a:lnTo>
                <a:close/>
              </a:path>
              <a:path w="694689" h="1222375">
                <a:moveTo>
                  <a:pt x="379475" y="1190243"/>
                </a:moveTo>
                <a:lnTo>
                  <a:pt x="379475" y="1174242"/>
                </a:lnTo>
                <a:lnTo>
                  <a:pt x="363473" y="1159002"/>
                </a:lnTo>
                <a:lnTo>
                  <a:pt x="363473" y="47243"/>
                </a:lnTo>
                <a:lnTo>
                  <a:pt x="348233" y="47243"/>
                </a:lnTo>
                <a:lnTo>
                  <a:pt x="348233" y="1190243"/>
                </a:lnTo>
                <a:lnTo>
                  <a:pt x="379475" y="1190243"/>
                </a:lnTo>
                <a:close/>
              </a:path>
              <a:path w="694689" h="1222375">
                <a:moveTo>
                  <a:pt x="550925" y="1190243"/>
                </a:moveTo>
                <a:lnTo>
                  <a:pt x="550925" y="1159002"/>
                </a:lnTo>
                <a:lnTo>
                  <a:pt x="363473" y="1159002"/>
                </a:lnTo>
                <a:lnTo>
                  <a:pt x="379475" y="1174242"/>
                </a:lnTo>
                <a:lnTo>
                  <a:pt x="379475" y="1190243"/>
                </a:lnTo>
                <a:lnTo>
                  <a:pt x="550925" y="1190243"/>
                </a:lnTo>
                <a:close/>
              </a:path>
              <a:path w="694689" h="1222375">
                <a:moveTo>
                  <a:pt x="694181" y="1174242"/>
                </a:moveTo>
                <a:lnTo>
                  <a:pt x="534923" y="1126998"/>
                </a:lnTo>
                <a:lnTo>
                  <a:pt x="534923" y="1159002"/>
                </a:lnTo>
                <a:lnTo>
                  <a:pt x="550925" y="1159002"/>
                </a:lnTo>
                <a:lnTo>
                  <a:pt x="550925" y="1217424"/>
                </a:lnTo>
                <a:lnTo>
                  <a:pt x="694181" y="1174242"/>
                </a:lnTo>
                <a:close/>
              </a:path>
              <a:path w="694689" h="1222375">
                <a:moveTo>
                  <a:pt x="550925" y="1217424"/>
                </a:moveTo>
                <a:lnTo>
                  <a:pt x="550925" y="1190243"/>
                </a:lnTo>
                <a:lnTo>
                  <a:pt x="534923" y="1190243"/>
                </a:lnTo>
                <a:lnTo>
                  <a:pt x="534923" y="1222248"/>
                </a:lnTo>
                <a:lnTo>
                  <a:pt x="550925" y="1217424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61189" y="5389626"/>
            <a:ext cx="829310" cy="859155"/>
          </a:xfrm>
          <a:custGeom>
            <a:avLst/>
            <a:gdLst/>
            <a:ahLst/>
            <a:cxnLst/>
            <a:rect l="l" t="t" r="r" b="b"/>
            <a:pathLst>
              <a:path w="829309" h="859154">
                <a:moveTo>
                  <a:pt x="59411" y="811530"/>
                </a:moveTo>
                <a:lnTo>
                  <a:pt x="54578" y="804576"/>
                </a:lnTo>
                <a:lnTo>
                  <a:pt x="44398" y="797944"/>
                </a:lnTo>
                <a:lnTo>
                  <a:pt x="32003" y="795528"/>
                </a:lnTo>
                <a:lnTo>
                  <a:pt x="19609" y="797944"/>
                </a:lnTo>
                <a:lnTo>
                  <a:pt x="9429" y="804576"/>
                </a:lnTo>
                <a:lnTo>
                  <a:pt x="2536" y="814494"/>
                </a:lnTo>
                <a:lnTo>
                  <a:pt x="0" y="826770"/>
                </a:lnTo>
                <a:lnTo>
                  <a:pt x="2536" y="839164"/>
                </a:lnTo>
                <a:lnTo>
                  <a:pt x="9429" y="849344"/>
                </a:lnTo>
                <a:lnTo>
                  <a:pt x="19609" y="856237"/>
                </a:lnTo>
                <a:lnTo>
                  <a:pt x="32003" y="858774"/>
                </a:lnTo>
                <a:lnTo>
                  <a:pt x="32003" y="811530"/>
                </a:lnTo>
                <a:lnTo>
                  <a:pt x="59411" y="811530"/>
                </a:lnTo>
                <a:close/>
              </a:path>
              <a:path w="829309" h="859154">
                <a:moveTo>
                  <a:pt x="64007" y="826770"/>
                </a:moveTo>
                <a:lnTo>
                  <a:pt x="61471" y="814494"/>
                </a:lnTo>
                <a:lnTo>
                  <a:pt x="59411" y="811530"/>
                </a:lnTo>
                <a:lnTo>
                  <a:pt x="32003" y="811530"/>
                </a:lnTo>
                <a:lnTo>
                  <a:pt x="32003" y="842772"/>
                </a:lnTo>
                <a:lnTo>
                  <a:pt x="59028" y="842772"/>
                </a:lnTo>
                <a:lnTo>
                  <a:pt x="61471" y="839164"/>
                </a:lnTo>
                <a:lnTo>
                  <a:pt x="64007" y="826770"/>
                </a:lnTo>
                <a:close/>
              </a:path>
              <a:path w="829309" h="859154">
                <a:moveTo>
                  <a:pt x="59028" y="842772"/>
                </a:moveTo>
                <a:lnTo>
                  <a:pt x="32003" y="842772"/>
                </a:lnTo>
                <a:lnTo>
                  <a:pt x="32003" y="858774"/>
                </a:lnTo>
                <a:lnTo>
                  <a:pt x="44398" y="856237"/>
                </a:lnTo>
                <a:lnTo>
                  <a:pt x="54578" y="849344"/>
                </a:lnTo>
                <a:lnTo>
                  <a:pt x="59028" y="842772"/>
                </a:lnTo>
                <a:close/>
              </a:path>
              <a:path w="829309" h="859154">
                <a:moveTo>
                  <a:pt x="64007" y="842772"/>
                </a:moveTo>
                <a:lnTo>
                  <a:pt x="64007" y="826770"/>
                </a:lnTo>
                <a:lnTo>
                  <a:pt x="61471" y="839164"/>
                </a:lnTo>
                <a:lnTo>
                  <a:pt x="59028" y="842772"/>
                </a:lnTo>
                <a:lnTo>
                  <a:pt x="64007" y="842772"/>
                </a:lnTo>
                <a:close/>
              </a:path>
              <a:path w="829309" h="859154">
                <a:moveTo>
                  <a:pt x="781049" y="811530"/>
                </a:moveTo>
                <a:lnTo>
                  <a:pt x="59411" y="811530"/>
                </a:lnTo>
                <a:lnTo>
                  <a:pt x="61471" y="814494"/>
                </a:lnTo>
                <a:lnTo>
                  <a:pt x="64007" y="826770"/>
                </a:lnTo>
                <a:lnTo>
                  <a:pt x="64007" y="842772"/>
                </a:lnTo>
                <a:lnTo>
                  <a:pt x="765809" y="842772"/>
                </a:lnTo>
                <a:lnTo>
                  <a:pt x="765809" y="826770"/>
                </a:lnTo>
                <a:lnTo>
                  <a:pt x="781049" y="811530"/>
                </a:lnTo>
                <a:close/>
              </a:path>
              <a:path w="829309" h="859154">
                <a:moveTo>
                  <a:pt x="829055" y="158496"/>
                </a:moveTo>
                <a:lnTo>
                  <a:pt x="781049" y="0"/>
                </a:lnTo>
                <a:lnTo>
                  <a:pt x="733805" y="158496"/>
                </a:lnTo>
                <a:lnTo>
                  <a:pt x="765809" y="158496"/>
                </a:lnTo>
                <a:lnTo>
                  <a:pt x="765809" y="143256"/>
                </a:lnTo>
                <a:lnTo>
                  <a:pt x="797051" y="143256"/>
                </a:lnTo>
                <a:lnTo>
                  <a:pt x="797051" y="158496"/>
                </a:lnTo>
                <a:lnTo>
                  <a:pt x="829055" y="158496"/>
                </a:lnTo>
                <a:close/>
              </a:path>
              <a:path w="829309" h="859154">
                <a:moveTo>
                  <a:pt x="797051" y="158496"/>
                </a:moveTo>
                <a:lnTo>
                  <a:pt x="797051" y="143256"/>
                </a:lnTo>
                <a:lnTo>
                  <a:pt x="765809" y="143256"/>
                </a:lnTo>
                <a:lnTo>
                  <a:pt x="765809" y="158496"/>
                </a:lnTo>
                <a:lnTo>
                  <a:pt x="797051" y="158496"/>
                </a:lnTo>
                <a:close/>
              </a:path>
              <a:path w="829309" h="859154">
                <a:moveTo>
                  <a:pt x="797051" y="842772"/>
                </a:moveTo>
                <a:lnTo>
                  <a:pt x="797051" y="158496"/>
                </a:lnTo>
                <a:lnTo>
                  <a:pt x="765809" y="158496"/>
                </a:lnTo>
                <a:lnTo>
                  <a:pt x="765809" y="811530"/>
                </a:lnTo>
                <a:lnTo>
                  <a:pt x="781049" y="811530"/>
                </a:lnTo>
                <a:lnTo>
                  <a:pt x="781049" y="842772"/>
                </a:lnTo>
                <a:lnTo>
                  <a:pt x="797051" y="842772"/>
                </a:lnTo>
                <a:close/>
              </a:path>
              <a:path w="829309" h="859154">
                <a:moveTo>
                  <a:pt x="781049" y="842772"/>
                </a:moveTo>
                <a:lnTo>
                  <a:pt x="781049" y="811530"/>
                </a:lnTo>
                <a:lnTo>
                  <a:pt x="765809" y="826770"/>
                </a:lnTo>
                <a:lnTo>
                  <a:pt x="765809" y="842772"/>
                </a:lnTo>
                <a:lnTo>
                  <a:pt x="781049" y="842772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65639" y="6292596"/>
            <a:ext cx="1371600" cy="38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61067" y="6288023"/>
            <a:ext cx="1396365" cy="391160"/>
          </a:xfrm>
          <a:custGeom>
            <a:avLst/>
            <a:gdLst/>
            <a:ahLst/>
            <a:cxnLst/>
            <a:rect l="l" t="t" r="r" b="b"/>
            <a:pathLst>
              <a:path w="1396364" h="391159">
                <a:moveTo>
                  <a:pt x="467106" y="143255"/>
                </a:moveTo>
                <a:lnTo>
                  <a:pt x="467106" y="0"/>
                </a:lnTo>
                <a:lnTo>
                  <a:pt x="0" y="0"/>
                </a:lnTo>
                <a:lnTo>
                  <a:pt x="0" y="390906"/>
                </a:lnTo>
                <a:lnTo>
                  <a:pt x="4572" y="390906"/>
                </a:lnTo>
                <a:lnTo>
                  <a:pt x="4572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72" y="9905"/>
                </a:lnTo>
                <a:lnTo>
                  <a:pt x="461772" y="143255"/>
                </a:lnTo>
                <a:lnTo>
                  <a:pt x="467106" y="143255"/>
                </a:lnTo>
                <a:close/>
              </a:path>
              <a:path w="1396364" h="391159">
                <a:moveTo>
                  <a:pt x="9906" y="9906"/>
                </a:moveTo>
                <a:lnTo>
                  <a:pt x="9906" y="4571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1396364" h="391159">
                <a:moveTo>
                  <a:pt x="9906" y="381000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381000"/>
                </a:lnTo>
                <a:lnTo>
                  <a:pt x="9906" y="381000"/>
                </a:lnTo>
                <a:close/>
              </a:path>
              <a:path w="1396364" h="391159">
                <a:moveTo>
                  <a:pt x="461772" y="380999"/>
                </a:moveTo>
                <a:lnTo>
                  <a:pt x="4572" y="381000"/>
                </a:lnTo>
                <a:lnTo>
                  <a:pt x="9906" y="385572"/>
                </a:lnTo>
                <a:lnTo>
                  <a:pt x="9906" y="390906"/>
                </a:lnTo>
                <a:lnTo>
                  <a:pt x="457200" y="390905"/>
                </a:lnTo>
                <a:lnTo>
                  <a:pt x="457200" y="385571"/>
                </a:lnTo>
                <a:lnTo>
                  <a:pt x="461772" y="380999"/>
                </a:lnTo>
                <a:close/>
              </a:path>
              <a:path w="1396364" h="391159">
                <a:moveTo>
                  <a:pt x="9906" y="390906"/>
                </a:moveTo>
                <a:lnTo>
                  <a:pt x="9906" y="385572"/>
                </a:lnTo>
                <a:lnTo>
                  <a:pt x="4572" y="381000"/>
                </a:lnTo>
                <a:lnTo>
                  <a:pt x="4572" y="390906"/>
                </a:lnTo>
                <a:lnTo>
                  <a:pt x="9906" y="390906"/>
                </a:lnTo>
                <a:close/>
              </a:path>
              <a:path w="1396364" h="391159">
                <a:moveTo>
                  <a:pt x="461772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1396364" h="391159">
                <a:moveTo>
                  <a:pt x="467106" y="152399"/>
                </a:moveTo>
                <a:lnTo>
                  <a:pt x="467106" y="147827"/>
                </a:lnTo>
                <a:lnTo>
                  <a:pt x="461772" y="143255"/>
                </a:lnTo>
                <a:lnTo>
                  <a:pt x="461772" y="9905"/>
                </a:lnTo>
                <a:lnTo>
                  <a:pt x="457200" y="9905"/>
                </a:lnTo>
                <a:lnTo>
                  <a:pt x="457200" y="152399"/>
                </a:lnTo>
                <a:lnTo>
                  <a:pt x="467106" y="152399"/>
                </a:lnTo>
                <a:close/>
              </a:path>
              <a:path w="1396364" h="391159">
                <a:moveTo>
                  <a:pt x="981456" y="291052"/>
                </a:moveTo>
                <a:lnTo>
                  <a:pt x="981456" y="238505"/>
                </a:lnTo>
                <a:lnTo>
                  <a:pt x="457200" y="238505"/>
                </a:lnTo>
                <a:lnTo>
                  <a:pt x="457200" y="380999"/>
                </a:lnTo>
                <a:lnTo>
                  <a:pt x="461772" y="380999"/>
                </a:lnTo>
                <a:lnTo>
                  <a:pt x="461772" y="247649"/>
                </a:lnTo>
                <a:lnTo>
                  <a:pt x="467106" y="243077"/>
                </a:lnTo>
                <a:lnTo>
                  <a:pt x="467106" y="247649"/>
                </a:lnTo>
                <a:lnTo>
                  <a:pt x="971550" y="247649"/>
                </a:lnTo>
                <a:lnTo>
                  <a:pt x="971550" y="243077"/>
                </a:lnTo>
                <a:lnTo>
                  <a:pt x="976122" y="247649"/>
                </a:lnTo>
                <a:lnTo>
                  <a:pt x="976122" y="292413"/>
                </a:lnTo>
                <a:lnTo>
                  <a:pt x="981456" y="291052"/>
                </a:lnTo>
                <a:close/>
              </a:path>
              <a:path w="1396364" h="391159">
                <a:moveTo>
                  <a:pt x="467106" y="390905"/>
                </a:moveTo>
                <a:lnTo>
                  <a:pt x="467106" y="247649"/>
                </a:lnTo>
                <a:lnTo>
                  <a:pt x="461772" y="247649"/>
                </a:lnTo>
                <a:lnTo>
                  <a:pt x="461772" y="380999"/>
                </a:lnTo>
                <a:lnTo>
                  <a:pt x="457200" y="385571"/>
                </a:lnTo>
                <a:lnTo>
                  <a:pt x="457200" y="390905"/>
                </a:lnTo>
                <a:lnTo>
                  <a:pt x="467106" y="390905"/>
                </a:lnTo>
                <a:close/>
              </a:path>
              <a:path w="1396364" h="391159">
                <a:moveTo>
                  <a:pt x="976122" y="143255"/>
                </a:moveTo>
                <a:lnTo>
                  <a:pt x="461772" y="143255"/>
                </a:lnTo>
                <a:lnTo>
                  <a:pt x="467106" y="147827"/>
                </a:lnTo>
                <a:lnTo>
                  <a:pt x="467106" y="152399"/>
                </a:lnTo>
                <a:lnTo>
                  <a:pt x="971550" y="152399"/>
                </a:lnTo>
                <a:lnTo>
                  <a:pt x="971550" y="147827"/>
                </a:lnTo>
                <a:lnTo>
                  <a:pt x="976122" y="143255"/>
                </a:lnTo>
                <a:close/>
              </a:path>
              <a:path w="1396364" h="391159">
                <a:moveTo>
                  <a:pt x="467106" y="247649"/>
                </a:moveTo>
                <a:lnTo>
                  <a:pt x="467106" y="243077"/>
                </a:lnTo>
                <a:lnTo>
                  <a:pt x="461772" y="247649"/>
                </a:lnTo>
                <a:lnTo>
                  <a:pt x="467106" y="247649"/>
                </a:lnTo>
                <a:close/>
              </a:path>
              <a:path w="1396364" h="391159">
                <a:moveTo>
                  <a:pt x="1395984" y="195071"/>
                </a:moveTo>
                <a:lnTo>
                  <a:pt x="971550" y="87629"/>
                </a:lnTo>
                <a:lnTo>
                  <a:pt x="971550" y="143255"/>
                </a:lnTo>
                <a:lnTo>
                  <a:pt x="975360" y="143255"/>
                </a:lnTo>
                <a:lnTo>
                  <a:pt x="975360" y="98297"/>
                </a:lnTo>
                <a:lnTo>
                  <a:pt x="981456" y="93725"/>
                </a:lnTo>
                <a:lnTo>
                  <a:pt x="981456" y="99853"/>
                </a:lnTo>
                <a:lnTo>
                  <a:pt x="1356004" y="195452"/>
                </a:lnTo>
                <a:lnTo>
                  <a:pt x="1375410" y="190499"/>
                </a:lnTo>
                <a:lnTo>
                  <a:pt x="1375410" y="200317"/>
                </a:lnTo>
                <a:lnTo>
                  <a:pt x="1395984" y="195071"/>
                </a:lnTo>
                <a:close/>
              </a:path>
              <a:path w="1396364" h="391159">
                <a:moveTo>
                  <a:pt x="976122" y="152399"/>
                </a:moveTo>
                <a:lnTo>
                  <a:pt x="976122" y="143255"/>
                </a:lnTo>
                <a:lnTo>
                  <a:pt x="971550" y="147827"/>
                </a:lnTo>
                <a:lnTo>
                  <a:pt x="971550" y="152399"/>
                </a:lnTo>
                <a:lnTo>
                  <a:pt x="976122" y="152399"/>
                </a:lnTo>
                <a:close/>
              </a:path>
              <a:path w="1396364" h="391159">
                <a:moveTo>
                  <a:pt x="976122" y="247649"/>
                </a:moveTo>
                <a:lnTo>
                  <a:pt x="971550" y="243077"/>
                </a:lnTo>
                <a:lnTo>
                  <a:pt x="971550" y="247649"/>
                </a:lnTo>
                <a:lnTo>
                  <a:pt x="976122" y="247649"/>
                </a:lnTo>
                <a:close/>
              </a:path>
              <a:path w="1396364" h="391159">
                <a:moveTo>
                  <a:pt x="976122" y="292413"/>
                </a:moveTo>
                <a:lnTo>
                  <a:pt x="976122" y="247649"/>
                </a:lnTo>
                <a:lnTo>
                  <a:pt x="971550" y="247649"/>
                </a:lnTo>
                <a:lnTo>
                  <a:pt x="971550" y="303275"/>
                </a:lnTo>
                <a:lnTo>
                  <a:pt x="975360" y="302304"/>
                </a:lnTo>
                <a:lnTo>
                  <a:pt x="975360" y="292607"/>
                </a:lnTo>
                <a:lnTo>
                  <a:pt x="976122" y="292413"/>
                </a:lnTo>
                <a:close/>
              </a:path>
              <a:path w="1396364" h="391159">
                <a:moveTo>
                  <a:pt x="981456" y="99853"/>
                </a:moveTo>
                <a:lnTo>
                  <a:pt x="981456" y="93725"/>
                </a:lnTo>
                <a:lnTo>
                  <a:pt x="975360" y="98297"/>
                </a:lnTo>
                <a:lnTo>
                  <a:pt x="981456" y="99853"/>
                </a:lnTo>
                <a:close/>
              </a:path>
              <a:path w="1396364" h="391159">
                <a:moveTo>
                  <a:pt x="981456" y="152399"/>
                </a:moveTo>
                <a:lnTo>
                  <a:pt x="981456" y="99853"/>
                </a:lnTo>
                <a:lnTo>
                  <a:pt x="975360" y="98297"/>
                </a:lnTo>
                <a:lnTo>
                  <a:pt x="975360" y="143255"/>
                </a:lnTo>
                <a:lnTo>
                  <a:pt x="976122" y="143255"/>
                </a:lnTo>
                <a:lnTo>
                  <a:pt x="976122" y="152399"/>
                </a:lnTo>
                <a:lnTo>
                  <a:pt x="981456" y="152399"/>
                </a:lnTo>
                <a:close/>
              </a:path>
              <a:path w="1396364" h="391159">
                <a:moveTo>
                  <a:pt x="1375235" y="200361"/>
                </a:moveTo>
                <a:lnTo>
                  <a:pt x="1356004" y="195452"/>
                </a:lnTo>
                <a:lnTo>
                  <a:pt x="975360" y="292607"/>
                </a:lnTo>
                <a:lnTo>
                  <a:pt x="981456" y="297179"/>
                </a:lnTo>
                <a:lnTo>
                  <a:pt x="981456" y="300750"/>
                </a:lnTo>
                <a:lnTo>
                  <a:pt x="1375235" y="200361"/>
                </a:lnTo>
                <a:close/>
              </a:path>
              <a:path w="1396364" h="391159">
                <a:moveTo>
                  <a:pt x="981456" y="300750"/>
                </a:moveTo>
                <a:lnTo>
                  <a:pt x="981456" y="297179"/>
                </a:lnTo>
                <a:lnTo>
                  <a:pt x="975360" y="292607"/>
                </a:lnTo>
                <a:lnTo>
                  <a:pt x="975360" y="302304"/>
                </a:lnTo>
                <a:lnTo>
                  <a:pt x="981456" y="300750"/>
                </a:lnTo>
                <a:close/>
              </a:path>
              <a:path w="1396364" h="391159">
                <a:moveTo>
                  <a:pt x="1375410" y="200317"/>
                </a:moveTo>
                <a:lnTo>
                  <a:pt x="1375410" y="190499"/>
                </a:lnTo>
                <a:lnTo>
                  <a:pt x="1356004" y="195452"/>
                </a:lnTo>
                <a:lnTo>
                  <a:pt x="1375235" y="200361"/>
                </a:lnTo>
                <a:lnTo>
                  <a:pt x="1375410" y="200317"/>
                </a:lnTo>
                <a:close/>
              </a:path>
              <a:path w="1396364" h="391159">
                <a:moveTo>
                  <a:pt x="1375410" y="200405"/>
                </a:moveTo>
                <a:lnTo>
                  <a:pt x="1375235" y="200361"/>
                </a:lnTo>
                <a:lnTo>
                  <a:pt x="1375410" y="200405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492379" y="6180834"/>
            <a:ext cx="2038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17839" y="4539996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1143000" h="381000">
                <a:moveTo>
                  <a:pt x="419100" y="380999"/>
                </a:moveTo>
                <a:lnTo>
                  <a:pt x="419100" y="0"/>
                </a:lnTo>
                <a:lnTo>
                  <a:pt x="0" y="0"/>
                </a:lnTo>
                <a:lnTo>
                  <a:pt x="0" y="381000"/>
                </a:lnTo>
                <a:lnTo>
                  <a:pt x="419100" y="380999"/>
                </a:lnTo>
                <a:close/>
              </a:path>
              <a:path w="1143000" h="381000">
                <a:moveTo>
                  <a:pt x="952500" y="238505"/>
                </a:moveTo>
                <a:lnTo>
                  <a:pt x="952500" y="143255"/>
                </a:lnTo>
                <a:lnTo>
                  <a:pt x="419100" y="143255"/>
                </a:lnTo>
                <a:lnTo>
                  <a:pt x="419100" y="238505"/>
                </a:lnTo>
                <a:lnTo>
                  <a:pt x="952500" y="238505"/>
                </a:lnTo>
                <a:close/>
              </a:path>
              <a:path w="1143000" h="381000">
                <a:moveTo>
                  <a:pt x="1143000" y="190499"/>
                </a:moveTo>
                <a:lnTo>
                  <a:pt x="952500" y="95249"/>
                </a:lnTo>
                <a:lnTo>
                  <a:pt x="952500" y="285749"/>
                </a:lnTo>
                <a:lnTo>
                  <a:pt x="1143000" y="190499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13267" y="4535423"/>
            <a:ext cx="1158240" cy="391160"/>
          </a:xfrm>
          <a:custGeom>
            <a:avLst/>
            <a:gdLst/>
            <a:ahLst/>
            <a:cxnLst/>
            <a:rect l="l" t="t" r="r" b="b"/>
            <a:pathLst>
              <a:path w="1158239" h="391160">
                <a:moveTo>
                  <a:pt x="429006" y="143255"/>
                </a:moveTo>
                <a:lnTo>
                  <a:pt x="429006" y="0"/>
                </a:lnTo>
                <a:lnTo>
                  <a:pt x="0" y="0"/>
                </a:lnTo>
                <a:lnTo>
                  <a:pt x="0" y="390906"/>
                </a:lnTo>
                <a:lnTo>
                  <a:pt x="4571" y="390906"/>
                </a:lnTo>
                <a:lnTo>
                  <a:pt x="4572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419100" y="9905"/>
                </a:lnTo>
                <a:lnTo>
                  <a:pt x="419100" y="4571"/>
                </a:lnTo>
                <a:lnTo>
                  <a:pt x="423672" y="9905"/>
                </a:lnTo>
                <a:lnTo>
                  <a:pt x="423672" y="143255"/>
                </a:lnTo>
                <a:lnTo>
                  <a:pt x="429006" y="143255"/>
                </a:lnTo>
                <a:close/>
              </a:path>
              <a:path w="1158239" h="391160">
                <a:moveTo>
                  <a:pt x="9906" y="9906"/>
                </a:moveTo>
                <a:lnTo>
                  <a:pt x="9906" y="4571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1158239" h="391160">
                <a:moveTo>
                  <a:pt x="9906" y="381000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381000"/>
                </a:lnTo>
                <a:lnTo>
                  <a:pt x="9906" y="381000"/>
                </a:lnTo>
                <a:close/>
              </a:path>
              <a:path w="1158239" h="391160">
                <a:moveTo>
                  <a:pt x="423672" y="380999"/>
                </a:moveTo>
                <a:lnTo>
                  <a:pt x="4572" y="381000"/>
                </a:lnTo>
                <a:lnTo>
                  <a:pt x="9906" y="385572"/>
                </a:lnTo>
                <a:lnTo>
                  <a:pt x="9906" y="390906"/>
                </a:lnTo>
                <a:lnTo>
                  <a:pt x="419100" y="390905"/>
                </a:lnTo>
                <a:lnTo>
                  <a:pt x="419100" y="385571"/>
                </a:lnTo>
                <a:lnTo>
                  <a:pt x="423672" y="380999"/>
                </a:lnTo>
                <a:close/>
              </a:path>
              <a:path w="1158239" h="391160">
                <a:moveTo>
                  <a:pt x="9906" y="390906"/>
                </a:moveTo>
                <a:lnTo>
                  <a:pt x="9906" y="385572"/>
                </a:lnTo>
                <a:lnTo>
                  <a:pt x="4572" y="381000"/>
                </a:lnTo>
                <a:lnTo>
                  <a:pt x="4571" y="390906"/>
                </a:lnTo>
                <a:lnTo>
                  <a:pt x="9906" y="390906"/>
                </a:lnTo>
                <a:close/>
              </a:path>
              <a:path w="1158239" h="391160">
                <a:moveTo>
                  <a:pt x="423672" y="9905"/>
                </a:moveTo>
                <a:lnTo>
                  <a:pt x="419100" y="4571"/>
                </a:lnTo>
                <a:lnTo>
                  <a:pt x="419100" y="9905"/>
                </a:lnTo>
                <a:lnTo>
                  <a:pt x="423672" y="9905"/>
                </a:lnTo>
                <a:close/>
              </a:path>
              <a:path w="1158239" h="391160">
                <a:moveTo>
                  <a:pt x="429006" y="152399"/>
                </a:moveTo>
                <a:lnTo>
                  <a:pt x="429006" y="147827"/>
                </a:lnTo>
                <a:lnTo>
                  <a:pt x="423672" y="143255"/>
                </a:lnTo>
                <a:lnTo>
                  <a:pt x="423672" y="9905"/>
                </a:lnTo>
                <a:lnTo>
                  <a:pt x="419100" y="9905"/>
                </a:lnTo>
                <a:lnTo>
                  <a:pt x="419100" y="152399"/>
                </a:lnTo>
                <a:lnTo>
                  <a:pt x="429006" y="152399"/>
                </a:lnTo>
                <a:close/>
              </a:path>
              <a:path w="1158239" h="391160">
                <a:moveTo>
                  <a:pt x="962406" y="283082"/>
                </a:moveTo>
                <a:lnTo>
                  <a:pt x="962406" y="238505"/>
                </a:lnTo>
                <a:lnTo>
                  <a:pt x="419100" y="238505"/>
                </a:lnTo>
                <a:lnTo>
                  <a:pt x="419100" y="380999"/>
                </a:lnTo>
                <a:lnTo>
                  <a:pt x="423672" y="380999"/>
                </a:lnTo>
                <a:lnTo>
                  <a:pt x="423672" y="247649"/>
                </a:lnTo>
                <a:lnTo>
                  <a:pt x="429006" y="243077"/>
                </a:lnTo>
                <a:lnTo>
                  <a:pt x="429006" y="247649"/>
                </a:lnTo>
                <a:lnTo>
                  <a:pt x="952500" y="247649"/>
                </a:lnTo>
                <a:lnTo>
                  <a:pt x="952500" y="243077"/>
                </a:lnTo>
                <a:lnTo>
                  <a:pt x="957072" y="247649"/>
                </a:lnTo>
                <a:lnTo>
                  <a:pt x="957072" y="285749"/>
                </a:lnTo>
                <a:lnTo>
                  <a:pt x="962406" y="283082"/>
                </a:lnTo>
                <a:close/>
              </a:path>
              <a:path w="1158239" h="391160">
                <a:moveTo>
                  <a:pt x="429006" y="390905"/>
                </a:moveTo>
                <a:lnTo>
                  <a:pt x="429006" y="247649"/>
                </a:lnTo>
                <a:lnTo>
                  <a:pt x="423672" y="247649"/>
                </a:lnTo>
                <a:lnTo>
                  <a:pt x="423672" y="380999"/>
                </a:lnTo>
                <a:lnTo>
                  <a:pt x="419100" y="385571"/>
                </a:lnTo>
                <a:lnTo>
                  <a:pt x="419100" y="390905"/>
                </a:lnTo>
                <a:lnTo>
                  <a:pt x="429006" y="390905"/>
                </a:lnTo>
                <a:close/>
              </a:path>
              <a:path w="1158239" h="391160">
                <a:moveTo>
                  <a:pt x="957072" y="143255"/>
                </a:moveTo>
                <a:lnTo>
                  <a:pt x="423672" y="143255"/>
                </a:lnTo>
                <a:lnTo>
                  <a:pt x="429006" y="147827"/>
                </a:lnTo>
                <a:lnTo>
                  <a:pt x="429006" y="152399"/>
                </a:lnTo>
                <a:lnTo>
                  <a:pt x="952500" y="152399"/>
                </a:lnTo>
                <a:lnTo>
                  <a:pt x="952500" y="147827"/>
                </a:lnTo>
                <a:lnTo>
                  <a:pt x="957072" y="143255"/>
                </a:lnTo>
                <a:close/>
              </a:path>
              <a:path w="1158239" h="391160">
                <a:moveTo>
                  <a:pt x="429006" y="247649"/>
                </a:moveTo>
                <a:lnTo>
                  <a:pt x="429006" y="243077"/>
                </a:lnTo>
                <a:lnTo>
                  <a:pt x="423672" y="247649"/>
                </a:lnTo>
                <a:lnTo>
                  <a:pt x="429006" y="247649"/>
                </a:lnTo>
                <a:close/>
              </a:path>
              <a:path w="1158239" h="391160">
                <a:moveTo>
                  <a:pt x="1158240" y="195071"/>
                </a:moveTo>
                <a:lnTo>
                  <a:pt x="952500" y="92201"/>
                </a:lnTo>
                <a:lnTo>
                  <a:pt x="952500" y="143255"/>
                </a:lnTo>
                <a:lnTo>
                  <a:pt x="955547" y="143255"/>
                </a:lnTo>
                <a:lnTo>
                  <a:pt x="955547" y="104393"/>
                </a:lnTo>
                <a:lnTo>
                  <a:pt x="962406" y="99821"/>
                </a:lnTo>
                <a:lnTo>
                  <a:pt x="962406" y="107822"/>
                </a:lnTo>
                <a:lnTo>
                  <a:pt x="1137666" y="195452"/>
                </a:lnTo>
                <a:lnTo>
                  <a:pt x="1146048" y="191261"/>
                </a:lnTo>
                <a:lnTo>
                  <a:pt x="1146048" y="201213"/>
                </a:lnTo>
                <a:lnTo>
                  <a:pt x="1158240" y="195071"/>
                </a:lnTo>
                <a:close/>
              </a:path>
              <a:path w="1158239" h="391160">
                <a:moveTo>
                  <a:pt x="957072" y="152399"/>
                </a:moveTo>
                <a:lnTo>
                  <a:pt x="957072" y="143255"/>
                </a:lnTo>
                <a:lnTo>
                  <a:pt x="952500" y="147827"/>
                </a:lnTo>
                <a:lnTo>
                  <a:pt x="952500" y="152399"/>
                </a:lnTo>
                <a:lnTo>
                  <a:pt x="957072" y="152399"/>
                </a:lnTo>
                <a:close/>
              </a:path>
              <a:path w="1158239" h="391160">
                <a:moveTo>
                  <a:pt x="957072" y="247649"/>
                </a:moveTo>
                <a:lnTo>
                  <a:pt x="952500" y="243077"/>
                </a:lnTo>
                <a:lnTo>
                  <a:pt x="952500" y="247649"/>
                </a:lnTo>
                <a:lnTo>
                  <a:pt x="957072" y="247649"/>
                </a:lnTo>
                <a:close/>
              </a:path>
              <a:path w="1158239" h="391160">
                <a:moveTo>
                  <a:pt x="957072" y="285749"/>
                </a:moveTo>
                <a:lnTo>
                  <a:pt x="957072" y="247649"/>
                </a:lnTo>
                <a:lnTo>
                  <a:pt x="952500" y="247649"/>
                </a:lnTo>
                <a:lnTo>
                  <a:pt x="952500" y="298703"/>
                </a:lnTo>
                <a:lnTo>
                  <a:pt x="955547" y="297168"/>
                </a:lnTo>
                <a:lnTo>
                  <a:pt x="955547" y="286511"/>
                </a:lnTo>
                <a:lnTo>
                  <a:pt x="957072" y="285749"/>
                </a:lnTo>
                <a:close/>
              </a:path>
              <a:path w="1158239" h="391160">
                <a:moveTo>
                  <a:pt x="962406" y="107822"/>
                </a:moveTo>
                <a:lnTo>
                  <a:pt x="962406" y="99821"/>
                </a:lnTo>
                <a:lnTo>
                  <a:pt x="955547" y="104393"/>
                </a:lnTo>
                <a:lnTo>
                  <a:pt x="962406" y="107822"/>
                </a:lnTo>
                <a:close/>
              </a:path>
              <a:path w="1158239" h="391160">
                <a:moveTo>
                  <a:pt x="962406" y="152399"/>
                </a:moveTo>
                <a:lnTo>
                  <a:pt x="962406" y="107822"/>
                </a:lnTo>
                <a:lnTo>
                  <a:pt x="955547" y="104393"/>
                </a:lnTo>
                <a:lnTo>
                  <a:pt x="955547" y="143255"/>
                </a:lnTo>
                <a:lnTo>
                  <a:pt x="957072" y="143255"/>
                </a:lnTo>
                <a:lnTo>
                  <a:pt x="957072" y="152399"/>
                </a:lnTo>
                <a:lnTo>
                  <a:pt x="962406" y="152399"/>
                </a:lnTo>
                <a:close/>
              </a:path>
              <a:path w="1158239" h="391160">
                <a:moveTo>
                  <a:pt x="1146048" y="201213"/>
                </a:moveTo>
                <a:lnTo>
                  <a:pt x="1146048" y="199643"/>
                </a:lnTo>
                <a:lnTo>
                  <a:pt x="1137666" y="195452"/>
                </a:lnTo>
                <a:lnTo>
                  <a:pt x="955547" y="286511"/>
                </a:lnTo>
                <a:lnTo>
                  <a:pt x="962406" y="290321"/>
                </a:lnTo>
                <a:lnTo>
                  <a:pt x="962406" y="293714"/>
                </a:lnTo>
                <a:lnTo>
                  <a:pt x="1146048" y="201213"/>
                </a:lnTo>
                <a:close/>
              </a:path>
              <a:path w="1158239" h="391160">
                <a:moveTo>
                  <a:pt x="962406" y="293714"/>
                </a:moveTo>
                <a:lnTo>
                  <a:pt x="962406" y="290321"/>
                </a:lnTo>
                <a:lnTo>
                  <a:pt x="955547" y="286511"/>
                </a:lnTo>
                <a:lnTo>
                  <a:pt x="955547" y="297168"/>
                </a:lnTo>
                <a:lnTo>
                  <a:pt x="962406" y="293714"/>
                </a:lnTo>
                <a:close/>
              </a:path>
              <a:path w="1158239" h="391160">
                <a:moveTo>
                  <a:pt x="1146048" y="199643"/>
                </a:moveTo>
                <a:lnTo>
                  <a:pt x="1146048" y="191261"/>
                </a:lnTo>
                <a:lnTo>
                  <a:pt x="1137666" y="195452"/>
                </a:lnTo>
                <a:lnTo>
                  <a:pt x="1146048" y="199643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001907" y="4461002"/>
            <a:ext cx="25146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 b="1">
                <a:solidFill>
                  <a:srgbClr val="004C2B"/>
                </a:solidFill>
                <a:latin typeface="Times New Roman"/>
                <a:cs typeface="Times New Roman"/>
              </a:rPr>
              <a:t>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460639" y="3473577"/>
            <a:ext cx="3352800" cy="0"/>
          </a:xfrm>
          <a:custGeom>
            <a:avLst/>
            <a:gdLst/>
            <a:ahLst/>
            <a:cxnLst/>
            <a:rect l="l" t="t" r="r" b="b"/>
            <a:pathLst>
              <a:path w="3352800" h="0">
                <a:moveTo>
                  <a:pt x="0" y="0"/>
                </a:moveTo>
                <a:lnTo>
                  <a:pt x="3352799" y="0"/>
                </a:lnTo>
              </a:path>
            </a:pathLst>
          </a:custGeom>
          <a:ln w="57150">
            <a:solidFill>
              <a:srgbClr val="5789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575439" y="3473577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 h="0">
                <a:moveTo>
                  <a:pt x="0" y="0"/>
                </a:moveTo>
                <a:lnTo>
                  <a:pt x="2133599" y="0"/>
                </a:lnTo>
              </a:path>
            </a:pathLst>
          </a:custGeom>
          <a:ln w="57150">
            <a:solidFill>
              <a:srgbClr val="5789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004427" y="64449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lnTo>
                  <a:pt x="57150" y="457200"/>
                </a:lnTo>
                <a:lnTo>
                  <a:pt x="57150" y="143256"/>
                </a:lnTo>
                <a:lnTo>
                  <a:pt x="143268" y="143256"/>
                </a:lnTo>
                <a:lnTo>
                  <a:pt x="143268" y="272034"/>
                </a:lnTo>
                <a:lnTo>
                  <a:pt x="146614" y="288667"/>
                </a:lnTo>
                <a:lnTo>
                  <a:pt x="155746" y="302228"/>
                </a:lnTo>
                <a:lnTo>
                  <a:pt x="169307" y="311360"/>
                </a:lnTo>
                <a:lnTo>
                  <a:pt x="185940" y="314706"/>
                </a:lnTo>
                <a:lnTo>
                  <a:pt x="228600" y="314706"/>
                </a:lnTo>
                <a:lnTo>
                  <a:pt x="228600" y="143256"/>
                </a:lnTo>
                <a:lnTo>
                  <a:pt x="314718" y="57150"/>
                </a:lnTo>
                <a:lnTo>
                  <a:pt x="400050" y="143256"/>
                </a:lnTo>
                <a:lnTo>
                  <a:pt x="400050" y="457200"/>
                </a:lnTo>
                <a:lnTo>
                  <a:pt x="457200" y="457200"/>
                </a:lnTo>
                <a:close/>
              </a:path>
              <a:path w="457200" h="457200">
                <a:moveTo>
                  <a:pt x="400050" y="457200"/>
                </a:moveTo>
                <a:lnTo>
                  <a:pt x="400050" y="143256"/>
                </a:lnTo>
                <a:lnTo>
                  <a:pt x="357390" y="143256"/>
                </a:lnTo>
                <a:lnTo>
                  <a:pt x="357390" y="272034"/>
                </a:lnTo>
                <a:lnTo>
                  <a:pt x="347341" y="321933"/>
                </a:lnTo>
                <a:lnTo>
                  <a:pt x="319860" y="362616"/>
                </a:lnTo>
                <a:lnTo>
                  <a:pt x="278946" y="390013"/>
                </a:lnTo>
                <a:lnTo>
                  <a:pt x="228600" y="400050"/>
                </a:lnTo>
                <a:lnTo>
                  <a:pt x="185940" y="400050"/>
                </a:lnTo>
                <a:lnTo>
                  <a:pt x="135915" y="390013"/>
                </a:lnTo>
                <a:lnTo>
                  <a:pt x="94965" y="362616"/>
                </a:lnTo>
                <a:lnTo>
                  <a:pt x="67306" y="321933"/>
                </a:lnTo>
                <a:lnTo>
                  <a:pt x="57150" y="272034"/>
                </a:lnTo>
                <a:lnTo>
                  <a:pt x="57150" y="457200"/>
                </a:lnTo>
                <a:lnTo>
                  <a:pt x="400050" y="457200"/>
                </a:lnTo>
                <a:close/>
              </a:path>
              <a:path w="457200" h="457200">
                <a:moveTo>
                  <a:pt x="272046" y="272034"/>
                </a:moveTo>
                <a:lnTo>
                  <a:pt x="272046" y="143256"/>
                </a:lnTo>
                <a:lnTo>
                  <a:pt x="228600" y="143256"/>
                </a:lnTo>
                <a:lnTo>
                  <a:pt x="228600" y="314706"/>
                </a:lnTo>
                <a:lnTo>
                  <a:pt x="245680" y="311360"/>
                </a:lnTo>
                <a:lnTo>
                  <a:pt x="259472" y="302228"/>
                </a:lnTo>
                <a:lnTo>
                  <a:pt x="268688" y="288667"/>
                </a:lnTo>
                <a:lnTo>
                  <a:pt x="272046" y="272034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061577" y="6502146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214884" y="334239"/>
                </a:moveTo>
                <a:lnTo>
                  <a:pt x="214884" y="214883"/>
                </a:lnTo>
                <a:lnTo>
                  <a:pt x="211526" y="231517"/>
                </a:lnTo>
                <a:lnTo>
                  <a:pt x="202311" y="245078"/>
                </a:lnTo>
                <a:lnTo>
                  <a:pt x="188523" y="254210"/>
                </a:lnTo>
                <a:lnTo>
                  <a:pt x="171450" y="257555"/>
                </a:lnTo>
                <a:lnTo>
                  <a:pt x="128778" y="257555"/>
                </a:lnTo>
                <a:lnTo>
                  <a:pt x="112144" y="254210"/>
                </a:lnTo>
                <a:lnTo>
                  <a:pt x="98583" y="245078"/>
                </a:lnTo>
                <a:lnTo>
                  <a:pt x="89451" y="231517"/>
                </a:lnTo>
                <a:lnTo>
                  <a:pt x="86106" y="214883"/>
                </a:lnTo>
                <a:lnTo>
                  <a:pt x="86106" y="86105"/>
                </a:lnTo>
                <a:lnTo>
                  <a:pt x="0" y="86105"/>
                </a:lnTo>
                <a:lnTo>
                  <a:pt x="0" y="214883"/>
                </a:lnTo>
                <a:lnTo>
                  <a:pt x="10156" y="264783"/>
                </a:lnTo>
                <a:lnTo>
                  <a:pt x="37814" y="305466"/>
                </a:lnTo>
                <a:lnTo>
                  <a:pt x="78759" y="332863"/>
                </a:lnTo>
                <a:lnTo>
                  <a:pt x="128778" y="342899"/>
                </a:lnTo>
                <a:lnTo>
                  <a:pt x="171450" y="342899"/>
                </a:lnTo>
                <a:lnTo>
                  <a:pt x="214884" y="334239"/>
                </a:lnTo>
                <a:close/>
              </a:path>
              <a:path w="342900" h="342900">
                <a:moveTo>
                  <a:pt x="342900" y="86105"/>
                </a:moveTo>
                <a:lnTo>
                  <a:pt x="257556" y="0"/>
                </a:lnTo>
                <a:lnTo>
                  <a:pt x="171450" y="86105"/>
                </a:lnTo>
                <a:lnTo>
                  <a:pt x="214884" y="86105"/>
                </a:lnTo>
                <a:lnTo>
                  <a:pt x="214884" y="334239"/>
                </a:lnTo>
                <a:lnTo>
                  <a:pt x="221789" y="332863"/>
                </a:lnTo>
                <a:lnTo>
                  <a:pt x="262699" y="305466"/>
                </a:lnTo>
                <a:lnTo>
                  <a:pt x="290179" y="264783"/>
                </a:lnTo>
                <a:lnTo>
                  <a:pt x="300228" y="214883"/>
                </a:lnTo>
                <a:lnTo>
                  <a:pt x="300228" y="86105"/>
                </a:lnTo>
                <a:lnTo>
                  <a:pt x="342900" y="86105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057017" y="6496050"/>
            <a:ext cx="360045" cy="354330"/>
          </a:xfrm>
          <a:custGeom>
            <a:avLst/>
            <a:gdLst/>
            <a:ahLst/>
            <a:cxnLst/>
            <a:rect l="l" t="t" r="r" b="b"/>
            <a:pathLst>
              <a:path w="360045" h="354329">
                <a:moveTo>
                  <a:pt x="97536" y="232410"/>
                </a:moveTo>
                <a:lnTo>
                  <a:pt x="96012" y="228600"/>
                </a:lnTo>
                <a:lnTo>
                  <a:pt x="95250" y="224790"/>
                </a:lnTo>
                <a:lnTo>
                  <a:pt x="95250" y="87630"/>
                </a:lnTo>
                <a:lnTo>
                  <a:pt x="0" y="87630"/>
                </a:lnTo>
                <a:lnTo>
                  <a:pt x="0" y="227838"/>
                </a:lnTo>
                <a:lnTo>
                  <a:pt x="4572" y="245420"/>
                </a:lnTo>
                <a:lnTo>
                  <a:pt x="4572" y="96774"/>
                </a:lnTo>
                <a:lnTo>
                  <a:pt x="9906" y="92202"/>
                </a:lnTo>
                <a:lnTo>
                  <a:pt x="9906" y="96774"/>
                </a:lnTo>
                <a:lnTo>
                  <a:pt x="86106" y="96774"/>
                </a:lnTo>
                <a:lnTo>
                  <a:pt x="86106" y="92202"/>
                </a:lnTo>
                <a:lnTo>
                  <a:pt x="90678" y="96774"/>
                </a:lnTo>
                <a:lnTo>
                  <a:pt x="90678" y="241374"/>
                </a:lnTo>
                <a:lnTo>
                  <a:pt x="91092" y="242810"/>
                </a:lnTo>
                <a:lnTo>
                  <a:pt x="96774" y="250276"/>
                </a:lnTo>
                <a:lnTo>
                  <a:pt x="96774" y="231648"/>
                </a:lnTo>
                <a:lnTo>
                  <a:pt x="97536" y="232410"/>
                </a:lnTo>
                <a:close/>
              </a:path>
              <a:path w="360045" h="354329">
                <a:moveTo>
                  <a:pt x="9906" y="96774"/>
                </a:moveTo>
                <a:lnTo>
                  <a:pt x="9906" y="92202"/>
                </a:lnTo>
                <a:lnTo>
                  <a:pt x="4572" y="96774"/>
                </a:lnTo>
                <a:lnTo>
                  <a:pt x="9906" y="96774"/>
                </a:lnTo>
                <a:close/>
              </a:path>
              <a:path w="360045" h="354329">
                <a:moveTo>
                  <a:pt x="19812" y="268986"/>
                </a:moveTo>
                <a:lnTo>
                  <a:pt x="17526" y="262890"/>
                </a:lnTo>
                <a:lnTo>
                  <a:pt x="17526" y="263652"/>
                </a:lnTo>
                <a:lnTo>
                  <a:pt x="15240" y="257556"/>
                </a:lnTo>
                <a:lnTo>
                  <a:pt x="13716" y="251460"/>
                </a:lnTo>
                <a:lnTo>
                  <a:pt x="13716" y="252222"/>
                </a:lnTo>
                <a:lnTo>
                  <a:pt x="12192" y="245364"/>
                </a:lnTo>
                <a:lnTo>
                  <a:pt x="12192" y="246126"/>
                </a:lnTo>
                <a:lnTo>
                  <a:pt x="11430" y="239268"/>
                </a:lnTo>
                <a:lnTo>
                  <a:pt x="11430" y="240030"/>
                </a:lnTo>
                <a:lnTo>
                  <a:pt x="10668" y="233172"/>
                </a:lnTo>
                <a:lnTo>
                  <a:pt x="9906" y="227076"/>
                </a:lnTo>
                <a:lnTo>
                  <a:pt x="9906" y="96774"/>
                </a:lnTo>
                <a:lnTo>
                  <a:pt x="4572" y="96774"/>
                </a:lnTo>
                <a:lnTo>
                  <a:pt x="4572" y="245420"/>
                </a:lnTo>
                <a:lnTo>
                  <a:pt x="13068" y="278097"/>
                </a:lnTo>
                <a:lnTo>
                  <a:pt x="19050" y="286428"/>
                </a:lnTo>
                <a:lnTo>
                  <a:pt x="19050" y="268986"/>
                </a:lnTo>
                <a:lnTo>
                  <a:pt x="19812" y="268986"/>
                </a:lnTo>
                <a:close/>
              </a:path>
              <a:path w="360045" h="354329">
                <a:moveTo>
                  <a:pt x="31242" y="290322"/>
                </a:moveTo>
                <a:lnTo>
                  <a:pt x="24384" y="279654"/>
                </a:lnTo>
                <a:lnTo>
                  <a:pt x="19050" y="268986"/>
                </a:lnTo>
                <a:lnTo>
                  <a:pt x="19050" y="286428"/>
                </a:lnTo>
                <a:lnTo>
                  <a:pt x="30480" y="302350"/>
                </a:lnTo>
                <a:lnTo>
                  <a:pt x="30480" y="289560"/>
                </a:lnTo>
                <a:lnTo>
                  <a:pt x="31242" y="290322"/>
                </a:lnTo>
                <a:close/>
              </a:path>
              <a:path w="360045" h="354329">
                <a:moveTo>
                  <a:pt x="46482" y="320943"/>
                </a:moveTo>
                <a:lnTo>
                  <a:pt x="46482" y="308610"/>
                </a:lnTo>
                <a:lnTo>
                  <a:pt x="45720" y="307848"/>
                </a:lnTo>
                <a:lnTo>
                  <a:pt x="38100" y="299466"/>
                </a:lnTo>
                <a:lnTo>
                  <a:pt x="30480" y="289560"/>
                </a:lnTo>
                <a:lnTo>
                  <a:pt x="30480" y="302350"/>
                </a:lnTo>
                <a:lnTo>
                  <a:pt x="41562" y="317787"/>
                </a:lnTo>
                <a:lnTo>
                  <a:pt x="46482" y="320943"/>
                </a:lnTo>
                <a:close/>
              </a:path>
              <a:path w="360045" h="354329">
                <a:moveTo>
                  <a:pt x="46117" y="308212"/>
                </a:moveTo>
                <a:lnTo>
                  <a:pt x="45720" y="307778"/>
                </a:lnTo>
                <a:lnTo>
                  <a:pt x="46117" y="308212"/>
                </a:lnTo>
                <a:close/>
              </a:path>
              <a:path w="360045" h="354329">
                <a:moveTo>
                  <a:pt x="46482" y="308610"/>
                </a:moveTo>
                <a:lnTo>
                  <a:pt x="46117" y="308212"/>
                </a:lnTo>
                <a:lnTo>
                  <a:pt x="45720" y="307848"/>
                </a:lnTo>
                <a:lnTo>
                  <a:pt x="46482" y="308610"/>
                </a:lnTo>
                <a:close/>
              </a:path>
              <a:path w="360045" h="354329">
                <a:moveTo>
                  <a:pt x="64770" y="332677"/>
                </a:moveTo>
                <a:lnTo>
                  <a:pt x="64770" y="323850"/>
                </a:lnTo>
                <a:lnTo>
                  <a:pt x="54864" y="316230"/>
                </a:lnTo>
                <a:lnTo>
                  <a:pt x="46117" y="308212"/>
                </a:lnTo>
                <a:lnTo>
                  <a:pt x="46482" y="308610"/>
                </a:lnTo>
                <a:lnTo>
                  <a:pt x="46482" y="320943"/>
                </a:lnTo>
                <a:lnTo>
                  <a:pt x="64770" y="332677"/>
                </a:lnTo>
                <a:close/>
              </a:path>
              <a:path w="360045" h="354329">
                <a:moveTo>
                  <a:pt x="74676" y="339033"/>
                </a:moveTo>
                <a:lnTo>
                  <a:pt x="74676" y="329946"/>
                </a:lnTo>
                <a:lnTo>
                  <a:pt x="64008" y="323088"/>
                </a:lnTo>
                <a:lnTo>
                  <a:pt x="64770" y="323850"/>
                </a:lnTo>
                <a:lnTo>
                  <a:pt x="64770" y="332677"/>
                </a:lnTo>
                <a:lnTo>
                  <a:pt x="74676" y="339033"/>
                </a:lnTo>
                <a:close/>
              </a:path>
              <a:path w="360045" h="354329">
                <a:moveTo>
                  <a:pt x="102870" y="340614"/>
                </a:moveTo>
                <a:lnTo>
                  <a:pt x="96774" y="339090"/>
                </a:lnTo>
                <a:lnTo>
                  <a:pt x="90678" y="336804"/>
                </a:lnTo>
                <a:lnTo>
                  <a:pt x="85344" y="334518"/>
                </a:lnTo>
                <a:lnTo>
                  <a:pt x="85344" y="335280"/>
                </a:lnTo>
                <a:lnTo>
                  <a:pt x="73914" y="329184"/>
                </a:lnTo>
                <a:lnTo>
                  <a:pt x="74676" y="329946"/>
                </a:lnTo>
                <a:lnTo>
                  <a:pt x="74676" y="339033"/>
                </a:lnTo>
                <a:lnTo>
                  <a:pt x="82612" y="344125"/>
                </a:lnTo>
                <a:lnTo>
                  <a:pt x="102108" y="348046"/>
                </a:lnTo>
                <a:lnTo>
                  <a:pt x="102108" y="340614"/>
                </a:lnTo>
                <a:lnTo>
                  <a:pt x="102870" y="340614"/>
                </a:lnTo>
                <a:close/>
              </a:path>
              <a:path w="360045" h="354329">
                <a:moveTo>
                  <a:pt x="90678" y="96774"/>
                </a:moveTo>
                <a:lnTo>
                  <a:pt x="86106" y="92202"/>
                </a:lnTo>
                <a:lnTo>
                  <a:pt x="86106" y="96774"/>
                </a:lnTo>
                <a:lnTo>
                  <a:pt x="90678" y="96774"/>
                </a:lnTo>
                <a:close/>
              </a:path>
              <a:path w="360045" h="354329">
                <a:moveTo>
                  <a:pt x="90678" y="241374"/>
                </a:moveTo>
                <a:lnTo>
                  <a:pt x="90678" y="96774"/>
                </a:lnTo>
                <a:lnTo>
                  <a:pt x="86106" y="96774"/>
                </a:lnTo>
                <a:lnTo>
                  <a:pt x="86106" y="225552"/>
                </a:lnTo>
                <a:lnTo>
                  <a:pt x="90678" y="241374"/>
                </a:lnTo>
                <a:close/>
              </a:path>
              <a:path w="360045" h="354329">
                <a:moveTo>
                  <a:pt x="96012" y="224790"/>
                </a:moveTo>
                <a:lnTo>
                  <a:pt x="95250" y="220218"/>
                </a:lnTo>
                <a:lnTo>
                  <a:pt x="95250" y="224790"/>
                </a:lnTo>
                <a:lnTo>
                  <a:pt x="96012" y="224790"/>
                </a:lnTo>
                <a:close/>
              </a:path>
              <a:path w="360045" h="354329">
                <a:moveTo>
                  <a:pt x="104394" y="245364"/>
                </a:moveTo>
                <a:lnTo>
                  <a:pt x="102108" y="241554"/>
                </a:lnTo>
                <a:lnTo>
                  <a:pt x="102108" y="242316"/>
                </a:lnTo>
                <a:lnTo>
                  <a:pt x="99822" y="238506"/>
                </a:lnTo>
                <a:lnTo>
                  <a:pt x="99822" y="239268"/>
                </a:lnTo>
                <a:lnTo>
                  <a:pt x="96774" y="231648"/>
                </a:lnTo>
                <a:lnTo>
                  <a:pt x="96774" y="250276"/>
                </a:lnTo>
                <a:lnTo>
                  <a:pt x="101284" y="256203"/>
                </a:lnTo>
                <a:lnTo>
                  <a:pt x="103632" y="257626"/>
                </a:lnTo>
                <a:lnTo>
                  <a:pt x="103632" y="244602"/>
                </a:lnTo>
                <a:lnTo>
                  <a:pt x="104394" y="245364"/>
                </a:lnTo>
                <a:close/>
              </a:path>
              <a:path w="360045" h="354329">
                <a:moveTo>
                  <a:pt x="108966" y="342138"/>
                </a:moveTo>
                <a:lnTo>
                  <a:pt x="102108" y="340614"/>
                </a:lnTo>
                <a:lnTo>
                  <a:pt x="102108" y="348046"/>
                </a:lnTo>
                <a:lnTo>
                  <a:pt x="108204" y="349272"/>
                </a:lnTo>
                <a:lnTo>
                  <a:pt x="108204" y="342138"/>
                </a:lnTo>
                <a:lnTo>
                  <a:pt x="108966" y="342138"/>
                </a:lnTo>
                <a:close/>
              </a:path>
              <a:path w="360045" h="354329">
                <a:moveTo>
                  <a:pt x="109728" y="261321"/>
                </a:moveTo>
                <a:lnTo>
                  <a:pt x="109728" y="250698"/>
                </a:lnTo>
                <a:lnTo>
                  <a:pt x="103632" y="244602"/>
                </a:lnTo>
                <a:lnTo>
                  <a:pt x="103632" y="257626"/>
                </a:lnTo>
                <a:lnTo>
                  <a:pt x="109728" y="261321"/>
                </a:lnTo>
                <a:close/>
              </a:path>
              <a:path w="360045" h="354329">
                <a:moveTo>
                  <a:pt x="219456" y="345300"/>
                </a:moveTo>
                <a:lnTo>
                  <a:pt x="219456" y="336804"/>
                </a:lnTo>
                <a:lnTo>
                  <a:pt x="213360" y="339090"/>
                </a:lnTo>
                <a:lnTo>
                  <a:pt x="192162" y="343363"/>
                </a:lnTo>
                <a:lnTo>
                  <a:pt x="170688" y="344700"/>
                </a:lnTo>
                <a:lnTo>
                  <a:pt x="127254" y="344424"/>
                </a:lnTo>
                <a:lnTo>
                  <a:pt x="120396" y="343662"/>
                </a:lnTo>
                <a:lnTo>
                  <a:pt x="114300" y="342900"/>
                </a:lnTo>
                <a:lnTo>
                  <a:pt x="108204" y="342138"/>
                </a:lnTo>
                <a:lnTo>
                  <a:pt x="108204" y="349272"/>
                </a:lnTo>
                <a:lnTo>
                  <a:pt x="133350" y="354330"/>
                </a:lnTo>
                <a:lnTo>
                  <a:pt x="176784" y="354330"/>
                </a:lnTo>
                <a:lnTo>
                  <a:pt x="182880" y="353568"/>
                </a:lnTo>
                <a:lnTo>
                  <a:pt x="219456" y="345300"/>
                </a:lnTo>
                <a:close/>
              </a:path>
              <a:path w="360045" h="354329">
                <a:moveTo>
                  <a:pt x="112776" y="252222"/>
                </a:moveTo>
                <a:lnTo>
                  <a:pt x="108966" y="249936"/>
                </a:lnTo>
                <a:lnTo>
                  <a:pt x="109728" y="250698"/>
                </a:lnTo>
                <a:lnTo>
                  <a:pt x="109728" y="261321"/>
                </a:lnTo>
                <a:lnTo>
                  <a:pt x="112014" y="262706"/>
                </a:lnTo>
                <a:lnTo>
                  <a:pt x="112014" y="252222"/>
                </a:lnTo>
                <a:lnTo>
                  <a:pt x="112776" y="252222"/>
                </a:lnTo>
                <a:close/>
              </a:path>
              <a:path w="360045" h="354329">
                <a:moveTo>
                  <a:pt x="115824" y="254508"/>
                </a:moveTo>
                <a:lnTo>
                  <a:pt x="112014" y="252222"/>
                </a:lnTo>
                <a:lnTo>
                  <a:pt x="112014" y="262706"/>
                </a:lnTo>
                <a:lnTo>
                  <a:pt x="115062" y="264554"/>
                </a:lnTo>
                <a:lnTo>
                  <a:pt x="115062" y="254508"/>
                </a:lnTo>
                <a:lnTo>
                  <a:pt x="115824" y="254508"/>
                </a:lnTo>
                <a:close/>
              </a:path>
              <a:path w="360045" h="354329">
                <a:moveTo>
                  <a:pt x="115062" y="342900"/>
                </a:moveTo>
                <a:lnTo>
                  <a:pt x="114300" y="342815"/>
                </a:lnTo>
                <a:lnTo>
                  <a:pt x="115062" y="342900"/>
                </a:lnTo>
                <a:close/>
              </a:path>
              <a:path w="360045" h="354329">
                <a:moveTo>
                  <a:pt x="122682" y="266238"/>
                </a:moveTo>
                <a:lnTo>
                  <a:pt x="122682" y="257556"/>
                </a:lnTo>
                <a:lnTo>
                  <a:pt x="115062" y="254508"/>
                </a:lnTo>
                <a:lnTo>
                  <a:pt x="115062" y="264554"/>
                </a:lnTo>
                <a:lnTo>
                  <a:pt x="115697" y="264939"/>
                </a:lnTo>
                <a:lnTo>
                  <a:pt x="122682" y="266238"/>
                </a:lnTo>
                <a:close/>
              </a:path>
              <a:path w="360045" h="354329">
                <a:moveTo>
                  <a:pt x="121158" y="343662"/>
                </a:moveTo>
                <a:lnTo>
                  <a:pt x="120396" y="343577"/>
                </a:lnTo>
                <a:lnTo>
                  <a:pt x="121158" y="343662"/>
                </a:lnTo>
                <a:close/>
              </a:path>
              <a:path w="360045" h="354329">
                <a:moveTo>
                  <a:pt x="184404" y="267304"/>
                </a:moveTo>
                <a:lnTo>
                  <a:pt x="184404" y="258318"/>
                </a:lnTo>
                <a:lnTo>
                  <a:pt x="179832" y="258445"/>
                </a:lnTo>
                <a:lnTo>
                  <a:pt x="176784" y="258953"/>
                </a:lnTo>
                <a:lnTo>
                  <a:pt x="133350" y="259080"/>
                </a:lnTo>
                <a:lnTo>
                  <a:pt x="129540" y="258318"/>
                </a:lnTo>
                <a:lnTo>
                  <a:pt x="125730" y="258318"/>
                </a:lnTo>
                <a:lnTo>
                  <a:pt x="121920" y="256794"/>
                </a:lnTo>
                <a:lnTo>
                  <a:pt x="122682" y="257556"/>
                </a:lnTo>
                <a:lnTo>
                  <a:pt x="122682" y="266238"/>
                </a:lnTo>
                <a:lnTo>
                  <a:pt x="133350" y="268224"/>
                </a:lnTo>
                <a:lnTo>
                  <a:pt x="181356" y="268224"/>
                </a:lnTo>
                <a:lnTo>
                  <a:pt x="184404" y="267304"/>
                </a:lnTo>
                <a:close/>
              </a:path>
              <a:path w="360045" h="354329">
                <a:moveTo>
                  <a:pt x="134112" y="259080"/>
                </a:moveTo>
                <a:lnTo>
                  <a:pt x="133350" y="258953"/>
                </a:lnTo>
                <a:lnTo>
                  <a:pt x="134112" y="259080"/>
                </a:lnTo>
                <a:close/>
              </a:path>
              <a:path w="360045" h="354329">
                <a:moveTo>
                  <a:pt x="359664" y="96774"/>
                </a:moveTo>
                <a:lnTo>
                  <a:pt x="262128" y="0"/>
                </a:lnTo>
                <a:lnTo>
                  <a:pt x="164592" y="96774"/>
                </a:lnTo>
                <a:lnTo>
                  <a:pt x="176022" y="96774"/>
                </a:lnTo>
                <a:lnTo>
                  <a:pt x="176022" y="87630"/>
                </a:lnTo>
                <a:lnTo>
                  <a:pt x="187452" y="87630"/>
                </a:lnTo>
                <a:lnTo>
                  <a:pt x="259080" y="16002"/>
                </a:lnTo>
                <a:lnTo>
                  <a:pt x="259080" y="9906"/>
                </a:lnTo>
                <a:lnTo>
                  <a:pt x="265176" y="9906"/>
                </a:lnTo>
                <a:lnTo>
                  <a:pt x="265176" y="16002"/>
                </a:lnTo>
                <a:lnTo>
                  <a:pt x="336804" y="87630"/>
                </a:lnTo>
                <a:lnTo>
                  <a:pt x="347472" y="87630"/>
                </a:lnTo>
                <a:lnTo>
                  <a:pt x="347472" y="96774"/>
                </a:lnTo>
                <a:lnTo>
                  <a:pt x="359664" y="96774"/>
                </a:lnTo>
                <a:close/>
              </a:path>
              <a:path w="360045" h="354329">
                <a:moveTo>
                  <a:pt x="187452" y="87630"/>
                </a:moveTo>
                <a:lnTo>
                  <a:pt x="176022" y="87630"/>
                </a:lnTo>
                <a:lnTo>
                  <a:pt x="179832" y="95250"/>
                </a:lnTo>
                <a:lnTo>
                  <a:pt x="187452" y="87630"/>
                </a:lnTo>
                <a:close/>
              </a:path>
              <a:path w="360045" h="354329">
                <a:moveTo>
                  <a:pt x="224028" y="225552"/>
                </a:moveTo>
                <a:lnTo>
                  <a:pt x="224028" y="87630"/>
                </a:lnTo>
                <a:lnTo>
                  <a:pt x="187452" y="87630"/>
                </a:lnTo>
                <a:lnTo>
                  <a:pt x="179832" y="95250"/>
                </a:lnTo>
                <a:lnTo>
                  <a:pt x="176022" y="87630"/>
                </a:lnTo>
                <a:lnTo>
                  <a:pt x="176022" y="96774"/>
                </a:lnTo>
                <a:lnTo>
                  <a:pt x="214122" y="96774"/>
                </a:lnTo>
                <a:lnTo>
                  <a:pt x="214122" y="92202"/>
                </a:lnTo>
                <a:lnTo>
                  <a:pt x="219456" y="96774"/>
                </a:lnTo>
                <a:lnTo>
                  <a:pt x="219456" y="240175"/>
                </a:lnTo>
                <a:lnTo>
                  <a:pt x="224028" y="225552"/>
                </a:lnTo>
                <a:close/>
              </a:path>
              <a:path w="360045" h="354329">
                <a:moveTo>
                  <a:pt x="188214" y="256794"/>
                </a:moveTo>
                <a:lnTo>
                  <a:pt x="183642" y="258318"/>
                </a:lnTo>
                <a:lnTo>
                  <a:pt x="184404" y="258318"/>
                </a:lnTo>
                <a:lnTo>
                  <a:pt x="184404" y="267304"/>
                </a:lnTo>
                <a:lnTo>
                  <a:pt x="187452" y="266384"/>
                </a:lnTo>
                <a:lnTo>
                  <a:pt x="187452" y="257556"/>
                </a:lnTo>
                <a:lnTo>
                  <a:pt x="188214" y="256794"/>
                </a:lnTo>
                <a:close/>
              </a:path>
              <a:path w="360045" h="354329">
                <a:moveTo>
                  <a:pt x="195072" y="264085"/>
                </a:moveTo>
                <a:lnTo>
                  <a:pt x="195072" y="254508"/>
                </a:lnTo>
                <a:lnTo>
                  <a:pt x="187452" y="257556"/>
                </a:lnTo>
                <a:lnTo>
                  <a:pt x="187452" y="266384"/>
                </a:lnTo>
                <a:lnTo>
                  <a:pt x="195072" y="264085"/>
                </a:lnTo>
                <a:close/>
              </a:path>
              <a:path w="360045" h="354329">
                <a:moveTo>
                  <a:pt x="198120" y="263036"/>
                </a:moveTo>
                <a:lnTo>
                  <a:pt x="198120" y="252222"/>
                </a:lnTo>
                <a:lnTo>
                  <a:pt x="194310" y="254508"/>
                </a:lnTo>
                <a:lnTo>
                  <a:pt x="195072" y="254508"/>
                </a:lnTo>
                <a:lnTo>
                  <a:pt x="195072" y="264085"/>
                </a:lnTo>
                <a:lnTo>
                  <a:pt x="197799" y="263262"/>
                </a:lnTo>
                <a:lnTo>
                  <a:pt x="198120" y="263036"/>
                </a:lnTo>
                <a:close/>
              </a:path>
              <a:path w="360045" h="354329">
                <a:moveTo>
                  <a:pt x="201168" y="249936"/>
                </a:moveTo>
                <a:lnTo>
                  <a:pt x="197358" y="252222"/>
                </a:lnTo>
                <a:lnTo>
                  <a:pt x="198120" y="252222"/>
                </a:lnTo>
                <a:lnTo>
                  <a:pt x="198120" y="263036"/>
                </a:lnTo>
                <a:lnTo>
                  <a:pt x="200406" y="261423"/>
                </a:lnTo>
                <a:lnTo>
                  <a:pt x="200406" y="250698"/>
                </a:lnTo>
                <a:lnTo>
                  <a:pt x="201168" y="249936"/>
                </a:lnTo>
                <a:close/>
              </a:path>
              <a:path w="360045" h="354329">
                <a:moveTo>
                  <a:pt x="210312" y="254387"/>
                </a:moveTo>
                <a:lnTo>
                  <a:pt x="210312" y="238506"/>
                </a:lnTo>
                <a:lnTo>
                  <a:pt x="208026" y="242316"/>
                </a:lnTo>
                <a:lnTo>
                  <a:pt x="208026" y="241554"/>
                </a:lnTo>
                <a:lnTo>
                  <a:pt x="205740" y="245364"/>
                </a:lnTo>
                <a:lnTo>
                  <a:pt x="205740" y="244602"/>
                </a:lnTo>
                <a:lnTo>
                  <a:pt x="203454" y="247650"/>
                </a:lnTo>
                <a:lnTo>
                  <a:pt x="200406" y="250698"/>
                </a:lnTo>
                <a:lnTo>
                  <a:pt x="200406" y="261423"/>
                </a:lnTo>
                <a:lnTo>
                  <a:pt x="210245" y="254484"/>
                </a:lnTo>
                <a:close/>
              </a:path>
              <a:path w="360045" h="354329">
                <a:moveTo>
                  <a:pt x="211836" y="252176"/>
                </a:moveTo>
                <a:lnTo>
                  <a:pt x="211836" y="235458"/>
                </a:lnTo>
                <a:lnTo>
                  <a:pt x="209550" y="239268"/>
                </a:lnTo>
                <a:lnTo>
                  <a:pt x="210312" y="238506"/>
                </a:lnTo>
                <a:lnTo>
                  <a:pt x="210312" y="254387"/>
                </a:lnTo>
                <a:lnTo>
                  <a:pt x="211836" y="252176"/>
                </a:lnTo>
                <a:close/>
              </a:path>
              <a:path w="360045" h="354329">
                <a:moveTo>
                  <a:pt x="219456" y="240175"/>
                </a:moveTo>
                <a:lnTo>
                  <a:pt x="219456" y="96774"/>
                </a:lnTo>
                <a:lnTo>
                  <a:pt x="214122" y="96774"/>
                </a:lnTo>
                <a:lnTo>
                  <a:pt x="214122" y="228600"/>
                </a:lnTo>
                <a:lnTo>
                  <a:pt x="212598" y="232410"/>
                </a:lnTo>
                <a:lnTo>
                  <a:pt x="212598" y="231648"/>
                </a:lnTo>
                <a:lnTo>
                  <a:pt x="211074" y="235458"/>
                </a:lnTo>
                <a:lnTo>
                  <a:pt x="211836" y="235458"/>
                </a:lnTo>
                <a:lnTo>
                  <a:pt x="211836" y="252176"/>
                </a:lnTo>
                <a:lnTo>
                  <a:pt x="218914" y="241908"/>
                </a:lnTo>
                <a:lnTo>
                  <a:pt x="219456" y="240175"/>
                </a:lnTo>
                <a:close/>
              </a:path>
              <a:path w="360045" h="354329">
                <a:moveTo>
                  <a:pt x="214122" y="228600"/>
                </a:moveTo>
                <a:lnTo>
                  <a:pt x="214122" y="224790"/>
                </a:lnTo>
                <a:lnTo>
                  <a:pt x="213360" y="228600"/>
                </a:lnTo>
                <a:lnTo>
                  <a:pt x="214122" y="228600"/>
                </a:lnTo>
                <a:close/>
              </a:path>
              <a:path w="360045" h="354329">
                <a:moveTo>
                  <a:pt x="219456" y="96774"/>
                </a:moveTo>
                <a:lnTo>
                  <a:pt x="214122" y="92202"/>
                </a:lnTo>
                <a:lnTo>
                  <a:pt x="214122" y="96774"/>
                </a:lnTo>
                <a:lnTo>
                  <a:pt x="219456" y="96774"/>
                </a:lnTo>
                <a:close/>
              </a:path>
              <a:path w="360045" h="354329">
                <a:moveTo>
                  <a:pt x="224790" y="334518"/>
                </a:moveTo>
                <a:lnTo>
                  <a:pt x="218694" y="336804"/>
                </a:lnTo>
                <a:lnTo>
                  <a:pt x="219456" y="336804"/>
                </a:lnTo>
                <a:lnTo>
                  <a:pt x="219456" y="345300"/>
                </a:lnTo>
                <a:lnTo>
                  <a:pt x="224028" y="344267"/>
                </a:lnTo>
                <a:lnTo>
                  <a:pt x="224028" y="335280"/>
                </a:lnTo>
                <a:lnTo>
                  <a:pt x="224790" y="334518"/>
                </a:lnTo>
                <a:close/>
              </a:path>
              <a:path w="360045" h="354329">
                <a:moveTo>
                  <a:pt x="246126" y="323088"/>
                </a:moveTo>
                <a:lnTo>
                  <a:pt x="235458" y="329946"/>
                </a:lnTo>
                <a:lnTo>
                  <a:pt x="235458" y="329184"/>
                </a:lnTo>
                <a:lnTo>
                  <a:pt x="224028" y="335280"/>
                </a:lnTo>
                <a:lnTo>
                  <a:pt x="224028" y="344267"/>
                </a:lnTo>
                <a:lnTo>
                  <a:pt x="230674" y="342764"/>
                </a:lnTo>
                <a:lnTo>
                  <a:pt x="245364" y="332632"/>
                </a:lnTo>
                <a:lnTo>
                  <a:pt x="245364" y="323850"/>
                </a:lnTo>
                <a:lnTo>
                  <a:pt x="246126" y="323088"/>
                </a:lnTo>
                <a:close/>
              </a:path>
              <a:path w="360045" h="354329">
                <a:moveTo>
                  <a:pt x="264414" y="319493"/>
                </a:moveTo>
                <a:lnTo>
                  <a:pt x="264414" y="307848"/>
                </a:lnTo>
                <a:lnTo>
                  <a:pt x="263652" y="308610"/>
                </a:lnTo>
                <a:lnTo>
                  <a:pt x="255270" y="316230"/>
                </a:lnTo>
                <a:lnTo>
                  <a:pt x="245364" y="323850"/>
                </a:lnTo>
                <a:lnTo>
                  <a:pt x="245364" y="332632"/>
                </a:lnTo>
                <a:lnTo>
                  <a:pt x="264414" y="319493"/>
                </a:lnTo>
                <a:close/>
              </a:path>
              <a:path w="360045" h="354329">
                <a:moveTo>
                  <a:pt x="265176" y="9906"/>
                </a:moveTo>
                <a:lnTo>
                  <a:pt x="259080" y="9906"/>
                </a:lnTo>
                <a:lnTo>
                  <a:pt x="262128" y="12954"/>
                </a:lnTo>
                <a:lnTo>
                  <a:pt x="265176" y="9906"/>
                </a:lnTo>
                <a:close/>
              </a:path>
              <a:path w="360045" h="354329">
                <a:moveTo>
                  <a:pt x="262128" y="12954"/>
                </a:moveTo>
                <a:lnTo>
                  <a:pt x="259080" y="9906"/>
                </a:lnTo>
                <a:lnTo>
                  <a:pt x="259080" y="16002"/>
                </a:lnTo>
                <a:lnTo>
                  <a:pt x="262128" y="12954"/>
                </a:lnTo>
                <a:close/>
              </a:path>
              <a:path w="360045" h="354329">
                <a:moveTo>
                  <a:pt x="265176" y="16002"/>
                </a:moveTo>
                <a:lnTo>
                  <a:pt x="265176" y="9906"/>
                </a:lnTo>
                <a:lnTo>
                  <a:pt x="262128" y="12954"/>
                </a:lnTo>
                <a:lnTo>
                  <a:pt x="265176" y="16002"/>
                </a:lnTo>
                <a:close/>
              </a:path>
              <a:path w="360045" h="354329">
                <a:moveTo>
                  <a:pt x="264016" y="308212"/>
                </a:moveTo>
                <a:lnTo>
                  <a:pt x="263652" y="308546"/>
                </a:lnTo>
                <a:lnTo>
                  <a:pt x="264016" y="308212"/>
                </a:lnTo>
                <a:close/>
              </a:path>
              <a:path w="360045" h="354329">
                <a:moveTo>
                  <a:pt x="264414" y="307848"/>
                </a:moveTo>
                <a:lnTo>
                  <a:pt x="264016" y="308212"/>
                </a:lnTo>
                <a:lnTo>
                  <a:pt x="263652" y="308610"/>
                </a:lnTo>
                <a:lnTo>
                  <a:pt x="264414" y="307848"/>
                </a:lnTo>
                <a:close/>
              </a:path>
              <a:path w="360045" h="354329">
                <a:moveTo>
                  <a:pt x="347472" y="96774"/>
                </a:moveTo>
                <a:lnTo>
                  <a:pt x="347472" y="87630"/>
                </a:lnTo>
                <a:lnTo>
                  <a:pt x="344424" y="95250"/>
                </a:lnTo>
                <a:lnTo>
                  <a:pt x="336804" y="87630"/>
                </a:lnTo>
                <a:lnTo>
                  <a:pt x="300228" y="87630"/>
                </a:lnTo>
                <a:lnTo>
                  <a:pt x="300228" y="227076"/>
                </a:lnTo>
                <a:lnTo>
                  <a:pt x="299466" y="233934"/>
                </a:lnTo>
                <a:lnTo>
                  <a:pt x="299466" y="233172"/>
                </a:lnTo>
                <a:lnTo>
                  <a:pt x="298704" y="240030"/>
                </a:lnTo>
                <a:lnTo>
                  <a:pt x="298704" y="239268"/>
                </a:lnTo>
                <a:lnTo>
                  <a:pt x="297942" y="246126"/>
                </a:lnTo>
                <a:lnTo>
                  <a:pt x="297942" y="245364"/>
                </a:lnTo>
                <a:lnTo>
                  <a:pt x="296418" y="252222"/>
                </a:lnTo>
                <a:lnTo>
                  <a:pt x="296418" y="251460"/>
                </a:lnTo>
                <a:lnTo>
                  <a:pt x="294894" y="257556"/>
                </a:lnTo>
                <a:lnTo>
                  <a:pt x="292608" y="263652"/>
                </a:lnTo>
                <a:lnTo>
                  <a:pt x="292608" y="262890"/>
                </a:lnTo>
                <a:lnTo>
                  <a:pt x="290322" y="268986"/>
                </a:lnTo>
                <a:lnTo>
                  <a:pt x="284988" y="279654"/>
                </a:lnTo>
                <a:lnTo>
                  <a:pt x="278892" y="290322"/>
                </a:lnTo>
                <a:lnTo>
                  <a:pt x="278892" y="289560"/>
                </a:lnTo>
                <a:lnTo>
                  <a:pt x="272034" y="299466"/>
                </a:lnTo>
                <a:lnTo>
                  <a:pt x="264016" y="308212"/>
                </a:lnTo>
                <a:lnTo>
                  <a:pt x="264414" y="307848"/>
                </a:lnTo>
                <a:lnTo>
                  <a:pt x="264414" y="319493"/>
                </a:lnTo>
                <a:lnTo>
                  <a:pt x="270505" y="315291"/>
                </a:lnTo>
                <a:lnTo>
                  <a:pt x="298146" y="275524"/>
                </a:lnTo>
                <a:lnTo>
                  <a:pt x="304800" y="247259"/>
                </a:lnTo>
                <a:lnTo>
                  <a:pt x="304800" y="96774"/>
                </a:lnTo>
                <a:lnTo>
                  <a:pt x="309372" y="92202"/>
                </a:lnTo>
                <a:lnTo>
                  <a:pt x="309372" y="96774"/>
                </a:lnTo>
                <a:lnTo>
                  <a:pt x="347472" y="96774"/>
                </a:lnTo>
                <a:close/>
              </a:path>
              <a:path w="360045" h="354329">
                <a:moveTo>
                  <a:pt x="309372" y="96774"/>
                </a:moveTo>
                <a:lnTo>
                  <a:pt x="309372" y="92202"/>
                </a:lnTo>
                <a:lnTo>
                  <a:pt x="304800" y="96774"/>
                </a:lnTo>
                <a:lnTo>
                  <a:pt x="309372" y="96774"/>
                </a:lnTo>
                <a:close/>
              </a:path>
              <a:path w="360045" h="354329">
                <a:moveTo>
                  <a:pt x="309372" y="227838"/>
                </a:moveTo>
                <a:lnTo>
                  <a:pt x="309372" y="96774"/>
                </a:lnTo>
                <a:lnTo>
                  <a:pt x="304800" y="96774"/>
                </a:lnTo>
                <a:lnTo>
                  <a:pt x="304800" y="247259"/>
                </a:lnTo>
                <a:lnTo>
                  <a:pt x="309372" y="227838"/>
                </a:lnTo>
                <a:close/>
              </a:path>
              <a:path w="360045" h="354329">
                <a:moveTo>
                  <a:pt x="347472" y="87630"/>
                </a:moveTo>
                <a:lnTo>
                  <a:pt x="336804" y="87630"/>
                </a:lnTo>
                <a:lnTo>
                  <a:pt x="344424" y="95250"/>
                </a:lnTo>
                <a:lnTo>
                  <a:pt x="347472" y="87630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99867" y="6440423"/>
            <a:ext cx="467359" cy="467359"/>
          </a:xfrm>
          <a:custGeom>
            <a:avLst/>
            <a:gdLst/>
            <a:ahLst/>
            <a:cxnLst/>
            <a:rect l="l" t="t" r="r" b="b"/>
            <a:pathLst>
              <a:path w="467359" h="467359">
                <a:moveTo>
                  <a:pt x="467105" y="467106"/>
                </a:moveTo>
                <a:lnTo>
                  <a:pt x="467105" y="0"/>
                </a:lnTo>
                <a:lnTo>
                  <a:pt x="0" y="0"/>
                </a:lnTo>
                <a:lnTo>
                  <a:pt x="0" y="467106"/>
                </a:lnTo>
                <a:lnTo>
                  <a:pt x="4559" y="467106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467106"/>
                </a:lnTo>
                <a:lnTo>
                  <a:pt x="467105" y="467106"/>
                </a:lnTo>
                <a:close/>
              </a:path>
              <a:path w="467359" h="4673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467359">
                <a:moveTo>
                  <a:pt x="9906" y="4572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457200"/>
                </a:lnTo>
                <a:lnTo>
                  <a:pt x="9906" y="457200"/>
                </a:lnTo>
                <a:close/>
              </a:path>
              <a:path w="467359" h="467359">
                <a:moveTo>
                  <a:pt x="461759" y="457200"/>
                </a:moveTo>
                <a:lnTo>
                  <a:pt x="4559" y="457200"/>
                </a:lnTo>
                <a:lnTo>
                  <a:pt x="9906" y="461772"/>
                </a:lnTo>
                <a:lnTo>
                  <a:pt x="9906" y="467106"/>
                </a:lnTo>
                <a:lnTo>
                  <a:pt x="457200" y="467106"/>
                </a:lnTo>
                <a:lnTo>
                  <a:pt x="457200" y="461772"/>
                </a:lnTo>
                <a:lnTo>
                  <a:pt x="461759" y="457200"/>
                </a:lnTo>
                <a:close/>
              </a:path>
              <a:path w="467359" h="467359">
                <a:moveTo>
                  <a:pt x="9906" y="467106"/>
                </a:moveTo>
                <a:lnTo>
                  <a:pt x="9906" y="461772"/>
                </a:lnTo>
                <a:lnTo>
                  <a:pt x="4559" y="457200"/>
                </a:lnTo>
                <a:lnTo>
                  <a:pt x="4559" y="467106"/>
                </a:lnTo>
                <a:lnTo>
                  <a:pt x="9906" y="467106"/>
                </a:lnTo>
                <a:close/>
              </a:path>
              <a:path w="467359" h="467359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467359">
                <a:moveTo>
                  <a:pt x="461759" y="4572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457200"/>
                </a:lnTo>
                <a:lnTo>
                  <a:pt x="461759" y="457200"/>
                </a:lnTo>
                <a:close/>
              </a:path>
              <a:path w="467359" h="467359">
                <a:moveTo>
                  <a:pt x="461759" y="467106"/>
                </a:moveTo>
                <a:lnTo>
                  <a:pt x="461759" y="457200"/>
                </a:lnTo>
                <a:lnTo>
                  <a:pt x="457200" y="461772"/>
                </a:lnTo>
                <a:lnTo>
                  <a:pt x="457200" y="467106"/>
                </a:lnTo>
                <a:lnTo>
                  <a:pt x="461759" y="467106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893317"/>
            <a:ext cx="810640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solidFill>
                  <a:srgbClr val="578963"/>
                </a:solidFill>
                <a:latin typeface="SimSun"/>
                <a:cs typeface="SimSun"/>
              </a:rPr>
              <a:t>线性表</a:t>
            </a:r>
            <a:r>
              <a:rPr dirty="0" sz="4000">
                <a:solidFill>
                  <a:srgbClr val="323232"/>
                </a:solidFill>
                <a:latin typeface="SimSun"/>
                <a:cs typeface="SimSun"/>
              </a:rPr>
              <a:t>的操作</a:t>
            </a:r>
            <a:r>
              <a:rPr dirty="0" sz="4000" b="1">
                <a:solidFill>
                  <a:srgbClr val="6500CC"/>
                </a:solidFill>
                <a:latin typeface="Times New Roman"/>
                <a:cs typeface="Times New Roman"/>
              </a:rPr>
              <a:t>ListDelete</a:t>
            </a:r>
            <a:r>
              <a:rPr dirty="0" sz="4000" spc="-30" b="1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6500CC"/>
                </a:solidFill>
                <a:latin typeface="Times New Roman"/>
                <a:cs typeface="Times New Roman"/>
              </a:rPr>
              <a:t>(&amp;L,</a:t>
            </a:r>
            <a:r>
              <a:rPr dirty="0" sz="4000" spc="-30" b="1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6500CC"/>
                </a:solidFill>
                <a:latin typeface="Times New Roman"/>
                <a:cs typeface="Times New Roman"/>
              </a:rPr>
              <a:t>i,</a:t>
            </a:r>
            <a:r>
              <a:rPr dirty="0" sz="4000" spc="-25" b="1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6500CC"/>
                </a:solidFill>
                <a:latin typeface="Times New Roman"/>
                <a:cs typeface="Times New Roman"/>
              </a:rPr>
              <a:t>&amp;e)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673" y="1762737"/>
            <a:ext cx="6478270" cy="2486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323232"/>
                </a:solidFill>
                <a:latin typeface="SimSun"/>
                <a:cs typeface="SimSun"/>
              </a:rPr>
              <a:t>在链表中的实现</a:t>
            </a:r>
            <a:r>
              <a:rPr dirty="0" sz="4000">
                <a:solidFill>
                  <a:srgbClr val="323232"/>
                </a:solidFill>
                <a:latin typeface="Times New Roman"/>
                <a:cs typeface="Times New Roman"/>
              </a:rPr>
              <a:t>:</a:t>
            </a:r>
            <a:endParaRPr sz="4000">
              <a:latin typeface="Times New Roman"/>
              <a:cs typeface="Times New Roman"/>
            </a:endParaRPr>
          </a:p>
          <a:p>
            <a:pPr marL="1613535" marR="43180" indent="-690880">
              <a:lnSpc>
                <a:spcPct val="140000"/>
              </a:lnSpc>
              <a:spcBef>
                <a:spcPts val="2475"/>
              </a:spcBef>
            </a:pPr>
            <a:r>
              <a:rPr dirty="0" sz="3600" spc="-15" b="1">
                <a:solidFill>
                  <a:srgbClr val="00009A"/>
                </a:solidFill>
                <a:latin typeface="NSimSun"/>
                <a:cs typeface="NSimSun"/>
              </a:rPr>
              <a:t>有序对</a:t>
            </a:r>
            <a:r>
              <a:rPr dirty="0" sz="3600" spc="-5" b="1">
                <a:solidFill>
                  <a:srgbClr val="00009A"/>
                </a:solidFill>
                <a:latin typeface="NSimSun"/>
                <a:cs typeface="NSimSun"/>
              </a:rPr>
              <a:t>&lt;</a:t>
            </a:r>
            <a:r>
              <a:rPr dirty="0" sz="3600" spc="-5" b="1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3600" spc="-7" b="1">
                <a:solidFill>
                  <a:srgbClr val="00009A"/>
                </a:solidFill>
                <a:latin typeface="Times New Roman"/>
                <a:cs typeface="Times New Roman"/>
              </a:rPr>
              <a:t>i-1</a:t>
            </a:r>
            <a:r>
              <a:rPr dirty="0" sz="3600" spc="-5" b="1">
                <a:solidFill>
                  <a:srgbClr val="00009A"/>
                </a:solidFill>
                <a:latin typeface="Times New Roman"/>
                <a:cs typeface="Times New Roman"/>
              </a:rPr>
              <a:t>,</a:t>
            </a:r>
            <a:r>
              <a:rPr dirty="0" sz="3600" spc="5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3600" spc="-15" b="1">
                <a:solidFill>
                  <a:srgbClr val="00009A"/>
                </a:solidFill>
                <a:latin typeface="Times New Roman"/>
                <a:cs typeface="Times New Roman"/>
              </a:rPr>
              <a:t>i</a:t>
            </a:r>
            <a:r>
              <a:rPr dirty="0" sz="3600" spc="-10" b="1">
                <a:solidFill>
                  <a:srgbClr val="00009A"/>
                </a:solidFill>
                <a:latin typeface="NSimSun"/>
                <a:cs typeface="NSimSun"/>
              </a:rPr>
              <a:t>&gt; </a:t>
            </a:r>
            <a:r>
              <a:rPr dirty="0" sz="3600" spc="-15" b="1">
                <a:solidFill>
                  <a:srgbClr val="00009A"/>
                </a:solidFill>
                <a:latin typeface="NSimSun"/>
                <a:cs typeface="NSimSun"/>
              </a:rPr>
              <a:t>和</a:t>
            </a:r>
            <a:r>
              <a:rPr dirty="0" sz="3600" spc="-10" b="1">
                <a:solidFill>
                  <a:srgbClr val="00009A"/>
                </a:solidFill>
                <a:latin typeface="NSimSun"/>
                <a:cs typeface="NSimSun"/>
              </a:rPr>
              <a:t> </a:t>
            </a:r>
            <a:r>
              <a:rPr dirty="0" sz="3600" spc="-5" b="1">
                <a:solidFill>
                  <a:srgbClr val="00009A"/>
                </a:solidFill>
                <a:latin typeface="NSimSun"/>
                <a:cs typeface="NSimSun"/>
              </a:rPr>
              <a:t>&lt;</a:t>
            </a:r>
            <a:r>
              <a:rPr dirty="0" sz="3600" spc="-5" b="1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3600" spc="-7" b="1">
                <a:solidFill>
                  <a:srgbClr val="00009A"/>
                </a:solidFill>
                <a:latin typeface="Times New Roman"/>
                <a:cs typeface="Times New Roman"/>
              </a:rPr>
              <a:t>i</a:t>
            </a:r>
            <a:r>
              <a:rPr dirty="0" sz="3600" spc="-5" b="1">
                <a:solidFill>
                  <a:srgbClr val="00009A"/>
                </a:solidFill>
                <a:latin typeface="Times New Roman"/>
                <a:cs typeface="Times New Roman"/>
              </a:rPr>
              <a:t>,</a:t>
            </a:r>
            <a:r>
              <a:rPr dirty="0" sz="3600" spc="-10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3600" spc="-7" b="1">
                <a:solidFill>
                  <a:srgbClr val="00009A"/>
                </a:solidFill>
                <a:latin typeface="Times New Roman"/>
                <a:cs typeface="Times New Roman"/>
              </a:rPr>
              <a:t>i+1</a:t>
            </a:r>
            <a:r>
              <a:rPr dirty="0" sz="3600" spc="-5" b="1">
                <a:solidFill>
                  <a:srgbClr val="00009A"/>
                </a:solidFill>
                <a:latin typeface="NSimSun"/>
                <a:cs typeface="NSimSun"/>
              </a:rPr>
              <a:t>&gt;  </a:t>
            </a:r>
            <a:r>
              <a:rPr dirty="0" sz="3600" spc="-10" b="1">
                <a:solidFill>
                  <a:srgbClr val="00009A"/>
                </a:solidFill>
                <a:latin typeface="NSimSun"/>
                <a:cs typeface="NSimSun"/>
              </a:rPr>
              <a:t>改变</a:t>
            </a:r>
            <a:r>
              <a:rPr dirty="0" sz="3600" spc="-15" b="1">
                <a:solidFill>
                  <a:srgbClr val="00009A"/>
                </a:solidFill>
                <a:latin typeface="NSimSun"/>
                <a:cs typeface="NSimSun"/>
              </a:rPr>
              <a:t>为</a:t>
            </a:r>
            <a:r>
              <a:rPr dirty="0" sz="3600" spc="10" b="1">
                <a:solidFill>
                  <a:srgbClr val="00009A"/>
                </a:solidFill>
                <a:latin typeface="NSimSun"/>
                <a:cs typeface="NSimSun"/>
              </a:rPr>
              <a:t> </a:t>
            </a:r>
            <a:r>
              <a:rPr dirty="0" sz="3600" spc="-5" b="1">
                <a:solidFill>
                  <a:srgbClr val="00009A"/>
                </a:solidFill>
                <a:latin typeface="NSimSun"/>
                <a:cs typeface="NSimSun"/>
              </a:rPr>
              <a:t>&lt;</a:t>
            </a:r>
            <a:r>
              <a:rPr dirty="0" sz="3600" spc="-5" b="1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3600" spc="-7" b="1">
                <a:solidFill>
                  <a:srgbClr val="00009A"/>
                </a:solidFill>
                <a:latin typeface="Times New Roman"/>
                <a:cs typeface="Times New Roman"/>
              </a:rPr>
              <a:t>i-1</a:t>
            </a:r>
            <a:r>
              <a:rPr dirty="0" sz="3600" spc="-5" b="1">
                <a:solidFill>
                  <a:srgbClr val="00009A"/>
                </a:solidFill>
                <a:latin typeface="Times New Roman"/>
                <a:cs typeface="Times New Roman"/>
              </a:rPr>
              <a:t>, a</a:t>
            </a:r>
            <a:r>
              <a:rPr dirty="0" baseline="-20833" sz="3600" spc="-7" b="1">
                <a:solidFill>
                  <a:srgbClr val="00009A"/>
                </a:solidFill>
                <a:latin typeface="Times New Roman"/>
                <a:cs typeface="Times New Roman"/>
              </a:rPr>
              <a:t>i+1</a:t>
            </a:r>
            <a:r>
              <a:rPr dirty="0" sz="3600" spc="-5" b="1">
                <a:solidFill>
                  <a:srgbClr val="00009A"/>
                </a:solidFill>
                <a:latin typeface="NSimSun"/>
                <a:cs typeface="NSimSun"/>
              </a:rPr>
              <a:t>&gt;</a:t>
            </a:r>
            <a:endParaRPr sz="3600">
              <a:latin typeface="NSimSun"/>
              <a:cs typeface="N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32239" y="5073396"/>
            <a:ext cx="1066799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8523" y="5059679"/>
            <a:ext cx="1095375" cy="638175"/>
          </a:xfrm>
          <a:custGeom>
            <a:avLst/>
            <a:gdLst/>
            <a:ahLst/>
            <a:cxnLst/>
            <a:rect l="l" t="t" r="r" b="b"/>
            <a:pathLst>
              <a:path w="1095375" h="638175">
                <a:moveTo>
                  <a:pt x="1094993" y="637794"/>
                </a:moveTo>
                <a:lnTo>
                  <a:pt x="1094993" y="0"/>
                </a:lnTo>
                <a:lnTo>
                  <a:pt x="0" y="0"/>
                </a:lnTo>
                <a:lnTo>
                  <a:pt x="0" y="637794"/>
                </a:lnTo>
                <a:lnTo>
                  <a:pt x="13715" y="63779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066799" y="28194"/>
                </a:lnTo>
                <a:lnTo>
                  <a:pt x="1066799" y="13716"/>
                </a:lnTo>
                <a:lnTo>
                  <a:pt x="1080515" y="28194"/>
                </a:lnTo>
                <a:lnTo>
                  <a:pt x="1080515" y="637794"/>
                </a:lnTo>
                <a:lnTo>
                  <a:pt x="1094993" y="637794"/>
                </a:lnTo>
                <a:close/>
              </a:path>
              <a:path w="1095375" h="638175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095375" h="638175">
                <a:moveTo>
                  <a:pt x="28193" y="609600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609600"/>
                </a:lnTo>
                <a:lnTo>
                  <a:pt x="28193" y="609600"/>
                </a:lnTo>
                <a:close/>
              </a:path>
              <a:path w="1095375" h="638175">
                <a:moveTo>
                  <a:pt x="1080515" y="609600"/>
                </a:moveTo>
                <a:lnTo>
                  <a:pt x="13715" y="609600"/>
                </a:lnTo>
                <a:lnTo>
                  <a:pt x="28193" y="623316"/>
                </a:lnTo>
                <a:lnTo>
                  <a:pt x="28193" y="637794"/>
                </a:lnTo>
                <a:lnTo>
                  <a:pt x="1066799" y="637794"/>
                </a:lnTo>
                <a:lnTo>
                  <a:pt x="1066799" y="623316"/>
                </a:lnTo>
                <a:lnTo>
                  <a:pt x="1080515" y="609600"/>
                </a:lnTo>
                <a:close/>
              </a:path>
              <a:path w="1095375" h="638175">
                <a:moveTo>
                  <a:pt x="28193" y="637794"/>
                </a:moveTo>
                <a:lnTo>
                  <a:pt x="28193" y="623316"/>
                </a:lnTo>
                <a:lnTo>
                  <a:pt x="13715" y="609600"/>
                </a:lnTo>
                <a:lnTo>
                  <a:pt x="13715" y="637794"/>
                </a:lnTo>
                <a:lnTo>
                  <a:pt x="28193" y="637794"/>
                </a:lnTo>
                <a:close/>
              </a:path>
              <a:path w="1095375" h="638175">
                <a:moveTo>
                  <a:pt x="1080515" y="28194"/>
                </a:moveTo>
                <a:lnTo>
                  <a:pt x="1066799" y="13716"/>
                </a:lnTo>
                <a:lnTo>
                  <a:pt x="1066799" y="28194"/>
                </a:lnTo>
                <a:lnTo>
                  <a:pt x="1080515" y="28194"/>
                </a:lnTo>
                <a:close/>
              </a:path>
              <a:path w="1095375" h="638175">
                <a:moveTo>
                  <a:pt x="1080515" y="609600"/>
                </a:moveTo>
                <a:lnTo>
                  <a:pt x="1080515" y="28194"/>
                </a:lnTo>
                <a:lnTo>
                  <a:pt x="1066799" y="28194"/>
                </a:lnTo>
                <a:lnTo>
                  <a:pt x="1066799" y="609600"/>
                </a:lnTo>
                <a:lnTo>
                  <a:pt x="1080515" y="609600"/>
                </a:lnTo>
                <a:close/>
              </a:path>
              <a:path w="1095375" h="638175">
                <a:moveTo>
                  <a:pt x="1080515" y="637794"/>
                </a:moveTo>
                <a:lnTo>
                  <a:pt x="1080515" y="609600"/>
                </a:lnTo>
                <a:lnTo>
                  <a:pt x="1066799" y="623316"/>
                </a:lnTo>
                <a:lnTo>
                  <a:pt x="1066799" y="637794"/>
                </a:lnTo>
                <a:lnTo>
                  <a:pt x="1080515" y="63779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94620" y="50733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10397" y="5330952"/>
            <a:ext cx="1022350" cy="95250"/>
          </a:xfrm>
          <a:custGeom>
            <a:avLst/>
            <a:gdLst/>
            <a:ahLst/>
            <a:cxnLst/>
            <a:rect l="l" t="t" r="r" b="b"/>
            <a:pathLst>
              <a:path w="1022350" h="95250">
                <a:moveTo>
                  <a:pt x="58649" y="32004"/>
                </a:moveTo>
                <a:lnTo>
                  <a:pt x="53816" y="25050"/>
                </a:lnTo>
                <a:lnTo>
                  <a:pt x="43636" y="18418"/>
                </a:lnTo>
                <a:lnTo>
                  <a:pt x="31242" y="16001"/>
                </a:lnTo>
                <a:lnTo>
                  <a:pt x="18966" y="18418"/>
                </a:lnTo>
                <a:lnTo>
                  <a:pt x="9048" y="25050"/>
                </a:lnTo>
                <a:lnTo>
                  <a:pt x="2416" y="34968"/>
                </a:lnTo>
                <a:lnTo>
                  <a:pt x="0" y="47244"/>
                </a:lnTo>
                <a:lnTo>
                  <a:pt x="2416" y="59638"/>
                </a:lnTo>
                <a:lnTo>
                  <a:pt x="9048" y="69818"/>
                </a:lnTo>
                <a:lnTo>
                  <a:pt x="18966" y="76711"/>
                </a:lnTo>
                <a:lnTo>
                  <a:pt x="31242" y="79248"/>
                </a:lnTo>
                <a:lnTo>
                  <a:pt x="31242" y="32004"/>
                </a:lnTo>
                <a:lnTo>
                  <a:pt x="58649" y="32004"/>
                </a:lnTo>
                <a:close/>
              </a:path>
              <a:path w="1022350" h="95250">
                <a:moveTo>
                  <a:pt x="63246" y="47244"/>
                </a:moveTo>
                <a:lnTo>
                  <a:pt x="60709" y="34968"/>
                </a:lnTo>
                <a:lnTo>
                  <a:pt x="58649" y="32004"/>
                </a:lnTo>
                <a:lnTo>
                  <a:pt x="31242" y="32004"/>
                </a:lnTo>
                <a:lnTo>
                  <a:pt x="31242" y="63246"/>
                </a:lnTo>
                <a:lnTo>
                  <a:pt x="58266" y="63246"/>
                </a:lnTo>
                <a:lnTo>
                  <a:pt x="60709" y="59638"/>
                </a:lnTo>
                <a:lnTo>
                  <a:pt x="63246" y="47244"/>
                </a:lnTo>
                <a:close/>
              </a:path>
              <a:path w="1022350" h="95250">
                <a:moveTo>
                  <a:pt x="58266" y="63246"/>
                </a:moveTo>
                <a:lnTo>
                  <a:pt x="31242" y="63246"/>
                </a:lnTo>
                <a:lnTo>
                  <a:pt x="31242" y="79248"/>
                </a:lnTo>
                <a:lnTo>
                  <a:pt x="43636" y="76711"/>
                </a:lnTo>
                <a:lnTo>
                  <a:pt x="53816" y="69818"/>
                </a:lnTo>
                <a:lnTo>
                  <a:pt x="58266" y="63246"/>
                </a:lnTo>
                <a:close/>
              </a:path>
              <a:path w="1022350" h="95250">
                <a:moveTo>
                  <a:pt x="63246" y="63246"/>
                </a:moveTo>
                <a:lnTo>
                  <a:pt x="63246" y="47244"/>
                </a:lnTo>
                <a:lnTo>
                  <a:pt x="60709" y="59638"/>
                </a:lnTo>
                <a:lnTo>
                  <a:pt x="58266" y="63246"/>
                </a:lnTo>
                <a:lnTo>
                  <a:pt x="63246" y="63246"/>
                </a:lnTo>
                <a:close/>
              </a:path>
              <a:path w="1022350" h="95250">
                <a:moveTo>
                  <a:pt x="879348" y="63246"/>
                </a:moveTo>
                <a:lnTo>
                  <a:pt x="879348" y="32004"/>
                </a:lnTo>
                <a:lnTo>
                  <a:pt x="58649" y="32004"/>
                </a:lnTo>
                <a:lnTo>
                  <a:pt x="60709" y="34968"/>
                </a:lnTo>
                <a:lnTo>
                  <a:pt x="63246" y="47244"/>
                </a:lnTo>
                <a:lnTo>
                  <a:pt x="63246" y="63246"/>
                </a:lnTo>
                <a:lnTo>
                  <a:pt x="879348" y="63246"/>
                </a:lnTo>
                <a:close/>
              </a:path>
              <a:path w="1022350" h="95250">
                <a:moveTo>
                  <a:pt x="1021842" y="47244"/>
                </a:moveTo>
                <a:lnTo>
                  <a:pt x="863346" y="0"/>
                </a:lnTo>
                <a:lnTo>
                  <a:pt x="863346" y="32004"/>
                </a:lnTo>
                <a:lnTo>
                  <a:pt x="879348" y="32004"/>
                </a:lnTo>
                <a:lnTo>
                  <a:pt x="879348" y="90403"/>
                </a:lnTo>
                <a:lnTo>
                  <a:pt x="1021842" y="47244"/>
                </a:lnTo>
                <a:close/>
              </a:path>
              <a:path w="1022350" h="95250">
                <a:moveTo>
                  <a:pt x="879348" y="90403"/>
                </a:moveTo>
                <a:lnTo>
                  <a:pt x="879348" y="63246"/>
                </a:lnTo>
                <a:lnTo>
                  <a:pt x="863346" y="63246"/>
                </a:lnTo>
                <a:lnTo>
                  <a:pt x="863346" y="95250"/>
                </a:lnTo>
                <a:lnTo>
                  <a:pt x="879348" y="904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13439" y="5073396"/>
            <a:ext cx="10668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99723" y="5059679"/>
            <a:ext cx="1095375" cy="638175"/>
          </a:xfrm>
          <a:custGeom>
            <a:avLst/>
            <a:gdLst/>
            <a:ahLst/>
            <a:cxnLst/>
            <a:rect l="l" t="t" r="r" b="b"/>
            <a:pathLst>
              <a:path w="1095375" h="638175">
                <a:moveTo>
                  <a:pt x="1094993" y="637794"/>
                </a:moveTo>
                <a:lnTo>
                  <a:pt x="1094993" y="0"/>
                </a:lnTo>
                <a:lnTo>
                  <a:pt x="0" y="0"/>
                </a:lnTo>
                <a:lnTo>
                  <a:pt x="0" y="637794"/>
                </a:lnTo>
                <a:lnTo>
                  <a:pt x="13716" y="637794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4" y="28194"/>
                </a:lnTo>
                <a:lnTo>
                  <a:pt x="1066800" y="28194"/>
                </a:lnTo>
                <a:lnTo>
                  <a:pt x="1066800" y="13716"/>
                </a:lnTo>
                <a:lnTo>
                  <a:pt x="1080516" y="28194"/>
                </a:lnTo>
                <a:lnTo>
                  <a:pt x="1080516" y="637794"/>
                </a:lnTo>
                <a:lnTo>
                  <a:pt x="1094993" y="637794"/>
                </a:lnTo>
                <a:close/>
              </a:path>
              <a:path w="1095375" h="638175">
                <a:moveTo>
                  <a:pt x="28194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4" y="28194"/>
                </a:lnTo>
                <a:close/>
              </a:path>
              <a:path w="1095375" h="638175">
                <a:moveTo>
                  <a:pt x="28194" y="609600"/>
                </a:moveTo>
                <a:lnTo>
                  <a:pt x="28194" y="28194"/>
                </a:lnTo>
                <a:lnTo>
                  <a:pt x="13716" y="28194"/>
                </a:lnTo>
                <a:lnTo>
                  <a:pt x="13716" y="609600"/>
                </a:lnTo>
                <a:lnTo>
                  <a:pt x="28194" y="609600"/>
                </a:lnTo>
                <a:close/>
              </a:path>
              <a:path w="1095375" h="638175">
                <a:moveTo>
                  <a:pt x="1080516" y="609600"/>
                </a:moveTo>
                <a:lnTo>
                  <a:pt x="13716" y="609600"/>
                </a:lnTo>
                <a:lnTo>
                  <a:pt x="28194" y="623316"/>
                </a:lnTo>
                <a:lnTo>
                  <a:pt x="28194" y="637794"/>
                </a:lnTo>
                <a:lnTo>
                  <a:pt x="1066800" y="637794"/>
                </a:lnTo>
                <a:lnTo>
                  <a:pt x="1066800" y="623316"/>
                </a:lnTo>
                <a:lnTo>
                  <a:pt x="1080516" y="609600"/>
                </a:lnTo>
                <a:close/>
              </a:path>
              <a:path w="1095375" h="638175">
                <a:moveTo>
                  <a:pt x="28194" y="637794"/>
                </a:moveTo>
                <a:lnTo>
                  <a:pt x="28194" y="623316"/>
                </a:lnTo>
                <a:lnTo>
                  <a:pt x="13716" y="609600"/>
                </a:lnTo>
                <a:lnTo>
                  <a:pt x="13716" y="637794"/>
                </a:lnTo>
                <a:lnTo>
                  <a:pt x="28194" y="637794"/>
                </a:lnTo>
                <a:close/>
              </a:path>
              <a:path w="1095375" h="638175">
                <a:moveTo>
                  <a:pt x="1080516" y="28194"/>
                </a:moveTo>
                <a:lnTo>
                  <a:pt x="1066800" y="13716"/>
                </a:lnTo>
                <a:lnTo>
                  <a:pt x="1066800" y="28194"/>
                </a:lnTo>
                <a:lnTo>
                  <a:pt x="1080516" y="28194"/>
                </a:lnTo>
                <a:close/>
              </a:path>
              <a:path w="1095375" h="638175">
                <a:moveTo>
                  <a:pt x="1080516" y="609600"/>
                </a:moveTo>
                <a:lnTo>
                  <a:pt x="1080516" y="28194"/>
                </a:lnTo>
                <a:lnTo>
                  <a:pt x="1066800" y="28194"/>
                </a:lnTo>
                <a:lnTo>
                  <a:pt x="1066800" y="609600"/>
                </a:lnTo>
                <a:lnTo>
                  <a:pt x="1080516" y="609600"/>
                </a:lnTo>
                <a:close/>
              </a:path>
              <a:path w="1095375" h="638175">
                <a:moveTo>
                  <a:pt x="1080516" y="637794"/>
                </a:moveTo>
                <a:lnTo>
                  <a:pt x="1080516" y="609600"/>
                </a:lnTo>
                <a:lnTo>
                  <a:pt x="1066800" y="623316"/>
                </a:lnTo>
                <a:lnTo>
                  <a:pt x="1066800" y="637794"/>
                </a:lnTo>
                <a:lnTo>
                  <a:pt x="1080516" y="63779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904873" y="5138418"/>
            <a:ext cx="313690" cy="587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3600" b="1">
                <a:solidFill>
                  <a:srgbClr val="00009A"/>
                </a:solidFill>
                <a:latin typeface="Times New Roman"/>
                <a:cs typeface="Times New Roman"/>
              </a:rPr>
              <a:t>i</a:t>
            </a:r>
            <a:endParaRPr baseline="-20833"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75820" y="50733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94627" y="5073396"/>
            <a:ext cx="10668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80910" y="5059679"/>
            <a:ext cx="1095375" cy="638175"/>
          </a:xfrm>
          <a:custGeom>
            <a:avLst/>
            <a:gdLst/>
            <a:ahLst/>
            <a:cxnLst/>
            <a:rect l="l" t="t" r="r" b="b"/>
            <a:pathLst>
              <a:path w="1095375" h="638175">
                <a:moveTo>
                  <a:pt x="1094994" y="637794"/>
                </a:moveTo>
                <a:lnTo>
                  <a:pt x="1094994" y="0"/>
                </a:lnTo>
                <a:lnTo>
                  <a:pt x="0" y="0"/>
                </a:lnTo>
                <a:lnTo>
                  <a:pt x="0" y="637794"/>
                </a:lnTo>
                <a:lnTo>
                  <a:pt x="13716" y="637794"/>
                </a:lnTo>
                <a:lnTo>
                  <a:pt x="13716" y="28194"/>
                </a:lnTo>
                <a:lnTo>
                  <a:pt x="28206" y="13716"/>
                </a:lnTo>
                <a:lnTo>
                  <a:pt x="28206" y="28194"/>
                </a:lnTo>
                <a:lnTo>
                  <a:pt x="1066812" y="28194"/>
                </a:lnTo>
                <a:lnTo>
                  <a:pt x="1066812" y="13716"/>
                </a:lnTo>
                <a:lnTo>
                  <a:pt x="1080516" y="28194"/>
                </a:lnTo>
                <a:lnTo>
                  <a:pt x="1080516" y="637794"/>
                </a:lnTo>
                <a:lnTo>
                  <a:pt x="1094994" y="637794"/>
                </a:lnTo>
                <a:close/>
              </a:path>
              <a:path w="1095375" h="638175">
                <a:moveTo>
                  <a:pt x="28206" y="28194"/>
                </a:moveTo>
                <a:lnTo>
                  <a:pt x="28206" y="13716"/>
                </a:lnTo>
                <a:lnTo>
                  <a:pt x="13716" y="28194"/>
                </a:lnTo>
                <a:lnTo>
                  <a:pt x="28206" y="28194"/>
                </a:lnTo>
                <a:close/>
              </a:path>
              <a:path w="1095375" h="638175">
                <a:moveTo>
                  <a:pt x="28206" y="609600"/>
                </a:moveTo>
                <a:lnTo>
                  <a:pt x="28206" y="28194"/>
                </a:lnTo>
                <a:lnTo>
                  <a:pt x="13716" y="28194"/>
                </a:lnTo>
                <a:lnTo>
                  <a:pt x="13716" y="609600"/>
                </a:lnTo>
                <a:lnTo>
                  <a:pt x="28206" y="609600"/>
                </a:lnTo>
                <a:close/>
              </a:path>
              <a:path w="1095375" h="638175">
                <a:moveTo>
                  <a:pt x="1080516" y="609600"/>
                </a:moveTo>
                <a:lnTo>
                  <a:pt x="13716" y="609600"/>
                </a:lnTo>
                <a:lnTo>
                  <a:pt x="28206" y="623316"/>
                </a:lnTo>
                <a:lnTo>
                  <a:pt x="28206" y="637794"/>
                </a:lnTo>
                <a:lnTo>
                  <a:pt x="1066812" y="637794"/>
                </a:lnTo>
                <a:lnTo>
                  <a:pt x="1066812" y="623316"/>
                </a:lnTo>
                <a:lnTo>
                  <a:pt x="1080516" y="609600"/>
                </a:lnTo>
                <a:close/>
              </a:path>
              <a:path w="1095375" h="638175">
                <a:moveTo>
                  <a:pt x="28206" y="637794"/>
                </a:moveTo>
                <a:lnTo>
                  <a:pt x="28206" y="623316"/>
                </a:lnTo>
                <a:lnTo>
                  <a:pt x="13716" y="609600"/>
                </a:lnTo>
                <a:lnTo>
                  <a:pt x="13716" y="637794"/>
                </a:lnTo>
                <a:lnTo>
                  <a:pt x="28206" y="637794"/>
                </a:lnTo>
                <a:close/>
              </a:path>
              <a:path w="1095375" h="638175">
                <a:moveTo>
                  <a:pt x="1080516" y="28194"/>
                </a:moveTo>
                <a:lnTo>
                  <a:pt x="1066812" y="13716"/>
                </a:lnTo>
                <a:lnTo>
                  <a:pt x="1066812" y="28194"/>
                </a:lnTo>
                <a:lnTo>
                  <a:pt x="1080516" y="28194"/>
                </a:lnTo>
                <a:close/>
              </a:path>
              <a:path w="1095375" h="638175">
                <a:moveTo>
                  <a:pt x="1080516" y="609600"/>
                </a:moveTo>
                <a:lnTo>
                  <a:pt x="1080516" y="28194"/>
                </a:lnTo>
                <a:lnTo>
                  <a:pt x="1066812" y="28194"/>
                </a:lnTo>
                <a:lnTo>
                  <a:pt x="1066812" y="609600"/>
                </a:lnTo>
                <a:lnTo>
                  <a:pt x="1080516" y="609600"/>
                </a:lnTo>
                <a:close/>
              </a:path>
              <a:path w="1095375" h="638175">
                <a:moveTo>
                  <a:pt x="1080516" y="637794"/>
                </a:moveTo>
                <a:lnTo>
                  <a:pt x="1080516" y="609600"/>
                </a:lnTo>
                <a:lnTo>
                  <a:pt x="1066812" y="623316"/>
                </a:lnTo>
                <a:lnTo>
                  <a:pt x="1066812" y="637794"/>
                </a:lnTo>
                <a:lnTo>
                  <a:pt x="1080516" y="63779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847973" y="5189473"/>
            <a:ext cx="7156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5400" b="1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sz="2400" b="1">
                <a:solidFill>
                  <a:srgbClr val="00009A"/>
                </a:solidFill>
                <a:latin typeface="Times New Roman"/>
                <a:cs typeface="Times New Roman"/>
              </a:rPr>
              <a:t>i+1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57020" y="50733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67391" y="5298947"/>
            <a:ext cx="1152144" cy="2377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96597" y="5330952"/>
            <a:ext cx="1098550" cy="95250"/>
          </a:xfrm>
          <a:custGeom>
            <a:avLst/>
            <a:gdLst/>
            <a:ahLst/>
            <a:cxnLst/>
            <a:rect l="l" t="t" r="r" b="b"/>
            <a:pathLst>
              <a:path w="1098550" h="95250">
                <a:moveTo>
                  <a:pt x="58649" y="32004"/>
                </a:moveTo>
                <a:lnTo>
                  <a:pt x="53816" y="25050"/>
                </a:lnTo>
                <a:lnTo>
                  <a:pt x="43636" y="18418"/>
                </a:lnTo>
                <a:lnTo>
                  <a:pt x="31242" y="16002"/>
                </a:lnTo>
                <a:lnTo>
                  <a:pt x="18966" y="18418"/>
                </a:lnTo>
                <a:lnTo>
                  <a:pt x="9048" y="25050"/>
                </a:lnTo>
                <a:lnTo>
                  <a:pt x="2416" y="34968"/>
                </a:lnTo>
                <a:lnTo>
                  <a:pt x="0" y="47244"/>
                </a:lnTo>
                <a:lnTo>
                  <a:pt x="2416" y="59638"/>
                </a:lnTo>
                <a:lnTo>
                  <a:pt x="9048" y="69818"/>
                </a:lnTo>
                <a:lnTo>
                  <a:pt x="18966" y="76711"/>
                </a:lnTo>
                <a:lnTo>
                  <a:pt x="31242" y="79248"/>
                </a:lnTo>
                <a:lnTo>
                  <a:pt x="31242" y="32004"/>
                </a:lnTo>
                <a:lnTo>
                  <a:pt x="58649" y="32004"/>
                </a:lnTo>
                <a:close/>
              </a:path>
              <a:path w="1098550" h="95250">
                <a:moveTo>
                  <a:pt x="63246" y="47244"/>
                </a:moveTo>
                <a:lnTo>
                  <a:pt x="60709" y="34968"/>
                </a:lnTo>
                <a:lnTo>
                  <a:pt x="58649" y="32004"/>
                </a:lnTo>
                <a:lnTo>
                  <a:pt x="31242" y="32004"/>
                </a:lnTo>
                <a:lnTo>
                  <a:pt x="31242" y="63246"/>
                </a:lnTo>
                <a:lnTo>
                  <a:pt x="58266" y="63246"/>
                </a:lnTo>
                <a:lnTo>
                  <a:pt x="60709" y="59638"/>
                </a:lnTo>
                <a:lnTo>
                  <a:pt x="63246" y="47244"/>
                </a:lnTo>
                <a:close/>
              </a:path>
              <a:path w="1098550" h="95250">
                <a:moveTo>
                  <a:pt x="58266" y="63246"/>
                </a:moveTo>
                <a:lnTo>
                  <a:pt x="31242" y="63246"/>
                </a:lnTo>
                <a:lnTo>
                  <a:pt x="31242" y="79248"/>
                </a:lnTo>
                <a:lnTo>
                  <a:pt x="43636" y="76711"/>
                </a:lnTo>
                <a:lnTo>
                  <a:pt x="53816" y="69818"/>
                </a:lnTo>
                <a:lnTo>
                  <a:pt x="58266" y="63246"/>
                </a:lnTo>
                <a:close/>
              </a:path>
              <a:path w="1098550" h="95250">
                <a:moveTo>
                  <a:pt x="63246" y="63246"/>
                </a:moveTo>
                <a:lnTo>
                  <a:pt x="63246" y="47244"/>
                </a:lnTo>
                <a:lnTo>
                  <a:pt x="60709" y="59638"/>
                </a:lnTo>
                <a:lnTo>
                  <a:pt x="58266" y="63246"/>
                </a:lnTo>
                <a:lnTo>
                  <a:pt x="63246" y="63246"/>
                </a:lnTo>
                <a:close/>
              </a:path>
              <a:path w="1098550" h="95250">
                <a:moveTo>
                  <a:pt x="955548" y="63246"/>
                </a:moveTo>
                <a:lnTo>
                  <a:pt x="955548" y="32004"/>
                </a:lnTo>
                <a:lnTo>
                  <a:pt x="58649" y="32004"/>
                </a:lnTo>
                <a:lnTo>
                  <a:pt x="60709" y="34968"/>
                </a:lnTo>
                <a:lnTo>
                  <a:pt x="63246" y="47244"/>
                </a:lnTo>
                <a:lnTo>
                  <a:pt x="63246" y="63246"/>
                </a:lnTo>
                <a:lnTo>
                  <a:pt x="955548" y="63246"/>
                </a:lnTo>
                <a:close/>
              </a:path>
              <a:path w="1098550" h="95250">
                <a:moveTo>
                  <a:pt x="1098029" y="47244"/>
                </a:moveTo>
                <a:lnTo>
                  <a:pt x="939545" y="0"/>
                </a:lnTo>
                <a:lnTo>
                  <a:pt x="939545" y="32004"/>
                </a:lnTo>
                <a:lnTo>
                  <a:pt x="955548" y="32004"/>
                </a:lnTo>
                <a:lnTo>
                  <a:pt x="955548" y="90402"/>
                </a:lnTo>
                <a:lnTo>
                  <a:pt x="1098029" y="47244"/>
                </a:lnTo>
                <a:close/>
              </a:path>
              <a:path w="1098550" h="95250">
                <a:moveTo>
                  <a:pt x="955548" y="90402"/>
                </a:moveTo>
                <a:lnTo>
                  <a:pt x="955548" y="63246"/>
                </a:lnTo>
                <a:lnTo>
                  <a:pt x="939545" y="63246"/>
                </a:lnTo>
                <a:lnTo>
                  <a:pt x="939545" y="95250"/>
                </a:lnTo>
                <a:lnTo>
                  <a:pt x="955548" y="9040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677798" y="5330952"/>
            <a:ext cx="1098550" cy="95250"/>
          </a:xfrm>
          <a:custGeom>
            <a:avLst/>
            <a:gdLst/>
            <a:ahLst/>
            <a:cxnLst/>
            <a:rect l="l" t="t" r="r" b="b"/>
            <a:pathLst>
              <a:path w="1098550" h="95250">
                <a:moveTo>
                  <a:pt x="58648" y="32004"/>
                </a:moveTo>
                <a:lnTo>
                  <a:pt x="53814" y="25050"/>
                </a:lnTo>
                <a:lnTo>
                  <a:pt x="43631" y="18418"/>
                </a:lnTo>
                <a:lnTo>
                  <a:pt x="31229" y="16001"/>
                </a:lnTo>
                <a:lnTo>
                  <a:pt x="18955" y="18418"/>
                </a:lnTo>
                <a:lnTo>
                  <a:pt x="9042" y="25050"/>
                </a:lnTo>
                <a:lnTo>
                  <a:pt x="2414" y="34968"/>
                </a:lnTo>
                <a:lnTo>
                  <a:pt x="0" y="47244"/>
                </a:lnTo>
                <a:lnTo>
                  <a:pt x="2414" y="59638"/>
                </a:lnTo>
                <a:lnTo>
                  <a:pt x="9042" y="69818"/>
                </a:lnTo>
                <a:lnTo>
                  <a:pt x="18955" y="76711"/>
                </a:lnTo>
                <a:lnTo>
                  <a:pt x="31229" y="79248"/>
                </a:lnTo>
                <a:lnTo>
                  <a:pt x="31229" y="32004"/>
                </a:lnTo>
                <a:lnTo>
                  <a:pt x="58648" y="32004"/>
                </a:lnTo>
                <a:close/>
              </a:path>
              <a:path w="1098550" h="95250">
                <a:moveTo>
                  <a:pt x="63245" y="47244"/>
                </a:moveTo>
                <a:lnTo>
                  <a:pt x="60709" y="34968"/>
                </a:lnTo>
                <a:lnTo>
                  <a:pt x="58648" y="32004"/>
                </a:lnTo>
                <a:lnTo>
                  <a:pt x="31229" y="32004"/>
                </a:lnTo>
                <a:lnTo>
                  <a:pt x="31229" y="63246"/>
                </a:lnTo>
                <a:lnTo>
                  <a:pt x="58266" y="63246"/>
                </a:lnTo>
                <a:lnTo>
                  <a:pt x="60709" y="59638"/>
                </a:lnTo>
                <a:lnTo>
                  <a:pt x="63245" y="47244"/>
                </a:lnTo>
                <a:close/>
              </a:path>
              <a:path w="1098550" h="95250">
                <a:moveTo>
                  <a:pt x="58266" y="63246"/>
                </a:moveTo>
                <a:lnTo>
                  <a:pt x="31229" y="63246"/>
                </a:lnTo>
                <a:lnTo>
                  <a:pt x="31229" y="79248"/>
                </a:lnTo>
                <a:lnTo>
                  <a:pt x="43631" y="76711"/>
                </a:lnTo>
                <a:lnTo>
                  <a:pt x="53814" y="69818"/>
                </a:lnTo>
                <a:lnTo>
                  <a:pt x="58266" y="63246"/>
                </a:lnTo>
                <a:close/>
              </a:path>
              <a:path w="1098550" h="95250">
                <a:moveTo>
                  <a:pt x="63245" y="63246"/>
                </a:moveTo>
                <a:lnTo>
                  <a:pt x="63245" y="47244"/>
                </a:lnTo>
                <a:lnTo>
                  <a:pt x="60709" y="59638"/>
                </a:lnTo>
                <a:lnTo>
                  <a:pt x="58266" y="63246"/>
                </a:lnTo>
                <a:lnTo>
                  <a:pt x="63245" y="63246"/>
                </a:lnTo>
                <a:close/>
              </a:path>
              <a:path w="1098550" h="95250">
                <a:moveTo>
                  <a:pt x="955535" y="63246"/>
                </a:moveTo>
                <a:lnTo>
                  <a:pt x="955535" y="32004"/>
                </a:lnTo>
                <a:lnTo>
                  <a:pt x="58648" y="32004"/>
                </a:lnTo>
                <a:lnTo>
                  <a:pt x="60709" y="34968"/>
                </a:lnTo>
                <a:lnTo>
                  <a:pt x="63245" y="47244"/>
                </a:lnTo>
                <a:lnTo>
                  <a:pt x="63245" y="63246"/>
                </a:lnTo>
                <a:lnTo>
                  <a:pt x="955535" y="63246"/>
                </a:lnTo>
                <a:close/>
              </a:path>
              <a:path w="1098550" h="95250">
                <a:moveTo>
                  <a:pt x="1098029" y="47244"/>
                </a:moveTo>
                <a:lnTo>
                  <a:pt x="939545" y="0"/>
                </a:lnTo>
                <a:lnTo>
                  <a:pt x="939545" y="32004"/>
                </a:lnTo>
                <a:lnTo>
                  <a:pt x="955535" y="32004"/>
                </a:lnTo>
                <a:lnTo>
                  <a:pt x="955535" y="90406"/>
                </a:lnTo>
                <a:lnTo>
                  <a:pt x="1098029" y="47244"/>
                </a:lnTo>
                <a:close/>
              </a:path>
              <a:path w="1098550" h="95250">
                <a:moveTo>
                  <a:pt x="955535" y="90406"/>
                </a:moveTo>
                <a:lnTo>
                  <a:pt x="955535" y="63246"/>
                </a:lnTo>
                <a:lnTo>
                  <a:pt x="939545" y="63246"/>
                </a:lnTo>
                <a:lnTo>
                  <a:pt x="939545" y="95250"/>
                </a:lnTo>
                <a:lnTo>
                  <a:pt x="955535" y="9040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32239" y="5073396"/>
            <a:ext cx="1066799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18523" y="5059679"/>
            <a:ext cx="1095375" cy="638175"/>
          </a:xfrm>
          <a:custGeom>
            <a:avLst/>
            <a:gdLst/>
            <a:ahLst/>
            <a:cxnLst/>
            <a:rect l="l" t="t" r="r" b="b"/>
            <a:pathLst>
              <a:path w="1095375" h="638175">
                <a:moveTo>
                  <a:pt x="1094993" y="637794"/>
                </a:moveTo>
                <a:lnTo>
                  <a:pt x="1094993" y="0"/>
                </a:lnTo>
                <a:lnTo>
                  <a:pt x="0" y="0"/>
                </a:lnTo>
                <a:lnTo>
                  <a:pt x="0" y="637794"/>
                </a:lnTo>
                <a:lnTo>
                  <a:pt x="13715" y="63779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066799" y="28194"/>
                </a:lnTo>
                <a:lnTo>
                  <a:pt x="1066799" y="13716"/>
                </a:lnTo>
                <a:lnTo>
                  <a:pt x="1080515" y="28194"/>
                </a:lnTo>
                <a:lnTo>
                  <a:pt x="1080515" y="637794"/>
                </a:lnTo>
                <a:lnTo>
                  <a:pt x="1094993" y="637794"/>
                </a:lnTo>
                <a:close/>
              </a:path>
              <a:path w="1095375" h="638175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095375" h="638175">
                <a:moveTo>
                  <a:pt x="28193" y="609600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609600"/>
                </a:lnTo>
                <a:lnTo>
                  <a:pt x="28193" y="609600"/>
                </a:lnTo>
                <a:close/>
              </a:path>
              <a:path w="1095375" h="638175">
                <a:moveTo>
                  <a:pt x="1080515" y="609600"/>
                </a:moveTo>
                <a:lnTo>
                  <a:pt x="13715" y="609600"/>
                </a:lnTo>
                <a:lnTo>
                  <a:pt x="28193" y="623316"/>
                </a:lnTo>
                <a:lnTo>
                  <a:pt x="28193" y="637794"/>
                </a:lnTo>
                <a:lnTo>
                  <a:pt x="1066799" y="637794"/>
                </a:lnTo>
                <a:lnTo>
                  <a:pt x="1066799" y="623316"/>
                </a:lnTo>
                <a:lnTo>
                  <a:pt x="1080515" y="609600"/>
                </a:lnTo>
                <a:close/>
              </a:path>
              <a:path w="1095375" h="638175">
                <a:moveTo>
                  <a:pt x="28193" y="637794"/>
                </a:moveTo>
                <a:lnTo>
                  <a:pt x="28193" y="623316"/>
                </a:lnTo>
                <a:lnTo>
                  <a:pt x="13715" y="609600"/>
                </a:lnTo>
                <a:lnTo>
                  <a:pt x="13715" y="637794"/>
                </a:lnTo>
                <a:lnTo>
                  <a:pt x="28193" y="637794"/>
                </a:lnTo>
                <a:close/>
              </a:path>
              <a:path w="1095375" h="638175">
                <a:moveTo>
                  <a:pt x="1080515" y="28194"/>
                </a:moveTo>
                <a:lnTo>
                  <a:pt x="1066799" y="13716"/>
                </a:lnTo>
                <a:lnTo>
                  <a:pt x="1066799" y="28194"/>
                </a:lnTo>
                <a:lnTo>
                  <a:pt x="1080515" y="28194"/>
                </a:lnTo>
                <a:close/>
              </a:path>
              <a:path w="1095375" h="638175">
                <a:moveTo>
                  <a:pt x="1080515" y="609600"/>
                </a:moveTo>
                <a:lnTo>
                  <a:pt x="1080515" y="28194"/>
                </a:lnTo>
                <a:lnTo>
                  <a:pt x="1066799" y="28194"/>
                </a:lnTo>
                <a:lnTo>
                  <a:pt x="1066799" y="609600"/>
                </a:lnTo>
                <a:lnTo>
                  <a:pt x="1080515" y="609600"/>
                </a:lnTo>
                <a:close/>
              </a:path>
              <a:path w="1095375" h="638175">
                <a:moveTo>
                  <a:pt x="1080515" y="637794"/>
                </a:moveTo>
                <a:lnTo>
                  <a:pt x="1080515" y="609600"/>
                </a:lnTo>
                <a:lnTo>
                  <a:pt x="1066799" y="623316"/>
                </a:lnTo>
                <a:lnTo>
                  <a:pt x="1066799" y="637794"/>
                </a:lnTo>
                <a:lnTo>
                  <a:pt x="1080515" y="63779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885573" y="5189473"/>
            <a:ext cx="6432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5400" spc="-7" b="1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sz="2400" spc="-5" b="1">
                <a:solidFill>
                  <a:srgbClr val="00009A"/>
                </a:solidFill>
                <a:latin typeface="Times New Roman"/>
                <a:cs typeface="Times New Roman"/>
              </a:rPr>
              <a:t>i-1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94620" y="50733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66273" y="5346953"/>
            <a:ext cx="3510279" cy="1209675"/>
          </a:xfrm>
          <a:custGeom>
            <a:avLst/>
            <a:gdLst/>
            <a:ahLst/>
            <a:cxnLst/>
            <a:rect l="l" t="t" r="r" b="b"/>
            <a:pathLst>
              <a:path w="3510279" h="1209675">
                <a:moveTo>
                  <a:pt x="88435" y="16001"/>
                </a:moveTo>
                <a:lnTo>
                  <a:pt x="81248" y="9048"/>
                </a:lnTo>
                <a:lnTo>
                  <a:pt x="65996" y="2416"/>
                </a:lnTo>
                <a:lnTo>
                  <a:pt x="47244" y="0"/>
                </a:lnTo>
                <a:lnTo>
                  <a:pt x="28932" y="2416"/>
                </a:lnTo>
                <a:lnTo>
                  <a:pt x="13906" y="9048"/>
                </a:lnTo>
                <a:lnTo>
                  <a:pt x="3738" y="18966"/>
                </a:lnTo>
                <a:lnTo>
                  <a:pt x="0" y="31241"/>
                </a:lnTo>
                <a:lnTo>
                  <a:pt x="3738" y="43636"/>
                </a:lnTo>
                <a:lnTo>
                  <a:pt x="13906" y="53816"/>
                </a:lnTo>
                <a:lnTo>
                  <a:pt x="28932" y="60709"/>
                </a:lnTo>
                <a:lnTo>
                  <a:pt x="47244" y="63245"/>
                </a:lnTo>
                <a:lnTo>
                  <a:pt x="47244" y="16001"/>
                </a:lnTo>
                <a:lnTo>
                  <a:pt x="88435" y="16001"/>
                </a:lnTo>
                <a:close/>
              </a:path>
              <a:path w="3510279" h="1209675">
                <a:moveTo>
                  <a:pt x="95250" y="31241"/>
                </a:moveTo>
                <a:lnTo>
                  <a:pt x="91499" y="18966"/>
                </a:lnTo>
                <a:lnTo>
                  <a:pt x="88435" y="16001"/>
                </a:lnTo>
                <a:lnTo>
                  <a:pt x="47244" y="16001"/>
                </a:lnTo>
                <a:lnTo>
                  <a:pt x="47244" y="47243"/>
                </a:lnTo>
                <a:lnTo>
                  <a:pt x="87866" y="47243"/>
                </a:lnTo>
                <a:lnTo>
                  <a:pt x="91499" y="43636"/>
                </a:lnTo>
                <a:lnTo>
                  <a:pt x="95250" y="31241"/>
                </a:lnTo>
                <a:close/>
              </a:path>
              <a:path w="3510279" h="1209675">
                <a:moveTo>
                  <a:pt x="87866" y="47243"/>
                </a:moveTo>
                <a:lnTo>
                  <a:pt x="47244" y="47243"/>
                </a:lnTo>
                <a:lnTo>
                  <a:pt x="47244" y="63245"/>
                </a:lnTo>
                <a:lnTo>
                  <a:pt x="65996" y="60709"/>
                </a:lnTo>
                <a:lnTo>
                  <a:pt x="81248" y="53816"/>
                </a:lnTo>
                <a:lnTo>
                  <a:pt x="87866" y="47243"/>
                </a:lnTo>
                <a:close/>
              </a:path>
              <a:path w="3510279" h="1209675">
                <a:moveTo>
                  <a:pt x="95250" y="47243"/>
                </a:moveTo>
                <a:lnTo>
                  <a:pt x="95250" y="31241"/>
                </a:lnTo>
                <a:lnTo>
                  <a:pt x="91499" y="43636"/>
                </a:lnTo>
                <a:lnTo>
                  <a:pt x="87866" y="47243"/>
                </a:lnTo>
                <a:lnTo>
                  <a:pt x="95250" y="47243"/>
                </a:lnTo>
                <a:close/>
              </a:path>
              <a:path w="3510279" h="1209675">
                <a:moveTo>
                  <a:pt x="505968" y="1178052"/>
                </a:moveTo>
                <a:lnTo>
                  <a:pt x="505968" y="16001"/>
                </a:lnTo>
                <a:lnTo>
                  <a:pt x="88435" y="16001"/>
                </a:lnTo>
                <a:lnTo>
                  <a:pt x="91499" y="18966"/>
                </a:lnTo>
                <a:lnTo>
                  <a:pt x="95250" y="31241"/>
                </a:lnTo>
                <a:lnTo>
                  <a:pt x="95250" y="47243"/>
                </a:lnTo>
                <a:lnTo>
                  <a:pt x="474726" y="47243"/>
                </a:lnTo>
                <a:lnTo>
                  <a:pt x="474726" y="31241"/>
                </a:lnTo>
                <a:lnTo>
                  <a:pt x="490728" y="47243"/>
                </a:lnTo>
                <a:lnTo>
                  <a:pt x="490728" y="1178052"/>
                </a:lnTo>
                <a:lnTo>
                  <a:pt x="505968" y="1178052"/>
                </a:lnTo>
                <a:close/>
              </a:path>
              <a:path w="3510279" h="1209675">
                <a:moveTo>
                  <a:pt x="490728" y="47243"/>
                </a:moveTo>
                <a:lnTo>
                  <a:pt x="474726" y="31241"/>
                </a:lnTo>
                <a:lnTo>
                  <a:pt x="474726" y="47243"/>
                </a:lnTo>
                <a:lnTo>
                  <a:pt x="490728" y="47243"/>
                </a:lnTo>
                <a:close/>
              </a:path>
              <a:path w="3510279" h="1209675">
                <a:moveTo>
                  <a:pt x="505968" y="1209293"/>
                </a:moveTo>
                <a:lnTo>
                  <a:pt x="505968" y="1193292"/>
                </a:lnTo>
                <a:lnTo>
                  <a:pt x="490728" y="1178052"/>
                </a:lnTo>
                <a:lnTo>
                  <a:pt x="490728" y="47243"/>
                </a:lnTo>
                <a:lnTo>
                  <a:pt x="474726" y="47243"/>
                </a:lnTo>
                <a:lnTo>
                  <a:pt x="474726" y="1209293"/>
                </a:lnTo>
                <a:lnTo>
                  <a:pt x="505968" y="1209293"/>
                </a:lnTo>
                <a:close/>
              </a:path>
              <a:path w="3510279" h="1209675">
                <a:moveTo>
                  <a:pt x="3461766" y="1178051"/>
                </a:moveTo>
                <a:lnTo>
                  <a:pt x="490728" y="1178052"/>
                </a:lnTo>
                <a:lnTo>
                  <a:pt x="505968" y="1193292"/>
                </a:lnTo>
                <a:lnTo>
                  <a:pt x="505968" y="1209293"/>
                </a:lnTo>
                <a:lnTo>
                  <a:pt x="3446526" y="1209293"/>
                </a:lnTo>
                <a:lnTo>
                  <a:pt x="3446526" y="1193291"/>
                </a:lnTo>
                <a:lnTo>
                  <a:pt x="3461766" y="1178051"/>
                </a:lnTo>
                <a:close/>
              </a:path>
              <a:path w="3510279" h="1209675">
                <a:moveTo>
                  <a:pt x="3509772" y="509777"/>
                </a:moveTo>
                <a:lnTo>
                  <a:pt x="3461766" y="350519"/>
                </a:lnTo>
                <a:lnTo>
                  <a:pt x="3414522" y="509777"/>
                </a:lnTo>
                <a:lnTo>
                  <a:pt x="3446526" y="509777"/>
                </a:lnTo>
                <a:lnTo>
                  <a:pt x="3446526" y="493775"/>
                </a:lnTo>
                <a:lnTo>
                  <a:pt x="3477768" y="493775"/>
                </a:lnTo>
                <a:lnTo>
                  <a:pt x="3477768" y="509777"/>
                </a:lnTo>
                <a:lnTo>
                  <a:pt x="3509772" y="509777"/>
                </a:lnTo>
                <a:close/>
              </a:path>
              <a:path w="3510279" h="1209675">
                <a:moveTo>
                  <a:pt x="3477768" y="509777"/>
                </a:moveTo>
                <a:lnTo>
                  <a:pt x="3477768" y="493775"/>
                </a:lnTo>
                <a:lnTo>
                  <a:pt x="3446526" y="493775"/>
                </a:lnTo>
                <a:lnTo>
                  <a:pt x="3446526" y="509777"/>
                </a:lnTo>
                <a:lnTo>
                  <a:pt x="3477768" y="509777"/>
                </a:lnTo>
                <a:close/>
              </a:path>
              <a:path w="3510279" h="1209675">
                <a:moveTo>
                  <a:pt x="3477768" y="1209293"/>
                </a:moveTo>
                <a:lnTo>
                  <a:pt x="3477768" y="509777"/>
                </a:lnTo>
                <a:lnTo>
                  <a:pt x="3446526" y="509777"/>
                </a:lnTo>
                <a:lnTo>
                  <a:pt x="3446526" y="1178051"/>
                </a:lnTo>
                <a:lnTo>
                  <a:pt x="3461766" y="1178051"/>
                </a:lnTo>
                <a:lnTo>
                  <a:pt x="3461766" y="1209293"/>
                </a:lnTo>
                <a:lnTo>
                  <a:pt x="3477768" y="1209293"/>
                </a:lnTo>
                <a:close/>
              </a:path>
              <a:path w="3510279" h="1209675">
                <a:moveTo>
                  <a:pt x="3461766" y="1209293"/>
                </a:moveTo>
                <a:lnTo>
                  <a:pt x="3461766" y="1178051"/>
                </a:lnTo>
                <a:lnTo>
                  <a:pt x="3446526" y="1193291"/>
                </a:lnTo>
                <a:lnTo>
                  <a:pt x="3446526" y="1209293"/>
                </a:lnTo>
                <a:lnTo>
                  <a:pt x="3461766" y="1209293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31143" y="4991100"/>
            <a:ext cx="2066544" cy="7741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803" y="477250"/>
            <a:ext cx="7889240" cy="2372995"/>
          </a:xfrm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algn="just" marL="12700" marR="5080" indent="761365">
              <a:lnSpc>
                <a:spcPct val="141900"/>
              </a:lnSpc>
              <a:spcBef>
                <a:spcPts val="185"/>
              </a:spcBef>
            </a:pPr>
            <a:r>
              <a:rPr dirty="0" sz="3600">
                <a:solidFill>
                  <a:srgbClr val="9A00CC"/>
                </a:solidFill>
                <a:latin typeface="NSimSun"/>
                <a:cs typeface="NSimSun"/>
              </a:rPr>
              <a:t>在单链表中</a:t>
            </a:r>
            <a:r>
              <a:rPr dirty="0" sz="3600" spc="-5" b="1">
                <a:solidFill>
                  <a:srgbClr val="9A00CC"/>
                </a:solidFill>
                <a:latin typeface="NSimSun"/>
                <a:cs typeface="NSimSun"/>
              </a:rPr>
              <a:t>删除</a:t>
            </a:r>
            <a:r>
              <a:rPr dirty="0" sz="3600" spc="-15" b="1">
                <a:solidFill>
                  <a:srgbClr val="9A00CC"/>
                </a:solidFill>
                <a:latin typeface="NSimSun"/>
                <a:cs typeface="NSimSun"/>
              </a:rPr>
              <a:t>第</a:t>
            </a:r>
            <a:r>
              <a:rPr dirty="0" sz="3600" spc="-55" b="1">
                <a:solidFill>
                  <a:srgbClr val="9A00CC"/>
                </a:solidFill>
                <a:latin typeface="NSimSun"/>
                <a:cs typeface="NSimSun"/>
              </a:rPr>
              <a:t> </a:t>
            </a:r>
            <a:r>
              <a:rPr dirty="0" sz="3600" spc="-15" b="1">
                <a:solidFill>
                  <a:srgbClr val="9A00CC"/>
                </a:solidFill>
                <a:latin typeface="NSimSun"/>
                <a:cs typeface="NSimSun"/>
              </a:rPr>
              <a:t>i</a:t>
            </a:r>
            <a:r>
              <a:rPr dirty="0" sz="3600" spc="-40" b="1">
                <a:solidFill>
                  <a:srgbClr val="9A00CC"/>
                </a:solidFill>
                <a:latin typeface="NSimSun"/>
                <a:cs typeface="NSimSun"/>
              </a:rPr>
              <a:t> </a:t>
            </a:r>
            <a:r>
              <a:rPr dirty="0" sz="3600" spc="-5" b="1">
                <a:solidFill>
                  <a:srgbClr val="9A00CC"/>
                </a:solidFill>
                <a:latin typeface="NSimSun"/>
                <a:cs typeface="NSimSun"/>
              </a:rPr>
              <a:t>个结点</a:t>
            </a:r>
            <a:r>
              <a:rPr dirty="0" sz="3600">
                <a:solidFill>
                  <a:srgbClr val="9A00CC"/>
                </a:solidFill>
                <a:latin typeface="NSimSun"/>
                <a:cs typeface="NSimSun"/>
              </a:rPr>
              <a:t>的</a:t>
            </a:r>
            <a:r>
              <a:rPr dirty="0" sz="3600" spc="-5" b="1">
                <a:solidFill>
                  <a:srgbClr val="9A00CC"/>
                </a:solidFill>
                <a:latin typeface="NSimSun"/>
                <a:cs typeface="NSimSun"/>
              </a:rPr>
              <a:t>基本 操作</a:t>
            </a:r>
            <a:r>
              <a:rPr dirty="0" sz="3600">
                <a:solidFill>
                  <a:srgbClr val="9A00CC"/>
                </a:solidFill>
                <a:latin typeface="NSimSun"/>
                <a:cs typeface="NSimSun"/>
              </a:rPr>
              <a:t>为:</a:t>
            </a:r>
            <a:r>
              <a:rPr dirty="0" sz="3600" spc="-10" b="1">
                <a:solidFill>
                  <a:srgbClr val="00009A"/>
                </a:solidFill>
                <a:latin typeface="NSimSun"/>
                <a:cs typeface="NSimSun"/>
              </a:rPr>
              <a:t>找到线性表中第</a:t>
            </a:r>
            <a:r>
              <a:rPr dirty="0" sz="3600" b="1">
                <a:solidFill>
                  <a:srgbClr val="00009A"/>
                </a:solidFill>
                <a:latin typeface="NSimSun"/>
                <a:cs typeface="NSimSun"/>
              </a:rPr>
              <a:t>i-1</a:t>
            </a:r>
            <a:r>
              <a:rPr dirty="0" sz="3600" spc="-10" b="1">
                <a:solidFill>
                  <a:srgbClr val="00009A"/>
                </a:solidFill>
                <a:latin typeface="NSimSun"/>
                <a:cs typeface="NSimSun"/>
              </a:rPr>
              <a:t>个结点，修 </a:t>
            </a:r>
            <a:r>
              <a:rPr dirty="0" sz="3600" spc="-5" b="1">
                <a:solidFill>
                  <a:srgbClr val="00009A"/>
                </a:solidFill>
                <a:latin typeface="NSimSun"/>
                <a:cs typeface="NSimSun"/>
              </a:rPr>
              <a:t>改其指向后继的指针。</a:t>
            </a:r>
            <a:endParaRPr sz="3600">
              <a:latin typeface="NSimSun"/>
              <a:cs typeface="N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32239" y="5378196"/>
            <a:ext cx="10668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18523" y="5364479"/>
            <a:ext cx="1095375" cy="638175"/>
          </a:xfrm>
          <a:custGeom>
            <a:avLst/>
            <a:gdLst/>
            <a:ahLst/>
            <a:cxnLst/>
            <a:rect l="l" t="t" r="r" b="b"/>
            <a:pathLst>
              <a:path w="1095375" h="638175">
                <a:moveTo>
                  <a:pt x="1094994" y="637794"/>
                </a:moveTo>
                <a:lnTo>
                  <a:pt x="1094993" y="0"/>
                </a:lnTo>
                <a:lnTo>
                  <a:pt x="0" y="0"/>
                </a:lnTo>
                <a:lnTo>
                  <a:pt x="0" y="637794"/>
                </a:lnTo>
                <a:lnTo>
                  <a:pt x="13715" y="63779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066799" y="28194"/>
                </a:lnTo>
                <a:lnTo>
                  <a:pt x="1066799" y="13716"/>
                </a:lnTo>
                <a:lnTo>
                  <a:pt x="1080515" y="28194"/>
                </a:lnTo>
                <a:lnTo>
                  <a:pt x="1080516" y="637794"/>
                </a:lnTo>
                <a:lnTo>
                  <a:pt x="1094994" y="637794"/>
                </a:lnTo>
                <a:close/>
              </a:path>
              <a:path w="1095375" h="638175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095375" h="638175">
                <a:moveTo>
                  <a:pt x="28193" y="609600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609600"/>
                </a:lnTo>
                <a:lnTo>
                  <a:pt x="28193" y="609600"/>
                </a:lnTo>
                <a:close/>
              </a:path>
              <a:path w="1095375" h="638175">
                <a:moveTo>
                  <a:pt x="1080516" y="609600"/>
                </a:moveTo>
                <a:lnTo>
                  <a:pt x="13715" y="609600"/>
                </a:lnTo>
                <a:lnTo>
                  <a:pt x="28193" y="623316"/>
                </a:lnTo>
                <a:lnTo>
                  <a:pt x="28193" y="637794"/>
                </a:lnTo>
                <a:lnTo>
                  <a:pt x="1066800" y="637794"/>
                </a:lnTo>
                <a:lnTo>
                  <a:pt x="1066800" y="623316"/>
                </a:lnTo>
                <a:lnTo>
                  <a:pt x="1080516" y="609600"/>
                </a:lnTo>
                <a:close/>
              </a:path>
              <a:path w="1095375" h="638175">
                <a:moveTo>
                  <a:pt x="28193" y="637794"/>
                </a:moveTo>
                <a:lnTo>
                  <a:pt x="28193" y="623316"/>
                </a:lnTo>
                <a:lnTo>
                  <a:pt x="13715" y="609600"/>
                </a:lnTo>
                <a:lnTo>
                  <a:pt x="13715" y="637794"/>
                </a:lnTo>
                <a:lnTo>
                  <a:pt x="28193" y="637794"/>
                </a:lnTo>
                <a:close/>
              </a:path>
              <a:path w="1095375" h="638175">
                <a:moveTo>
                  <a:pt x="1080515" y="28194"/>
                </a:moveTo>
                <a:lnTo>
                  <a:pt x="1066799" y="13716"/>
                </a:lnTo>
                <a:lnTo>
                  <a:pt x="1066799" y="28194"/>
                </a:lnTo>
                <a:lnTo>
                  <a:pt x="1080515" y="28194"/>
                </a:lnTo>
                <a:close/>
              </a:path>
              <a:path w="1095375" h="638175">
                <a:moveTo>
                  <a:pt x="1080516" y="609600"/>
                </a:moveTo>
                <a:lnTo>
                  <a:pt x="1080515" y="28194"/>
                </a:lnTo>
                <a:lnTo>
                  <a:pt x="1066799" y="28194"/>
                </a:lnTo>
                <a:lnTo>
                  <a:pt x="1066800" y="609600"/>
                </a:lnTo>
                <a:lnTo>
                  <a:pt x="1080516" y="609600"/>
                </a:lnTo>
                <a:close/>
              </a:path>
              <a:path w="1095375" h="638175">
                <a:moveTo>
                  <a:pt x="1080516" y="637794"/>
                </a:moveTo>
                <a:lnTo>
                  <a:pt x="1080516" y="609600"/>
                </a:lnTo>
                <a:lnTo>
                  <a:pt x="1066800" y="623316"/>
                </a:lnTo>
                <a:lnTo>
                  <a:pt x="1066800" y="637794"/>
                </a:lnTo>
                <a:lnTo>
                  <a:pt x="1080516" y="63779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94620" y="53781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10397" y="5635752"/>
            <a:ext cx="1022350" cy="95250"/>
          </a:xfrm>
          <a:custGeom>
            <a:avLst/>
            <a:gdLst/>
            <a:ahLst/>
            <a:cxnLst/>
            <a:rect l="l" t="t" r="r" b="b"/>
            <a:pathLst>
              <a:path w="1022350" h="95250">
                <a:moveTo>
                  <a:pt x="58649" y="32004"/>
                </a:moveTo>
                <a:lnTo>
                  <a:pt x="53816" y="25050"/>
                </a:lnTo>
                <a:lnTo>
                  <a:pt x="43636" y="18418"/>
                </a:lnTo>
                <a:lnTo>
                  <a:pt x="31242" y="16001"/>
                </a:lnTo>
                <a:lnTo>
                  <a:pt x="18966" y="18418"/>
                </a:lnTo>
                <a:lnTo>
                  <a:pt x="9048" y="25050"/>
                </a:lnTo>
                <a:lnTo>
                  <a:pt x="2416" y="34968"/>
                </a:lnTo>
                <a:lnTo>
                  <a:pt x="0" y="47244"/>
                </a:lnTo>
                <a:lnTo>
                  <a:pt x="2416" y="59638"/>
                </a:lnTo>
                <a:lnTo>
                  <a:pt x="9048" y="69818"/>
                </a:lnTo>
                <a:lnTo>
                  <a:pt x="18966" y="76711"/>
                </a:lnTo>
                <a:lnTo>
                  <a:pt x="31242" y="79248"/>
                </a:lnTo>
                <a:lnTo>
                  <a:pt x="31242" y="32004"/>
                </a:lnTo>
                <a:lnTo>
                  <a:pt x="58649" y="32004"/>
                </a:lnTo>
                <a:close/>
              </a:path>
              <a:path w="1022350" h="95250">
                <a:moveTo>
                  <a:pt x="63246" y="47244"/>
                </a:moveTo>
                <a:lnTo>
                  <a:pt x="60709" y="34968"/>
                </a:lnTo>
                <a:lnTo>
                  <a:pt x="58649" y="32004"/>
                </a:lnTo>
                <a:lnTo>
                  <a:pt x="31242" y="32004"/>
                </a:lnTo>
                <a:lnTo>
                  <a:pt x="31242" y="63246"/>
                </a:lnTo>
                <a:lnTo>
                  <a:pt x="58266" y="63246"/>
                </a:lnTo>
                <a:lnTo>
                  <a:pt x="60709" y="59638"/>
                </a:lnTo>
                <a:lnTo>
                  <a:pt x="63246" y="47244"/>
                </a:lnTo>
                <a:close/>
              </a:path>
              <a:path w="1022350" h="95250">
                <a:moveTo>
                  <a:pt x="58266" y="63246"/>
                </a:moveTo>
                <a:lnTo>
                  <a:pt x="31242" y="63246"/>
                </a:lnTo>
                <a:lnTo>
                  <a:pt x="31242" y="79248"/>
                </a:lnTo>
                <a:lnTo>
                  <a:pt x="43636" y="76711"/>
                </a:lnTo>
                <a:lnTo>
                  <a:pt x="53816" y="69818"/>
                </a:lnTo>
                <a:lnTo>
                  <a:pt x="58266" y="63246"/>
                </a:lnTo>
                <a:close/>
              </a:path>
              <a:path w="1022350" h="95250">
                <a:moveTo>
                  <a:pt x="63246" y="63246"/>
                </a:moveTo>
                <a:lnTo>
                  <a:pt x="63246" y="47244"/>
                </a:lnTo>
                <a:lnTo>
                  <a:pt x="60709" y="59638"/>
                </a:lnTo>
                <a:lnTo>
                  <a:pt x="58266" y="63246"/>
                </a:lnTo>
                <a:lnTo>
                  <a:pt x="63246" y="63246"/>
                </a:lnTo>
                <a:close/>
              </a:path>
              <a:path w="1022350" h="95250">
                <a:moveTo>
                  <a:pt x="879348" y="63246"/>
                </a:moveTo>
                <a:lnTo>
                  <a:pt x="879348" y="32004"/>
                </a:lnTo>
                <a:lnTo>
                  <a:pt x="58649" y="32004"/>
                </a:lnTo>
                <a:lnTo>
                  <a:pt x="60709" y="34968"/>
                </a:lnTo>
                <a:lnTo>
                  <a:pt x="63246" y="47244"/>
                </a:lnTo>
                <a:lnTo>
                  <a:pt x="63246" y="63246"/>
                </a:lnTo>
                <a:lnTo>
                  <a:pt x="879348" y="63246"/>
                </a:lnTo>
                <a:close/>
              </a:path>
              <a:path w="1022350" h="95250">
                <a:moveTo>
                  <a:pt x="1021842" y="47244"/>
                </a:moveTo>
                <a:lnTo>
                  <a:pt x="863346" y="0"/>
                </a:lnTo>
                <a:lnTo>
                  <a:pt x="863346" y="32004"/>
                </a:lnTo>
                <a:lnTo>
                  <a:pt x="879348" y="32004"/>
                </a:lnTo>
                <a:lnTo>
                  <a:pt x="879348" y="90403"/>
                </a:lnTo>
                <a:lnTo>
                  <a:pt x="1021842" y="47244"/>
                </a:lnTo>
                <a:close/>
              </a:path>
              <a:path w="1022350" h="95250">
                <a:moveTo>
                  <a:pt x="879348" y="90403"/>
                </a:moveTo>
                <a:lnTo>
                  <a:pt x="879348" y="63246"/>
                </a:lnTo>
                <a:lnTo>
                  <a:pt x="863346" y="63246"/>
                </a:lnTo>
                <a:lnTo>
                  <a:pt x="863346" y="95250"/>
                </a:lnTo>
                <a:lnTo>
                  <a:pt x="879348" y="904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13439" y="5378196"/>
            <a:ext cx="10668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99723" y="5364479"/>
            <a:ext cx="1095375" cy="638175"/>
          </a:xfrm>
          <a:custGeom>
            <a:avLst/>
            <a:gdLst/>
            <a:ahLst/>
            <a:cxnLst/>
            <a:rect l="l" t="t" r="r" b="b"/>
            <a:pathLst>
              <a:path w="1095375" h="638175">
                <a:moveTo>
                  <a:pt x="1094994" y="637794"/>
                </a:moveTo>
                <a:lnTo>
                  <a:pt x="1094993" y="0"/>
                </a:lnTo>
                <a:lnTo>
                  <a:pt x="0" y="0"/>
                </a:lnTo>
                <a:lnTo>
                  <a:pt x="0" y="637794"/>
                </a:lnTo>
                <a:lnTo>
                  <a:pt x="13716" y="637794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4" y="28194"/>
                </a:lnTo>
                <a:lnTo>
                  <a:pt x="1066800" y="28194"/>
                </a:lnTo>
                <a:lnTo>
                  <a:pt x="1066800" y="13716"/>
                </a:lnTo>
                <a:lnTo>
                  <a:pt x="1080516" y="28194"/>
                </a:lnTo>
                <a:lnTo>
                  <a:pt x="1080516" y="637794"/>
                </a:lnTo>
                <a:lnTo>
                  <a:pt x="1094994" y="637794"/>
                </a:lnTo>
                <a:close/>
              </a:path>
              <a:path w="1095375" h="638175">
                <a:moveTo>
                  <a:pt x="28194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4" y="28194"/>
                </a:lnTo>
                <a:close/>
              </a:path>
              <a:path w="1095375" h="638175">
                <a:moveTo>
                  <a:pt x="28194" y="609600"/>
                </a:moveTo>
                <a:lnTo>
                  <a:pt x="28194" y="28194"/>
                </a:lnTo>
                <a:lnTo>
                  <a:pt x="13716" y="28194"/>
                </a:lnTo>
                <a:lnTo>
                  <a:pt x="13716" y="609600"/>
                </a:lnTo>
                <a:lnTo>
                  <a:pt x="28194" y="609600"/>
                </a:lnTo>
                <a:close/>
              </a:path>
              <a:path w="1095375" h="638175">
                <a:moveTo>
                  <a:pt x="1080516" y="609600"/>
                </a:moveTo>
                <a:lnTo>
                  <a:pt x="13716" y="609600"/>
                </a:lnTo>
                <a:lnTo>
                  <a:pt x="28194" y="623316"/>
                </a:lnTo>
                <a:lnTo>
                  <a:pt x="28194" y="637794"/>
                </a:lnTo>
                <a:lnTo>
                  <a:pt x="1066800" y="637794"/>
                </a:lnTo>
                <a:lnTo>
                  <a:pt x="1066800" y="623316"/>
                </a:lnTo>
                <a:lnTo>
                  <a:pt x="1080516" y="609600"/>
                </a:lnTo>
                <a:close/>
              </a:path>
              <a:path w="1095375" h="638175">
                <a:moveTo>
                  <a:pt x="28194" y="637794"/>
                </a:moveTo>
                <a:lnTo>
                  <a:pt x="28194" y="623316"/>
                </a:lnTo>
                <a:lnTo>
                  <a:pt x="13716" y="609600"/>
                </a:lnTo>
                <a:lnTo>
                  <a:pt x="13716" y="637794"/>
                </a:lnTo>
                <a:lnTo>
                  <a:pt x="28194" y="637794"/>
                </a:lnTo>
                <a:close/>
              </a:path>
              <a:path w="1095375" h="638175">
                <a:moveTo>
                  <a:pt x="1080516" y="28194"/>
                </a:moveTo>
                <a:lnTo>
                  <a:pt x="1066800" y="13716"/>
                </a:lnTo>
                <a:lnTo>
                  <a:pt x="1066800" y="28194"/>
                </a:lnTo>
                <a:lnTo>
                  <a:pt x="1080516" y="28194"/>
                </a:lnTo>
                <a:close/>
              </a:path>
              <a:path w="1095375" h="638175">
                <a:moveTo>
                  <a:pt x="1080516" y="609600"/>
                </a:moveTo>
                <a:lnTo>
                  <a:pt x="1080516" y="28194"/>
                </a:lnTo>
                <a:lnTo>
                  <a:pt x="1066800" y="28194"/>
                </a:lnTo>
                <a:lnTo>
                  <a:pt x="1066800" y="609600"/>
                </a:lnTo>
                <a:lnTo>
                  <a:pt x="1080516" y="609600"/>
                </a:lnTo>
                <a:close/>
              </a:path>
              <a:path w="1095375" h="638175">
                <a:moveTo>
                  <a:pt x="1080516" y="637794"/>
                </a:moveTo>
                <a:lnTo>
                  <a:pt x="1080516" y="609600"/>
                </a:lnTo>
                <a:lnTo>
                  <a:pt x="1066800" y="623316"/>
                </a:lnTo>
                <a:lnTo>
                  <a:pt x="1066800" y="637794"/>
                </a:lnTo>
                <a:lnTo>
                  <a:pt x="1080516" y="63779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904873" y="5443218"/>
            <a:ext cx="313690" cy="587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3600" b="1">
                <a:solidFill>
                  <a:srgbClr val="00009A"/>
                </a:solidFill>
                <a:latin typeface="Times New Roman"/>
                <a:cs typeface="Times New Roman"/>
              </a:rPr>
              <a:t>i</a:t>
            </a:r>
            <a:endParaRPr baseline="-20833"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75820" y="53781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94627" y="5378196"/>
            <a:ext cx="10668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80910" y="5364479"/>
            <a:ext cx="1095375" cy="638175"/>
          </a:xfrm>
          <a:custGeom>
            <a:avLst/>
            <a:gdLst/>
            <a:ahLst/>
            <a:cxnLst/>
            <a:rect l="l" t="t" r="r" b="b"/>
            <a:pathLst>
              <a:path w="1095375" h="638175">
                <a:moveTo>
                  <a:pt x="1094994" y="637794"/>
                </a:moveTo>
                <a:lnTo>
                  <a:pt x="1094994" y="0"/>
                </a:lnTo>
                <a:lnTo>
                  <a:pt x="0" y="0"/>
                </a:lnTo>
                <a:lnTo>
                  <a:pt x="0" y="637794"/>
                </a:lnTo>
                <a:lnTo>
                  <a:pt x="13716" y="637794"/>
                </a:lnTo>
                <a:lnTo>
                  <a:pt x="13716" y="28194"/>
                </a:lnTo>
                <a:lnTo>
                  <a:pt x="28206" y="13716"/>
                </a:lnTo>
                <a:lnTo>
                  <a:pt x="28206" y="28194"/>
                </a:lnTo>
                <a:lnTo>
                  <a:pt x="1066812" y="28194"/>
                </a:lnTo>
                <a:lnTo>
                  <a:pt x="1066812" y="13716"/>
                </a:lnTo>
                <a:lnTo>
                  <a:pt x="1080516" y="28194"/>
                </a:lnTo>
                <a:lnTo>
                  <a:pt x="1080516" y="637794"/>
                </a:lnTo>
                <a:lnTo>
                  <a:pt x="1094994" y="637794"/>
                </a:lnTo>
                <a:close/>
              </a:path>
              <a:path w="1095375" h="638175">
                <a:moveTo>
                  <a:pt x="28206" y="28194"/>
                </a:moveTo>
                <a:lnTo>
                  <a:pt x="28206" y="13716"/>
                </a:lnTo>
                <a:lnTo>
                  <a:pt x="13716" y="28194"/>
                </a:lnTo>
                <a:lnTo>
                  <a:pt x="28206" y="28194"/>
                </a:lnTo>
                <a:close/>
              </a:path>
              <a:path w="1095375" h="638175">
                <a:moveTo>
                  <a:pt x="28206" y="609600"/>
                </a:moveTo>
                <a:lnTo>
                  <a:pt x="28206" y="28194"/>
                </a:lnTo>
                <a:lnTo>
                  <a:pt x="13716" y="28194"/>
                </a:lnTo>
                <a:lnTo>
                  <a:pt x="13716" y="609600"/>
                </a:lnTo>
                <a:lnTo>
                  <a:pt x="28206" y="609600"/>
                </a:lnTo>
                <a:close/>
              </a:path>
              <a:path w="1095375" h="638175">
                <a:moveTo>
                  <a:pt x="1080516" y="609600"/>
                </a:moveTo>
                <a:lnTo>
                  <a:pt x="13716" y="609600"/>
                </a:lnTo>
                <a:lnTo>
                  <a:pt x="28206" y="623316"/>
                </a:lnTo>
                <a:lnTo>
                  <a:pt x="28206" y="637794"/>
                </a:lnTo>
                <a:lnTo>
                  <a:pt x="1066812" y="637794"/>
                </a:lnTo>
                <a:lnTo>
                  <a:pt x="1066812" y="623316"/>
                </a:lnTo>
                <a:lnTo>
                  <a:pt x="1080516" y="609600"/>
                </a:lnTo>
                <a:close/>
              </a:path>
              <a:path w="1095375" h="638175">
                <a:moveTo>
                  <a:pt x="28206" y="637794"/>
                </a:moveTo>
                <a:lnTo>
                  <a:pt x="28206" y="623316"/>
                </a:lnTo>
                <a:lnTo>
                  <a:pt x="13716" y="609600"/>
                </a:lnTo>
                <a:lnTo>
                  <a:pt x="13716" y="637794"/>
                </a:lnTo>
                <a:lnTo>
                  <a:pt x="28206" y="637794"/>
                </a:lnTo>
                <a:close/>
              </a:path>
              <a:path w="1095375" h="638175">
                <a:moveTo>
                  <a:pt x="1080516" y="28194"/>
                </a:moveTo>
                <a:lnTo>
                  <a:pt x="1066812" y="13716"/>
                </a:lnTo>
                <a:lnTo>
                  <a:pt x="1066812" y="28194"/>
                </a:lnTo>
                <a:lnTo>
                  <a:pt x="1080516" y="28194"/>
                </a:lnTo>
                <a:close/>
              </a:path>
              <a:path w="1095375" h="638175">
                <a:moveTo>
                  <a:pt x="1080516" y="609600"/>
                </a:moveTo>
                <a:lnTo>
                  <a:pt x="1080516" y="28194"/>
                </a:lnTo>
                <a:lnTo>
                  <a:pt x="1066812" y="28194"/>
                </a:lnTo>
                <a:lnTo>
                  <a:pt x="1066812" y="609600"/>
                </a:lnTo>
                <a:lnTo>
                  <a:pt x="1080516" y="609600"/>
                </a:lnTo>
                <a:close/>
              </a:path>
              <a:path w="1095375" h="638175">
                <a:moveTo>
                  <a:pt x="1080516" y="637794"/>
                </a:moveTo>
                <a:lnTo>
                  <a:pt x="1080516" y="609600"/>
                </a:lnTo>
                <a:lnTo>
                  <a:pt x="1066812" y="623316"/>
                </a:lnTo>
                <a:lnTo>
                  <a:pt x="1066812" y="637794"/>
                </a:lnTo>
                <a:lnTo>
                  <a:pt x="1080516" y="63779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847973" y="5494273"/>
            <a:ext cx="7156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5400" b="1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sz="2400" b="1">
                <a:solidFill>
                  <a:srgbClr val="00009A"/>
                </a:solidFill>
                <a:latin typeface="Times New Roman"/>
                <a:cs typeface="Times New Roman"/>
              </a:rPr>
              <a:t>i+1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57020" y="53781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67391" y="5602223"/>
            <a:ext cx="1152144" cy="237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96597" y="5635752"/>
            <a:ext cx="1098550" cy="95250"/>
          </a:xfrm>
          <a:custGeom>
            <a:avLst/>
            <a:gdLst/>
            <a:ahLst/>
            <a:cxnLst/>
            <a:rect l="l" t="t" r="r" b="b"/>
            <a:pathLst>
              <a:path w="1098550" h="95250">
                <a:moveTo>
                  <a:pt x="58649" y="32004"/>
                </a:moveTo>
                <a:lnTo>
                  <a:pt x="53816" y="25050"/>
                </a:lnTo>
                <a:lnTo>
                  <a:pt x="43636" y="18418"/>
                </a:lnTo>
                <a:lnTo>
                  <a:pt x="31242" y="16002"/>
                </a:lnTo>
                <a:lnTo>
                  <a:pt x="18966" y="18418"/>
                </a:lnTo>
                <a:lnTo>
                  <a:pt x="9048" y="25050"/>
                </a:lnTo>
                <a:lnTo>
                  <a:pt x="2416" y="34968"/>
                </a:lnTo>
                <a:lnTo>
                  <a:pt x="0" y="47244"/>
                </a:lnTo>
                <a:lnTo>
                  <a:pt x="2416" y="59638"/>
                </a:lnTo>
                <a:lnTo>
                  <a:pt x="9048" y="69818"/>
                </a:lnTo>
                <a:lnTo>
                  <a:pt x="18966" y="76711"/>
                </a:lnTo>
                <a:lnTo>
                  <a:pt x="31242" y="79248"/>
                </a:lnTo>
                <a:lnTo>
                  <a:pt x="31242" y="32004"/>
                </a:lnTo>
                <a:lnTo>
                  <a:pt x="58649" y="32004"/>
                </a:lnTo>
                <a:close/>
              </a:path>
              <a:path w="1098550" h="95250">
                <a:moveTo>
                  <a:pt x="63246" y="47244"/>
                </a:moveTo>
                <a:lnTo>
                  <a:pt x="60709" y="34968"/>
                </a:lnTo>
                <a:lnTo>
                  <a:pt x="58649" y="32004"/>
                </a:lnTo>
                <a:lnTo>
                  <a:pt x="31242" y="32004"/>
                </a:lnTo>
                <a:lnTo>
                  <a:pt x="31242" y="63246"/>
                </a:lnTo>
                <a:lnTo>
                  <a:pt x="58266" y="63246"/>
                </a:lnTo>
                <a:lnTo>
                  <a:pt x="60709" y="59638"/>
                </a:lnTo>
                <a:lnTo>
                  <a:pt x="63246" y="47244"/>
                </a:lnTo>
                <a:close/>
              </a:path>
              <a:path w="1098550" h="95250">
                <a:moveTo>
                  <a:pt x="58266" y="63246"/>
                </a:moveTo>
                <a:lnTo>
                  <a:pt x="31242" y="63246"/>
                </a:lnTo>
                <a:lnTo>
                  <a:pt x="31242" y="79248"/>
                </a:lnTo>
                <a:lnTo>
                  <a:pt x="43636" y="76711"/>
                </a:lnTo>
                <a:lnTo>
                  <a:pt x="53816" y="69818"/>
                </a:lnTo>
                <a:lnTo>
                  <a:pt x="58266" y="63246"/>
                </a:lnTo>
                <a:close/>
              </a:path>
              <a:path w="1098550" h="95250">
                <a:moveTo>
                  <a:pt x="63246" y="63246"/>
                </a:moveTo>
                <a:lnTo>
                  <a:pt x="63246" y="47244"/>
                </a:lnTo>
                <a:lnTo>
                  <a:pt x="60709" y="59638"/>
                </a:lnTo>
                <a:lnTo>
                  <a:pt x="58266" y="63246"/>
                </a:lnTo>
                <a:lnTo>
                  <a:pt x="63246" y="63246"/>
                </a:lnTo>
                <a:close/>
              </a:path>
              <a:path w="1098550" h="95250">
                <a:moveTo>
                  <a:pt x="955548" y="63246"/>
                </a:moveTo>
                <a:lnTo>
                  <a:pt x="955548" y="32004"/>
                </a:lnTo>
                <a:lnTo>
                  <a:pt x="58649" y="32004"/>
                </a:lnTo>
                <a:lnTo>
                  <a:pt x="60709" y="34968"/>
                </a:lnTo>
                <a:lnTo>
                  <a:pt x="63246" y="47244"/>
                </a:lnTo>
                <a:lnTo>
                  <a:pt x="63246" y="63246"/>
                </a:lnTo>
                <a:lnTo>
                  <a:pt x="955548" y="63246"/>
                </a:lnTo>
                <a:close/>
              </a:path>
              <a:path w="1098550" h="95250">
                <a:moveTo>
                  <a:pt x="1098029" y="47244"/>
                </a:moveTo>
                <a:lnTo>
                  <a:pt x="939545" y="0"/>
                </a:lnTo>
                <a:lnTo>
                  <a:pt x="939545" y="32004"/>
                </a:lnTo>
                <a:lnTo>
                  <a:pt x="955548" y="32004"/>
                </a:lnTo>
                <a:lnTo>
                  <a:pt x="955548" y="90402"/>
                </a:lnTo>
                <a:lnTo>
                  <a:pt x="1098029" y="47244"/>
                </a:lnTo>
                <a:close/>
              </a:path>
              <a:path w="1098550" h="95250">
                <a:moveTo>
                  <a:pt x="955548" y="90402"/>
                </a:moveTo>
                <a:lnTo>
                  <a:pt x="955548" y="63246"/>
                </a:lnTo>
                <a:lnTo>
                  <a:pt x="939545" y="63246"/>
                </a:lnTo>
                <a:lnTo>
                  <a:pt x="939545" y="95250"/>
                </a:lnTo>
                <a:lnTo>
                  <a:pt x="955548" y="9040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77798" y="5635752"/>
            <a:ext cx="1098550" cy="95250"/>
          </a:xfrm>
          <a:custGeom>
            <a:avLst/>
            <a:gdLst/>
            <a:ahLst/>
            <a:cxnLst/>
            <a:rect l="l" t="t" r="r" b="b"/>
            <a:pathLst>
              <a:path w="1098550" h="95250">
                <a:moveTo>
                  <a:pt x="58648" y="32004"/>
                </a:moveTo>
                <a:lnTo>
                  <a:pt x="53814" y="25050"/>
                </a:lnTo>
                <a:lnTo>
                  <a:pt x="43631" y="18418"/>
                </a:lnTo>
                <a:lnTo>
                  <a:pt x="31229" y="16001"/>
                </a:lnTo>
                <a:lnTo>
                  <a:pt x="18955" y="18418"/>
                </a:lnTo>
                <a:lnTo>
                  <a:pt x="9042" y="25050"/>
                </a:lnTo>
                <a:lnTo>
                  <a:pt x="2414" y="34968"/>
                </a:lnTo>
                <a:lnTo>
                  <a:pt x="0" y="47244"/>
                </a:lnTo>
                <a:lnTo>
                  <a:pt x="2414" y="59638"/>
                </a:lnTo>
                <a:lnTo>
                  <a:pt x="9042" y="69818"/>
                </a:lnTo>
                <a:lnTo>
                  <a:pt x="18955" y="76711"/>
                </a:lnTo>
                <a:lnTo>
                  <a:pt x="31229" y="79248"/>
                </a:lnTo>
                <a:lnTo>
                  <a:pt x="31229" y="32004"/>
                </a:lnTo>
                <a:lnTo>
                  <a:pt x="58648" y="32004"/>
                </a:lnTo>
                <a:close/>
              </a:path>
              <a:path w="1098550" h="95250">
                <a:moveTo>
                  <a:pt x="63245" y="47244"/>
                </a:moveTo>
                <a:lnTo>
                  <a:pt x="60709" y="34968"/>
                </a:lnTo>
                <a:lnTo>
                  <a:pt x="58648" y="32004"/>
                </a:lnTo>
                <a:lnTo>
                  <a:pt x="31229" y="32004"/>
                </a:lnTo>
                <a:lnTo>
                  <a:pt x="31229" y="63246"/>
                </a:lnTo>
                <a:lnTo>
                  <a:pt x="58266" y="63246"/>
                </a:lnTo>
                <a:lnTo>
                  <a:pt x="60709" y="59638"/>
                </a:lnTo>
                <a:lnTo>
                  <a:pt x="63245" y="47244"/>
                </a:lnTo>
                <a:close/>
              </a:path>
              <a:path w="1098550" h="95250">
                <a:moveTo>
                  <a:pt x="58266" y="63246"/>
                </a:moveTo>
                <a:lnTo>
                  <a:pt x="31229" y="63246"/>
                </a:lnTo>
                <a:lnTo>
                  <a:pt x="31229" y="79248"/>
                </a:lnTo>
                <a:lnTo>
                  <a:pt x="43631" y="76711"/>
                </a:lnTo>
                <a:lnTo>
                  <a:pt x="53814" y="69818"/>
                </a:lnTo>
                <a:lnTo>
                  <a:pt x="58266" y="63246"/>
                </a:lnTo>
                <a:close/>
              </a:path>
              <a:path w="1098550" h="95250">
                <a:moveTo>
                  <a:pt x="63245" y="63246"/>
                </a:moveTo>
                <a:lnTo>
                  <a:pt x="63245" y="47244"/>
                </a:lnTo>
                <a:lnTo>
                  <a:pt x="60709" y="59638"/>
                </a:lnTo>
                <a:lnTo>
                  <a:pt x="58266" y="63246"/>
                </a:lnTo>
                <a:lnTo>
                  <a:pt x="63245" y="63246"/>
                </a:lnTo>
                <a:close/>
              </a:path>
              <a:path w="1098550" h="95250">
                <a:moveTo>
                  <a:pt x="955535" y="63246"/>
                </a:moveTo>
                <a:lnTo>
                  <a:pt x="955535" y="32004"/>
                </a:lnTo>
                <a:lnTo>
                  <a:pt x="58648" y="32004"/>
                </a:lnTo>
                <a:lnTo>
                  <a:pt x="60709" y="34968"/>
                </a:lnTo>
                <a:lnTo>
                  <a:pt x="63245" y="47244"/>
                </a:lnTo>
                <a:lnTo>
                  <a:pt x="63245" y="63246"/>
                </a:lnTo>
                <a:lnTo>
                  <a:pt x="955535" y="63246"/>
                </a:lnTo>
                <a:close/>
              </a:path>
              <a:path w="1098550" h="95250">
                <a:moveTo>
                  <a:pt x="1098029" y="47244"/>
                </a:moveTo>
                <a:lnTo>
                  <a:pt x="939545" y="0"/>
                </a:lnTo>
                <a:lnTo>
                  <a:pt x="939545" y="32004"/>
                </a:lnTo>
                <a:lnTo>
                  <a:pt x="955535" y="32004"/>
                </a:lnTo>
                <a:lnTo>
                  <a:pt x="955535" y="90406"/>
                </a:lnTo>
                <a:lnTo>
                  <a:pt x="1098029" y="47244"/>
                </a:lnTo>
                <a:close/>
              </a:path>
              <a:path w="1098550" h="95250">
                <a:moveTo>
                  <a:pt x="955535" y="90406"/>
                </a:moveTo>
                <a:lnTo>
                  <a:pt x="955535" y="63246"/>
                </a:lnTo>
                <a:lnTo>
                  <a:pt x="939545" y="63246"/>
                </a:lnTo>
                <a:lnTo>
                  <a:pt x="939545" y="95250"/>
                </a:lnTo>
                <a:lnTo>
                  <a:pt x="955535" y="9040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32239" y="5378196"/>
            <a:ext cx="10668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18523" y="5364479"/>
            <a:ext cx="1095375" cy="638175"/>
          </a:xfrm>
          <a:custGeom>
            <a:avLst/>
            <a:gdLst/>
            <a:ahLst/>
            <a:cxnLst/>
            <a:rect l="l" t="t" r="r" b="b"/>
            <a:pathLst>
              <a:path w="1095375" h="638175">
                <a:moveTo>
                  <a:pt x="1094994" y="637794"/>
                </a:moveTo>
                <a:lnTo>
                  <a:pt x="1094993" y="0"/>
                </a:lnTo>
                <a:lnTo>
                  <a:pt x="0" y="0"/>
                </a:lnTo>
                <a:lnTo>
                  <a:pt x="0" y="637794"/>
                </a:lnTo>
                <a:lnTo>
                  <a:pt x="13715" y="63779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066799" y="28194"/>
                </a:lnTo>
                <a:lnTo>
                  <a:pt x="1066799" y="13716"/>
                </a:lnTo>
                <a:lnTo>
                  <a:pt x="1080515" y="28194"/>
                </a:lnTo>
                <a:lnTo>
                  <a:pt x="1080516" y="637794"/>
                </a:lnTo>
                <a:lnTo>
                  <a:pt x="1094994" y="637794"/>
                </a:lnTo>
                <a:close/>
              </a:path>
              <a:path w="1095375" h="638175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095375" h="638175">
                <a:moveTo>
                  <a:pt x="28193" y="609600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609600"/>
                </a:lnTo>
                <a:lnTo>
                  <a:pt x="28193" y="609600"/>
                </a:lnTo>
                <a:close/>
              </a:path>
              <a:path w="1095375" h="638175">
                <a:moveTo>
                  <a:pt x="1080516" y="609600"/>
                </a:moveTo>
                <a:lnTo>
                  <a:pt x="13715" y="609600"/>
                </a:lnTo>
                <a:lnTo>
                  <a:pt x="28193" y="623316"/>
                </a:lnTo>
                <a:lnTo>
                  <a:pt x="28193" y="637794"/>
                </a:lnTo>
                <a:lnTo>
                  <a:pt x="1066800" y="637794"/>
                </a:lnTo>
                <a:lnTo>
                  <a:pt x="1066800" y="623316"/>
                </a:lnTo>
                <a:lnTo>
                  <a:pt x="1080516" y="609600"/>
                </a:lnTo>
                <a:close/>
              </a:path>
              <a:path w="1095375" h="638175">
                <a:moveTo>
                  <a:pt x="28193" y="637794"/>
                </a:moveTo>
                <a:lnTo>
                  <a:pt x="28193" y="623316"/>
                </a:lnTo>
                <a:lnTo>
                  <a:pt x="13715" y="609600"/>
                </a:lnTo>
                <a:lnTo>
                  <a:pt x="13715" y="637794"/>
                </a:lnTo>
                <a:lnTo>
                  <a:pt x="28193" y="637794"/>
                </a:lnTo>
                <a:close/>
              </a:path>
              <a:path w="1095375" h="638175">
                <a:moveTo>
                  <a:pt x="1080515" y="28194"/>
                </a:moveTo>
                <a:lnTo>
                  <a:pt x="1066799" y="13716"/>
                </a:lnTo>
                <a:lnTo>
                  <a:pt x="1066799" y="28194"/>
                </a:lnTo>
                <a:lnTo>
                  <a:pt x="1080515" y="28194"/>
                </a:lnTo>
                <a:close/>
              </a:path>
              <a:path w="1095375" h="638175">
                <a:moveTo>
                  <a:pt x="1080516" y="609600"/>
                </a:moveTo>
                <a:lnTo>
                  <a:pt x="1080515" y="28194"/>
                </a:lnTo>
                <a:lnTo>
                  <a:pt x="1066799" y="28194"/>
                </a:lnTo>
                <a:lnTo>
                  <a:pt x="1066800" y="609600"/>
                </a:lnTo>
                <a:lnTo>
                  <a:pt x="1080516" y="609600"/>
                </a:lnTo>
                <a:close/>
              </a:path>
              <a:path w="1095375" h="638175">
                <a:moveTo>
                  <a:pt x="1080516" y="637794"/>
                </a:moveTo>
                <a:lnTo>
                  <a:pt x="1080516" y="609600"/>
                </a:lnTo>
                <a:lnTo>
                  <a:pt x="1066800" y="623316"/>
                </a:lnTo>
                <a:lnTo>
                  <a:pt x="1066800" y="637794"/>
                </a:lnTo>
                <a:lnTo>
                  <a:pt x="1080516" y="63779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885573" y="5494273"/>
            <a:ext cx="6432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5400" spc="-7" b="1">
                <a:solidFill>
                  <a:srgbClr val="00009A"/>
                </a:solidFill>
                <a:latin typeface="Times New Roman"/>
                <a:cs typeface="Times New Roman"/>
              </a:rPr>
              <a:t>a</a:t>
            </a:r>
            <a:r>
              <a:rPr dirty="0" sz="2400" spc="-5" b="1">
                <a:solidFill>
                  <a:srgbClr val="00009A"/>
                </a:solidFill>
                <a:latin typeface="Times New Roman"/>
                <a:cs typeface="Times New Roman"/>
              </a:rPr>
              <a:t>i-1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94620" y="53781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66273" y="5651753"/>
            <a:ext cx="3510279" cy="1076325"/>
          </a:xfrm>
          <a:custGeom>
            <a:avLst/>
            <a:gdLst/>
            <a:ahLst/>
            <a:cxnLst/>
            <a:rect l="l" t="t" r="r" b="b"/>
            <a:pathLst>
              <a:path w="3510279" h="1076325">
                <a:moveTo>
                  <a:pt x="88435" y="16001"/>
                </a:moveTo>
                <a:lnTo>
                  <a:pt x="81248" y="9048"/>
                </a:lnTo>
                <a:lnTo>
                  <a:pt x="65996" y="2416"/>
                </a:lnTo>
                <a:lnTo>
                  <a:pt x="47244" y="0"/>
                </a:lnTo>
                <a:lnTo>
                  <a:pt x="28932" y="2416"/>
                </a:lnTo>
                <a:lnTo>
                  <a:pt x="13906" y="9048"/>
                </a:lnTo>
                <a:lnTo>
                  <a:pt x="3738" y="18966"/>
                </a:lnTo>
                <a:lnTo>
                  <a:pt x="0" y="31241"/>
                </a:lnTo>
                <a:lnTo>
                  <a:pt x="3738" y="43636"/>
                </a:lnTo>
                <a:lnTo>
                  <a:pt x="13906" y="53816"/>
                </a:lnTo>
                <a:lnTo>
                  <a:pt x="28932" y="60709"/>
                </a:lnTo>
                <a:lnTo>
                  <a:pt x="47244" y="63245"/>
                </a:lnTo>
                <a:lnTo>
                  <a:pt x="47244" y="16001"/>
                </a:lnTo>
                <a:lnTo>
                  <a:pt x="88435" y="16001"/>
                </a:lnTo>
                <a:close/>
              </a:path>
              <a:path w="3510279" h="1076325">
                <a:moveTo>
                  <a:pt x="95250" y="31241"/>
                </a:moveTo>
                <a:lnTo>
                  <a:pt x="91499" y="18966"/>
                </a:lnTo>
                <a:lnTo>
                  <a:pt x="88435" y="16001"/>
                </a:lnTo>
                <a:lnTo>
                  <a:pt x="47244" y="16001"/>
                </a:lnTo>
                <a:lnTo>
                  <a:pt x="47244" y="47243"/>
                </a:lnTo>
                <a:lnTo>
                  <a:pt x="87866" y="47243"/>
                </a:lnTo>
                <a:lnTo>
                  <a:pt x="91499" y="43636"/>
                </a:lnTo>
                <a:lnTo>
                  <a:pt x="95250" y="31241"/>
                </a:lnTo>
                <a:close/>
              </a:path>
              <a:path w="3510279" h="1076325">
                <a:moveTo>
                  <a:pt x="87866" y="47243"/>
                </a:moveTo>
                <a:lnTo>
                  <a:pt x="47244" y="47243"/>
                </a:lnTo>
                <a:lnTo>
                  <a:pt x="47244" y="63245"/>
                </a:lnTo>
                <a:lnTo>
                  <a:pt x="65996" y="60709"/>
                </a:lnTo>
                <a:lnTo>
                  <a:pt x="81248" y="53816"/>
                </a:lnTo>
                <a:lnTo>
                  <a:pt x="87866" y="47243"/>
                </a:lnTo>
                <a:close/>
              </a:path>
              <a:path w="3510279" h="1076325">
                <a:moveTo>
                  <a:pt x="95250" y="47243"/>
                </a:moveTo>
                <a:lnTo>
                  <a:pt x="95250" y="31241"/>
                </a:lnTo>
                <a:lnTo>
                  <a:pt x="91499" y="43636"/>
                </a:lnTo>
                <a:lnTo>
                  <a:pt x="87866" y="47243"/>
                </a:lnTo>
                <a:lnTo>
                  <a:pt x="95250" y="47243"/>
                </a:lnTo>
                <a:close/>
              </a:path>
              <a:path w="3510279" h="1076325">
                <a:moveTo>
                  <a:pt x="467868" y="1044701"/>
                </a:moveTo>
                <a:lnTo>
                  <a:pt x="467868" y="16001"/>
                </a:lnTo>
                <a:lnTo>
                  <a:pt x="88435" y="16001"/>
                </a:lnTo>
                <a:lnTo>
                  <a:pt x="91499" y="18966"/>
                </a:lnTo>
                <a:lnTo>
                  <a:pt x="95250" y="31241"/>
                </a:lnTo>
                <a:lnTo>
                  <a:pt x="95250" y="47243"/>
                </a:lnTo>
                <a:lnTo>
                  <a:pt x="436626" y="47243"/>
                </a:lnTo>
                <a:lnTo>
                  <a:pt x="436626" y="31241"/>
                </a:lnTo>
                <a:lnTo>
                  <a:pt x="452628" y="47243"/>
                </a:lnTo>
                <a:lnTo>
                  <a:pt x="452628" y="1044701"/>
                </a:lnTo>
                <a:lnTo>
                  <a:pt x="467868" y="1044701"/>
                </a:lnTo>
                <a:close/>
              </a:path>
              <a:path w="3510279" h="1076325">
                <a:moveTo>
                  <a:pt x="452628" y="47243"/>
                </a:moveTo>
                <a:lnTo>
                  <a:pt x="436626" y="31241"/>
                </a:lnTo>
                <a:lnTo>
                  <a:pt x="436626" y="47243"/>
                </a:lnTo>
                <a:lnTo>
                  <a:pt x="452628" y="47243"/>
                </a:lnTo>
                <a:close/>
              </a:path>
              <a:path w="3510279" h="1076325">
                <a:moveTo>
                  <a:pt x="467868" y="1075943"/>
                </a:moveTo>
                <a:lnTo>
                  <a:pt x="467868" y="1059942"/>
                </a:lnTo>
                <a:lnTo>
                  <a:pt x="452628" y="1044701"/>
                </a:lnTo>
                <a:lnTo>
                  <a:pt x="452628" y="47243"/>
                </a:lnTo>
                <a:lnTo>
                  <a:pt x="436626" y="47243"/>
                </a:lnTo>
                <a:lnTo>
                  <a:pt x="436626" y="1075943"/>
                </a:lnTo>
                <a:lnTo>
                  <a:pt x="467868" y="1075943"/>
                </a:lnTo>
                <a:close/>
              </a:path>
              <a:path w="3510279" h="1076325">
                <a:moveTo>
                  <a:pt x="3461766" y="1044701"/>
                </a:moveTo>
                <a:lnTo>
                  <a:pt x="452628" y="1044701"/>
                </a:lnTo>
                <a:lnTo>
                  <a:pt x="467868" y="1059942"/>
                </a:lnTo>
                <a:lnTo>
                  <a:pt x="467868" y="1075943"/>
                </a:lnTo>
                <a:lnTo>
                  <a:pt x="3446526" y="1075943"/>
                </a:lnTo>
                <a:lnTo>
                  <a:pt x="3446526" y="1059942"/>
                </a:lnTo>
                <a:lnTo>
                  <a:pt x="3461766" y="1044701"/>
                </a:lnTo>
                <a:close/>
              </a:path>
              <a:path w="3510279" h="1076325">
                <a:moveTo>
                  <a:pt x="3509772" y="509777"/>
                </a:moveTo>
                <a:lnTo>
                  <a:pt x="3461766" y="350519"/>
                </a:lnTo>
                <a:lnTo>
                  <a:pt x="3414522" y="509777"/>
                </a:lnTo>
                <a:lnTo>
                  <a:pt x="3446526" y="509777"/>
                </a:lnTo>
                <a:lnTo>
                  <a:pt x="3446526" y="493775"/>
                </a:lnTo>
                <a:lnTo>
                  <a:pt x="3477768" y="493775"/>
                </a:lnTo>
                <a:lnTo>
                  <a:pt x="3477768" y="509777"/>
                </a:lnTo>
                <a:lnTo>
                  <a:pt x="3509772" y="509777"/>
                </a:lnTo>
                <a:close/>
              </a:path>
              <a:path w="3510279" h="1076325">
                <a:moveTo>
                  <a:pt x="3477768" y="509777"/>
                </a:moveTo>
                <a:lnTo>
                  <a:pt x="3477768" y="493775"/>
                </a:lnTo>
                <a:lnTo>
                  <a:pt x="3446526" y="493775"/>
                </a:lnTo>
                <a:lnTo>
                  <a:pt x="3446526" y="509777"/>
                </a:lnTo>
                <a:lnTo>
                  <a:pt x="3477768" y="509777"/>
                </a:lnTo>
                <a:close/>
              </a:path>
              <a:path w="3510279" h="1076325">
                <a:moveTo>
                  <a:pt x="3477768" y="1075943"/>
                </a:moveTo>
                <a:lnTo>
                  <a:pt x="3477768" y="509777"/>
                </a:lnTo>
                <a:lnTo>
                  <a:pt x="3446526" y="509777"/>
                </a:lnTo>
                <a:lnTo>
                  <a:pt x="3446526" y="1044701"/>
                </a:lnTo>
                <a:lnTo>
                  <a:pt x="3461766" y="1044701"/>
                </a:lnTo>
                <a:lnTo>
                  <a:pt x="3461766" y="1075943"/>
                </a:lnTo>
                <a:lnTo>
                  <a:pt x="3477768" y="1075943"/>
                </a:lnTo>
                <a:close/>
              </a:path>
              <a:path w="3510279" h="1076325">
                <a:moveTo>
                  <a:pt x="3461766" y="1075943"/>
                </a:moveTo>
                <a:lnTo>
                  <a:pt x="3461766" y="1044701"/>
                </a:lnTo>
                <a:lnTo>
                  <a:pt x="3446526" y="1059942"/>
                </a:lnTo>
                <a:lnTo>
                  <a:pt x="3446526" y="1075943"/>
                </a:lnTo>
                <a:lnTo>
                  <a:pt x="3461766" y="1075943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31143" y="5298947"/>
            <a:ext cx="2066544" cy="844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482729" y="2963672"/>
            <a:ext cx="570357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48560" algn="l"/>
              </a:tabLst>
            </a:pPr>
            <a:r>
              <a:rPr dirty="0" sz="3200" spc="-5" b="1">
                <a:solidFill>
                  <a:srgbClr val="9A00CC"/>
                </a:solidFill>
                <a:latin typeface="Times New Roman"/>
                <a:cs typeface="Times New Roman"/>
              </a:rPr>
              <a:t>q</a:t>
            </a:r>
            <a:r>
              <a:rPr dirty="0" sz="3200" spc="5" b="1">
                <a:solidFill>
                  <a:srgbClr val="9A00CC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9A00CC"/>
                </a:solidFill>
                <a:latin typeface="Times New Roman"/>
                <a:cs typeface="Times New Roman"/>
              </a:rPr>
              <a:t>=</a:t>
            </a:r>
            <a:r>
              <a:rPr dirty="0" sz="3200" spc="10" b="1">
                <a:solidFill>
                  <a:srgbClr val="9A00CC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9A00CC"/>
                </a:solidFill>
                <a:latin typeface="Times New Roman"/>
                <a:cs typeface="Times New Roman"/>
              </a:rPr>
              <a:t>p-&gt;next;	p-&gt;next </a:t>
            </a:r>
            <a:r>
              <a:rPr dirty="0" sz="3200" spc="-5" b="1">
                <a:solidFill>
                  <a:srgbClr val="9A00CC"/>
                </a:solidFill>
                <a:latin typeface="Times New Roman"/>
                <a:cs typeface="Times New Roman"/>
              </a:rPr>
              <a:t>=</a:t>
            </a:r>
            <a:r>
              <a:rPr dirty="0" sz="3200" spc="-25" b="1">
                <a:solidFill>
                  <a:srgbClr val="9A00CC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9A00CC"/>
                </a:solidFill>
                <a:latin typeface="Times New Roman"/>
                <a:cs typeface="Times New Roman"/>
              </a:rPr>
              <a:t>q-&gt;next;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36533" y="4905755"/>
            <a:ext cx="695960" cy="472440"/>
          </a:xfrm>
          <a:custGeom>
            <a:avLst/>
            <a:gdLst/>
            <a:ahLst/>
            <a:cxnLst/>
            <a:rect l="l" t="t" r="r" b="b"/>
            <a:pathLst>
              <a:path w="695960" h="472439">
                <a:moveTo>
                  <a:pt x="547933" y="351326"/>
                </a:moveTo>
                <a:lnTo>
                  <a:pt x="20574" y="0"/>
                </a:lnTo>
                <a:lnTo>
                  <a:pt x="0" y="31242"/>
                </a:lnTo>
                <a:lnTo>
                  <a:pt x="527014" y="382831"/>
                </a:lnTo>
                <a:lnTo>
                  <a:pt x="547933" y="351326"/>
                </a:lnTo>
                <a:close/>
              </a:path>
              <a:path w="695960" h="472439">
                <a:moveTo>
                  <a:pt x="563880" y="432203"/>
                </a:moveTo>
                <a:lnTo>
                  <a:pt x="563880" y="361949"/>
                </a:lnTo>
                <a:lnTo>
                  <a:pt x="542544" y="393191"/>
                </a:lnTo>
                <a:lnTo>
                  <a:pt x="527014" y="382831"/>
                </a:lnTo>
                <a:lnTo>
                  <a:pt x="505968" y="414528"/>
                </a:lnTo>
                <a:lnTo>
                  <a:pt x="563880" y="432203"/>
                </a:lnTo>
                <a:close/>
              </a:path>
              <a:path w="695960" h="472439">
                <a:moveTo>
                  <a:pt x="563880" y="361949"/>
                </a:moveTo>
                <a:lnTo>
                  <a:pt x="547933" y="351326"/>
                </a:lnTo>
                <a:lnTo>
                  <a:pt x="527014" y="382831"/>
                </a:lnTo>
                <a:lnTo>
                  <a:pt x="542544" y="393191"/>
                </a:lnTo>
                <a:lnTo>
                  <a:pt x="563880" y="361949"/>
                </a:lnTo>
                <a:close/>
              </a:path>
              <a:path w="695960" h="472439">
                <a:moveTo>
                  <a:pt x="695706" y="472440"/>
                </a:moveTo>
                <a:lnTo>
                  <a:pt x="569214" y="319277"/>
                </a:lnTo>
                <a:lnTo>
                  <a:pt x="547933" y="351326"/>
                </a:lnTo>
                <a:lnTo>
                  <a:pt x="563880" y="361949"/>
                </a:lnTo>
                <a:lnTo>
                  <a:pt x="563880" y="432203"/>
                </a:lnTo>
                <a:lnTo>
                  <a:pt x="695706" y="47244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904371" y="4373371"/>
            <a:ext cx="280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9A0000"/>
                </a:solidFill>
                <a:latin typeface="Times New Roman"/>
                <a:cs typeface="Times New Roman"/>
              </a:rPr>
              <a:t>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98733" y="4905755"/>
            <a:ext cx="695960" cy="472440"/>
          </a:xfrm>
          <a:custGeom>
            <a:avLst/>
            <a:gdLst/>
            <a:ahLst/>
            <a:cxnLst/>
            <a:rect l="l" t="t" r="r" b="b"/>
            <a:pathLst>
              <a:path w="695960" h="472439">
                <a:moveTo>
                  <a:pt x="547933" y="351326"/>
                </a:moveTo>
                <a:lnTo>
                  <a:pt x="20574" y="0"/>
                </a:lnTo>
                <a:lnTo>
                  <a:pt x="0" y="31242"/>
                </a:lnTo>
                <a:lnTo>
                  <a:pt x="527014" y="382831"/>
                </a:lnTo>
                <a:lnTo>
                  <a:pt x="547933" y="351326"/>
                </a:lnTo>
                <a:close/>
              </a:path>
              <a:path w="695960" h="472439">
                <a:moveTo>
                  <a:pt x="563880" y="432203"/>
                </a:moveTo>
                <a:lnTo>
                  <a:pt x="563880" y="361949"/>
                </a:lnTo>
                <a:lnTo>
                  <a:pt x="542544" y="393191"/>
                </a:lnTo>
                <a:lnTo>
                  <a:pt x="527014" y="382831"/>
                </a:lnTo>
                <a:lnTo>
                  <a:pt x="505968" y="414528"/>
                </a:lnTo>
                <a:lnTo>
                  <a:pt x="563880" y="432203"/>
                </a:lnTo>
                <a:close/>
              </a:path>
              <a:path w="695960" h="472439">
                <a:moveTo>
                  <a:pt x="563880" y="361949"/>
                </a:moveTo>
                <a:lnTo>
                  <a:pt x="547933" y="351326"/>
                </a:lnTo>
                <a:lnTo>
                  <a:pt x="527014" y="382831"/>
                </a:lnTo>
                <a:lnTo>
                  <a:pt x="542544" y="393191"/>
                </a:lnTo>
                <a:lnTo>
                  <a:pt x="563880" y="361949"/>
                </a:lnTo>
                <a:close/>
              </a:path>
              <a:path w="695960" h="472439">
                <a:moveTo>
                  <a:pt x="695706" y="472440"/>
                </a:moveTo>
                <a:lnTo>
                  <a:pt x="569214" y="319277"/>
                </a:lnTo>
                <a:lnTo>
                  <a:pt x="547933" y="351326"/>
                </a:lnTo>
                <a:lnTo>
                  <a:pt x="563880" y="361949"/>
                </a:lnTo>
                <a:lnTo>
                  <a:pt x="563880" y="432203"/>
                </a:lnTo>
                <a:lnTo>
                  <a:pt x="695706" y="47244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482729" y="3457983"/>
            <a:ext cx="3766185" cy="1565910"/>
          </a:xfrm>
          <a:prstGeom prst="rect">
            <a:avLst/>
          </a:prstGeom>
        </p:spPr>
        <p:txBody>
          <a:bodyPr wrap="square" lIns="0" tIns="24955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64"/>
              </a:spcBef>
              <a:tabLst>
                <a:tab pos="2477770" algn="l"/>
              </a:tabLst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dirty="0" sz="3200" spc="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=</a:t>
            </a:r>
            <a:r>
              <a:rPr dirty="0" sz="3200" spc="1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q-&gt;data;	</a:t>
            </a:r>
            <a:r>
              <a:rPr dirty="0" sz="3200" spc="-10" b="1" i="1">
                <a:solidFill>
                  <a:srgbClr val="00009A"/>
                </a:solidFill>
                <a:latin typeface="Times New Roman"/>
                <a:cs typeface="Times New Roman"/>
              </a:rPr>
              <a:t>free(q);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100"/>
              </a:spcBef>
            </a:pPr>
            <a:r>
              <a:rPr dirty="0" sz="3600" b="1">
                <a:solidFill>
                  <a:srgbClr val="9A0000"/>
                </a:solidFill>
                <a:latin typeface="Times New Roman"/>
                <a:cs typeface="Times New Roman"/>
              </a:rPr>
              <a:t>q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51239" y="3549777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 h="0">
                <a:moveTo>
                  <a:pt x="0" y="0"/>
                </a:moveTo>
                <a:lnTo>
                  <a:pt x="2133599" y="0"/>
                </a:lnTo>
              </a:path>
            </a:pathLst>
          </a:custGeom>
          <a:ln w="57150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89639" y="3549777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 h="0">
                <a:moveTo>
                  <a:pt x="0" y="0"/>
                </a:moveTo>
                <a:lnTo>
                  <a:pt x="3276599" y="0"/>
                </a:lnTo>
              </a:path>
            </a:pathLst>
          </a:custGeom>
          <a:ln w="57150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13439" y="4311777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 h="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57150">
            <a:solidFill>
              <a:srgbClr val="660033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43" y="455168"/>
            <a:ext cx="832485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1">
                <a:solidFill>
                  <a:srgbClr val="323232"/>
                </a:solidFill>
                <a:latin typeface="Times New Roman"/>
                <a:cs typeface="Times New Roman"/>
              </a:rPr>
              <a:t>Status </a:t>
            </a:r>
            <a:r>
              <a:rPr dirty="0" spc="-5">
                <a:solidFill>
                  <a:srgbClr val="323232"/>
                </a:solidFill>
              </a:rPr>
              <a:t>ListDelete_L(</a:t>
            </a:r>
            <a:r>
              <a:rPr dirty="0" sz="2800" spc="-5">
                <a:solidFill>
                  <a:srgbClr val="323232"/>
                </a:solidFill>
              </a:rPr>
              <a:t>LinkList </a:t>
            </a:r>
            <a:r>
              <a:rPr dirty="0" sz="2800">
                <a:solidFill>
                  <a:srgbClr val="323232"/>
                </a:solidFill>
              </a:rPr>
              <a:t>L, </a:t>
            </a:r>
            <a:r>
              <a:rPr dirty="0" sz="2800" b="1">
                <a:solidFill>
                  <a:srgbClr val="323232"/>
                </a:solidFill>
                <a:latin typeface="Times New Roman"/>
                <a:cs typeface="Times New Roman"/>
              </a:rPr>
              <a:t>int </a:t>
            </a:r>
            <a:r>
              <a:rPr dirty="0" sz="2800">
                <a:solidFill>
                  <a:srgbClr val="323232"/>
                </a:solidFill>
              </a:rPr>
              <a:t>i, </a:t>
            </a:r>
            <a:r>
              <a:rPr dirty="0" sz="2800" spc="-25">
                <a:solidFill>
                  <a:srgbClr val="323232"/>
                </a:solidFill>
              </a:rPr>
              <a:t>ElemType </a:t>
            </a:r>
            <a:r>
              <a:rPr dirty="0" sz="2800" b="1">
                <a:solidFill>
                  <a:srgbClr val="323232"/>
                </a:solidFill>
                <a:latin typeface="Times New Roman"/>
                <a:cs typeface="Times New Roman"/>
              </a:rPr>
              <a:t>&amp;</a:t>
            </a:r>
            <a:r>
              <a:rPr dirty="0" sz="2800">
                <a:solidFill>
                  <a:srgbClr val="323232"/>
                </a:solidFill>
              </a:rPr>
              <a:t>e)</a:t>
            </a:r>
            <a:r>
              <a:rPr dirty="0" sz="2800" spc="-15">
                <a:solidFill>
                  <a:srgbClr val="323232"/>
                </a:solidFill>
              </a:rPr>
              <a:t> </a:t>
            </a:r>
            <a:r>
              <a:rPr dirty="0" sz="2800" b="1">
                <a:solidFill>
                  <a:srgbClr val="323232"/>
                </a:solidFill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2297" y="991616"/>
            <a:ext cx="836422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-2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323232"/>
                </a:solidFill>
                <a:latin typeface="SimSun"/>
                <a:cs typeface="SimSun"/>
              </a:rPr>
              <a:t>删除</a:t>
            </a:r>
            <a:r>
              <a:rPr dirty="0" sz="2800" spc="680">
                <a:solidFill>
                  <a:srgbClr val="323232"/>
                </a:solidFill>
                <a:latin typeface="SimSun"/>
                <a:cs typeface="SimSun"/>
              </a:rPr>
              <a:t>以</a:t>
            </a: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dirty="0" sz="2800" spc="-114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32"/>
                </a:solidFill>
                <a:latin typeface="SimSun"/>
                <a:cs typeface="SimSun"/>
              </a:rPr>
              <a:t>为头指</a:t>
            </a:r>
            <a:r>
              <a:rPr dirty="0" sz="2800" spc="-10">
                <a:solidFill>
                  <a:srgbClr val="323232"/>
                </a:solidFill>
                <a:latin typeface="SimSun"/>
                <a:cs typeface="SimSun"/>
              </a:rPr>
              <a:t>针</a:t>
            </a: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(</a:t>
            </a:r>
            <a:r>
              <a:rPr dirty="0" sz="2800">
                <a:solidFill>
                  <a:srgbClr val="323232"/>
                </a:solidFill>
                <a:latin typeface="SimSun"/>
                <a:cs typeface="SimSun"/>
              </a:rPr>
              <a:t>带头结</a:t>
            </a:r>
            <a:r>
              <a:rPr dirty="0" sz="2800" spc="-10">
                <a:solidFill>
                  <a:srgbClr val="323232"/>
                </a:solidFill>
                <a:latin typeface="SimSun"/>
                <a:cs typeface="SimSun"/>
              </a:rPr>
              <a:t>点</a:t>
            </a: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)</a:t>
            </a:r>
            <a:r>
              <a:rPr dirty="0" sz="2800" spc="-5">
                <a:solidFill>
                  <a:srgbClr val="323232"/>
                </a:solidFill>
                <a:latin typeface="SimSun"/>
                <a:cs typeface="SimSun"/>
              </a:rPr>
              <a:t>的单链表中</a:t>
            </a:r>
            <a:r>
              <a:rPr dirty="0" sz="2800">
                <a:solidFill>
                  <a:srgbClr val="323232"/>
                </a:solidFill>
                <a:latin typeface="SimSun"/>
                <a:cs typeface="SimSun"/>
              </a:rPr>
              <a:t>第</a:t>
            </a:r>
            <a:r>
              <a:rPr dirty="0" sz="2800" spc="-735">
                <a:solidFill>
                  <a:srgbClr val="323232"/>
                </a:solidFill>
                <a:latin typeface="SimSun"/>
                <a:cs typeface="SimSun"/>
              </a:rPr>
              <a:t> </a:t>
            </a: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dirty="0" sz="2800" spc="-2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323232"/>
                </a:solidFill>
                <a:latin typeface="SimSun"/>
                <a:cs typeface="SimSun"/>
              </a:rPr>
              <a:t>个结点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843" y="5709717"/>
            <a:ext cx="8154670" cy="129540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}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 ListDelete_L</a:t>
            </a:r>
            <a:endParaRPr sz="3200">
              <a:latin typeface="Times New Roman"/>
              <a:cs typeface="Times New Roman"/>
            </a:endParaRPr>
          </a:p>
          <a:p>
            <a:pPr marL="163195">
              <a:lnSpc>
                <a:spcPct val="100000"/>
              </a:lnSpc>
              <a:spcBef>
                <a:spcPts val="975"/>
              </a:spcBef>
              <a:tabLst>
                <a:tab pos="4709795" algn="l"/>
              </a:tabLst>
            </a:pPr>
            <a:r>
              <a:rPr dirty="0" sz="3600" spc="5" b="1">
                <a:solidFill>
                  <a:srgbClr val="323232"/>
                </a:solidFill>
                <a:latin typeface="Microsoft JhengHei"/>
                <a:cs typeface="Microsoft JhengHei"/>
              </a:rPr>
              <a:t>算法的</a:t>
            </a:r>
            <a:r>
              <a:rPr dirty="0" sz="3600" spc="10" b="1">
                <a:solidFill>
                  <a:srgbClr val="FF0000"/>
                </a:solidFill>
                <a:latin typeface="Microsoft JhengHei"/>
                <a:cs typeface="Microsoft JhengHei"/>
              </a:rPr>
              <a:t>时间复杂</a:t>
            </a:r>
            <a:r>
              <a:rPr dirty="0" sz="3600" spc="5" b="1">
                <a:solidFill>
                  <a:srgbClr val="FF0000"/>
                </a:solidFill>
                <a:latin typeface="Microsoft JhengHei"/>
                <a:cs typeface="Microsoft JhengHei"/>
              </a:rPr>
              <a:t>度</a:t>
            </a:r>
            <a:r>
              <a:rPr dirty="0" sz="3600">
                <a:solidFill>
                  <a:srgbClr val="323232"/>
                </a:solidFill>
                <a:latin typeface="SimSun"/>
                <a:cs typeface="SimSun"/>
              </a:rPr>
              <a:t>为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:	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O(ListLength(L))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1753" y="2026401"/>
            <a:ext cx="97028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++j;</a:t>
            </a:r>
            <a:r>
              <a:rPr dirty="0" sz="3200" spc="-8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9373" y="1440901"/>
            <a:ext cx="6944359" cy="203708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1414145" algn="l"/>
              </a:tabLst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p =</a:t>
            </a:r>
            <a:r>
              <a:rPr dirty="0" sz="320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L;	j =</a:t>
            </a:r>
            <a:r>
              <a:rPr dirty="0" sz="3200" spc="-1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0;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4915535" algn="l"/>
              </a:tabLst>
            </a:pP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(p-&gt;next 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&amp;&amp; 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j &lt;</a:t>
            </a:r>
            <a:r>
              <a:rPr dirty="0" sz="3200" spc="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i-1)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{	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p =</a:t>
            </a:r>
            <a:r>
              <a:rPr dirty="0" sz="32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p-&gt;next;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240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2400" spc="-3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dirty="0" sz="2400">
                <a:solidFill>
                  <a:srgbClr val="323232"/>
                </a:solidFill>
                <a:latin typeface="SimSun"/>
                <a:cs typeface="SimSun"/>
              </a:rPr>
              <a:t>的后继代表要删除的元素，因此</a:t>
            </a:r>
            <a:r>
              <a:rPr dirty="0" sz="2400" spc="-5">
                <a:solidFill>
                  <a:srgbClr val="323232"/>
                </a:solidFill>
                <a:latin typeface="Times New Roman"/>
                <a:cs typeface="Times New Roman"/>
              </a:rPr>
              <a:t>p-next</a:t>
            </a:r>
            <a:r>
              <a:rPr dirty="0" sz="2400">
                <a:solidFill>
                  <a:srgbClr val="323232"/>
                </a:solidFill>
                <a:latin typeface="SimSun"/>
                <a:cs typeface="SimSun"/>
              </a:rPr>
              <a:t>不能为空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463550" algn="l"/>
              </a:tabLst>
            </a:pP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if	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(</a:t>
            </a: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!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(p-&gt;next) || j &gt;</a:t>
            </a:r>
            <a:r>
              <a:rPr dirty="0" sz="3200" spc="-2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i-1)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5519" y="3501633"/>
            <a:ext cx="271843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5" b="1">
                <a:solidFill>
                  <a:srgbClr val="323232"/>
                </a:solidFill>
                <a:latin typeface="Times New Roman"/>
                <a:cs typeface="Times New Roman"/>
              </a:rPr>
              <a:t>return</a:t>
            </a:r>
            <a:r>
              <a:rPr dirty="0" sz="3200" spc="-50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ERROR;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0357" y="3602990"/>
            <a:ext cx="2404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2400" spc="-9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23232"/>
                </a:solidFill>
                <a:latin typeface="SimSun"/>
                <a:cs typeface="SimSun"/>
              </a:rPr>
              <a:t>删除位置不合理</a:t>
            </a:r>
            <a:endParaRPr sz="2400">
              <a:latin typeface="SimSun"/>
              <a:cs typeface="SimSu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20323" y="4245891"/>
          <a:ext cx="8325484" cy="1522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4565"/>
                <a:gridCol w="3577590"/>
                <a:gridCol w="2512695"/>
              </a:tblGrid>
              <a:tr h="493111"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</a:pPr>
                      <a:r>
                        <a:rPr dirty="0" sz="3200" spc="-5" b="1">
                          <a:solidFill>
                            <a:srgbClr val="9A00CC"/>
                          </a:solidFill>
                          <a:latin typeface="Times New Roman"/>
                          <a:cs typeface="Times New Roman"/>
                        </a:rPr>
                        <a:t>q =</a:t>
                      </a:r>
                      <a:r>
                        <a:rPr dirty="0" sz="3200" spc="-45" b="1">
                          <a:solidFill>
                            <a:srgbClr val="9A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9A00CC"/>
                          </a:solidFill>
                          <a:latin typeface="Times New Roman"/>
                          <a:cs typeface="Times New Roman"/>
                        </a:rPr>
                        <a:t>p-&gt;next;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3490"/>
                        </a:lnSpc>
                      </a:pPr>
                      <a:r>
                        <a:rPr dirty="0" sz="3200" spc="-10" b="1">
                          <a:solidFill>
                            <a:srgbClr val="9A00CC"/>
                          </a:solidFill>
                          <a:latin typeface="Times New Roman"/>
                          <a:cs typeface="Times New Roman"/>
                        </a:rPr>
                        <a:t>p-&gt;next </a:t>
                      </a:r>
                      <a:r>
                        <a:rPr dirty="0" sz="3200" spc="-5" b="1">
                          <a:solidFill>
                            <a:srgbClr val="9A00CC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3200" spc="-15" b="1">
                          <a:solidFill>
                            <a:srgbClr val="9A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9A00CC"/>
                          </a:solidFill>
                          <a:latin typeface="Times New Roman"/>
                          <a:cs typeface="Times New Roman"/>
                        </a:rPr>
                        <a:t>q-&gt;next;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240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dirty="0" sz="2400" spc="-85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solidFill>
                            <a:srgbClr val="323232"/>
                          </a:solidFill>
                          <a:latin typeface="SimSun"/>
                          <a:cs typeface="SimSun"/>
                        </a:rPr>
                        <a:t>删除并释放结点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B="0" marT="57150"/>
                </a:tc>
              </a:tr>
              <a:tr h="536448">
                <a:tc>
                  <a:txBody>
                    <a:bodyPr/>
                    <a:lstStyle/>
                    <a:p>
                      <a:pPr marL="31750">
                        <a:lnSpc>
                          <a:spcPts val="3829"/>
                        </a:lnSpc>
                      </a:pPr>
                      <a:r>
                        <a:rPr dirty="0" sz="3200" spc="-5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e =</a:t>
                      </a:r>
                      <a:r>
                        <a:rPr dirty="0" sz="3200" spc="-3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200" spc="-5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q-&gt;data;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3829"/>
                        </a:lnSpc>
                      </a:pPr>
                      <a:r>
                        <a:rPr dirty="0" u="heavy" sz="3200" spc="-10" b="1" i="1">
                          <a:solidFill>
                            <a:srgbClr val="00009A"/>
                          </a:solidFill>
                          <a:uFill>
                            <a:solidFill>
                              <a:srgbClr val="000099"/>
                            </a:solidFill>
                          </a:uFill>
                          <a:latin typeface="Times New Roman"/>
                          <a:cs typeface="Times New Roman"/>
                        </a:rPr>
                        <a:t>free(q);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93111">
                <a:tc>
                  <a:txBody>
                    <a:bodyPr/>
                    <a:lstStyle/>
                    <a:p>
                      <a:pPr marL="31750">
                        <a:lnSpc>
                          <a:spcPts val="3785"/>
                        </a:lnSpc>
                      </a:pPr>
                      <a:r>
                        <a:rPr dirty="0" sz="3200" spc="-15" b="1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return </a:t>
                      </a:r>
                      <a:r>
                        <a:rPr dirty="0" sz="3200" spc="-5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OK;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9233027" y="57591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90500"/>
                </a:lnTo>
                <a:lnTo>
                  <a:pt x="333768" y="48005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333755"/>
                </a:lnTo>
                <a:lnTo>
                  <a:pt x="48018" y="190500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281045" y="58072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49"/>
                </a:moveTo>
                <a:lnTo>
                  <a:pt x="285750" y="0"/>
                </a:lnTo>
                <a:lnTo>
                  <a:pt x="0" y="142493"/>
                </a:lnTo>
                <a:lnTo>
                  <a:pt x="285750" y="285749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270377" y="5799582"/>
            <a:ext cx="300990" cy="300990"/>
          </a:xfrm>
          <a:custGeom>
            <a:avLst/>
            <a:gdLst/>
            <a:ahLst/>
            <a:cxnLst/>
            <a:rect l="l" t="t" r="r" b="b"/>
            <a:pathLst>
              <a:path w="300990" h="300989">
                <a:moveTo>
                  <a:pt x="300990" y="300989"/>
                </a:moveTo>
                <a:lnTo>
                  <a:pt x="300990" y="0"/>
                </a:lnTo>
                <a:lnTo>
                  <a:pt x="0" y="150113"/>
                </a:lnTo>
                <a:lnTo>
                  <a:pt x="12954" y="156607"/>
                </a:lnTo>
                <a:lnTo>
                  <a:pt x="12954" y="146303"/>
                </a:lnTo>
                <a:lnTo>
                  <a:pt x="21358" y="150494"/>
                </a:lnTo>
                <a:lnTo>
                  <a:pt x="291846" y="15611"/>
                </a:lnTo>
                <a:lnTo>
                  <a:pt x="291846" y="7619"/>
                </a:lnTo>
                <a:lnTo>
                  <a:pt x="298704" y="12191"/>
                </a:lnTo>
                <a:lnTo>
                  <a:pt x="298704" y="299844"/>
                </a:lnTo>
                <a:lnTo>
                  <a:pt x="300990" y="300989"/>
                </a:lnTo>
                <a:close/>
              </a:path>
              <a:path w="300990" h="300989">
                <a:moveTo>
                  <a:pt x="21358" y="150494"/>
                </a:moveTo>
                <a:lnTo>
                  <a:pt x="12954" y="146303"/>
                </a:lnTo>
                <a:lnTo>
                  <a:pt x="12954" y="154685"/>
                </a:lnTo>
                <a:lnTo>
                  <a:pt x="21358" y="150494"/>
                </a:lnTo>
                <a:close/>
              </a:path>
              <a:path w="300990" h="300989">
                <a:moveTo>
                  <a:pt x="298704" y="288797"/>
                </a:moveTo>
                <a:lnTo>
                  <a:pt x="21358" y="150494"/>
                </a:lnTo>
                <a:lnTo>
                  <a:pt x="12954" y="154685"/>
                </a:lnTo>
                <a:lnTo>
                  <a:pt x="12954" y="156607"/>
                </a:lnTo>
                <a:lnTo>
                  <a:pt x="291846" y="296406"/>
                </a:lnTo>
                <a:lnTo>
                  <a:pt x="291846" y="293369"/>
                </a:lnTo>
                <a:lnTo>
                  <a:pt x="298704" y="288797"/>
                </a:lnTo>
                <a:close/>
              </a:path>
              <a:path w="300990" h="300989">
                <a:moveTo>
                  <a:pt x="298704" y="12191"/>
                </a:moveTo>
                <a:lnTo>
                  <a:pt x="291846" y="7619"/>
                </a:lnTo>
                <a:lnTo>
                  <a:pt x="291846" y="15611"/>
                </a:lnTo>
                <a:lnTo>
                  <a:pt x="298704" y="12191"/>
                </a:lnTo>
                <a:close/>
              </a:path>
              <a:path w="300990" h="300989">
                <a:moveTo>
                  <a:pt x="298704" y="288797"/>
                </a:moveTo>
                <a:lnTo>
                  <a:pt x="298704" y="12191"/>
                </a:lnTo>
                <a:lnTo>
                  <a:pt x="291846" y="15611"/>
                </a:lnTo>
                <a:lnTo>
                  <a:pt x="291846" y="285378"/>
                </a:lnTo>
                <a:lnTo>
                  <a:pt x="298704" y="288797"/>
                </a:lnTo>
                <a:close/>
              </a:path>
              <a:path w="300990" h="300989">
                <a:moveTo>
                  <a:pt x="298704" y="299844"/>
                </a:moveTo>
                <a:lnTo>
                  <a:pt x="298704" y="288797"/>
                </a:lnTo>
                <a:lnTo>
                  <a:pt x="291846" y="293369"/>
                </a:lnTo>
                <a:lnTo>
                  <a:pt x="291846" y="296406"/>
                </a:lnTo>
                <a:lnTo>
                  <a:pt x="298704" y="299844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228467" y="57546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60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60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60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561" y="1402333"/>
            <a:ext cx="714629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  <a:tabLst>
                <a:tab pos="512445" algn="l"/>
                <a:tab pos="6276975" algn="l"/>
              </a:tabLst>
            </a:pPr>
            <a:r>
              <a:rPr dirty="0" sz="2800">
                <a:solidFill>
                  <a:srgbClr val="323232"/>
                </a:solidFill>
                <a:latin typeface="SimSun"/>
                <a:cs typeface="SimSun"/>
              </a:rPr>
              <a:t>如图所示，删除元素</a:t>
            </a:r>
            <a:r>
              <a:rPr dirty="0" sz="2800" spc="-10">
                <a:solidFill>
                  <a:srgbClr val="323232"/>
                </a:solidFill>
              </a:rPr>
              <a:t>a</a:t>
            </a:r>
            <a:r>
              <a:rPr dirty="0" baseline="-21021" sz="2775" spc="-7">
                <a:solidFill>
                  <a:srgbClr val="323232"/>
                </a:solidFill>
              </a:rPr>
              <a:t>i</a:t>
            </a:r>
            <a:r>
              <a:rPr dirty="0" sz="2800" spc="-5">
                <a:solidFill>
                  <a:srgbClr val="323232"/>
                </a:solidFill>
                <a:latin typeface="SimSun"/>
                <a:cs typeface="SimSun"/>
              </a:rPr>
              <a:t>的语句</a:t>
            </a:r>
            <a:r>
              <a:rPr dirty="0" sz="2800">
                <a:solidFill>
                  <a:srgbClr val="323232"/>
                </a:solidFill>
                <a:latin typeface="SimSun"/>
                <a:cs typeface="SimSun"/>
              </a:rPr>
              <a:t>为</a:t>
            </a:r>
            <a:r>
              <a:rPr dirty="0" sz="2800" spc="-725">
                <a:solidFill>
                  <a:srgbClr val="323232"/>
                </a:solidFill>
                <a:latin typeface="SimSun"/>
                <a:cs typeface="SimSun"/>
              </a:rPr>
              <a:t> </a:t>
            </a:r>
            <a:r>
              <a:rPr dirty="0" sz="2800">
                <a:solidFill>
                  <a:srgbClr val="639EF4"/>
                </a:solidFill>
              </a:rPr>
              <a:t>[</a:t>
            </a:r>
            <a:r>
              <a:rPr dirty="0" sz="2800">
                <a:solidFill>
                  <a:srgbClr val="639EF4"/>
                </a:solidFill>
                <a:latin typeface="SimSun"/>
                <a:cs typeface="SimSun"/>
              </a:rPr>
              <a:t>填空</a:t>
            </a:r>
            <a:r>
              <a:rPr dirty="0" sz="2800">
                <a:solidFill>
                  <a:srgbClr val="639EF4"/>
                </a:solidFill>
              </a:rPr>
              <a:t>1]</a:t>
            </a:r>
            <a:r>
              <a:rPr dirty="0" sz="2800">
                <a:solidFill>
                  <a:srgbClr val="639EF4"/>
                </a:solidFill>
              </a:rPr>
              <a:t>	</a:t>
            </a:r>
            <a:r>
              <a:rPr dirty="0" sz="2800">
                <a:solidFill>
                  <a:srgbClr val="639EF4"/>
                </a:solidFill>
              </a:rPr>
              <a:t>[</a:t>
            </a:r>
            <a:r>
              <a:rPr dirty="0" sz="2800">
                <a:solidFill>
                  <a:srgbClr val="639EF4"/>
                </a:solidFill>
                <a:latin typeface="SimSun"/>
                <a:cs typeface="SimSun"/>
              </a:rPr>
              <a:t>填空  </a:t>
            </a:r>
            <a:r>
              <a:rPr dirty="0" sz="2800">
                <a:solidFill>
                  <a:srgbClr val="639EF4"/>
                </a:solidFill>
              </a:rPr>
              <a:t>2]	[</a:t>
            </a:r>
            <a:r>
              <a:rPr dirty="0" sz="2800">
                <a:solidFill>
                  <a:srgbClr val="639EF4"/>
                </a:solidFill>
                <a:latin typeface="SimSun"/>
                <a:cs typeface="SimSun"/>
              </a:rPr>
              <a:t>填空</a:t>
            </a:r>
            <a:r>
              <a:rPr dirty="0" sz="2800">
                <a:solidFill>
                  <a:srgbClr val="639EF4"/>
                </a:solidFill>
              </a:rPr>
              <a:t>3]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47027" y="6564630"/>
            <a:ext cx="1543050" cy="410845"/>
          </a:xfrm>
          <a:custGeom>
            <a:avLst/>
            <a:gdLst/>
            <a:ahLst/>
            <a:cxnLst/>
            <a:rect l="l" t="t" r="r" b="b"/>
            <a:pathLst>
              <a:path w="1543050" h="410845">
                <a:moveTo>
                  <a:pt x="1543050" y="342137"/>
                </a:moveTo>
                <a:lnTo>
                  <a:pt x="1543050" y="68579"/>
                </a:lnTo>
                <a:lnTo>
                  <a:pt x="1537704" y="41790"/>
                </a:lnTo>
                <a:lnTo>
                  <a:pt x="1523142" y="20002"/>
                </a:lnTo>
                <a:lnTo>
                  <a:pt x="1501580" y="5357"/>
                </a:lnTo>
                <a:lnTo>
                  <a:pt x="1475232" y="0"/>
                </a:lnTo>
                <a:lnTo>
                  <a:pt x="68580" y="0"/>
                </a:lnTo>
                <a:lnTo>
                  <a:pt x="42112" y="5357"/>
                </a:lnTo>
                <a:lnTo>
                  <a:pt x="20288" y="20002"/>
                </a:lnTo>
                <a:lnTo>
                  <a:pt x="5464" y="41790"/>
                </a:lnTo>
                <a:lnTo>
                  <a:pt x="0" y="68579"/>
                </a:lnTo>
                <a:lnTo>
                  <a:pt x="0" y="342137"/>
                </a:lnTo>
                <a:lnTo>
                  <a:pt x="5464" y="368927"/>
                </a:lnTo>
                <a:lnTo>
                  <a:pt x="20288" y="390715"/>
                </a:lnTo>
                <a:lnTo>
                  <a:pt x="42112" y="405360"/>
                </a:lnTo>
                <a:lnTo>
                  <a:pt x="68580" y="410717"/>
                </a:lnTo>
                <a:lnTo>
                  <a:pt x="1475232" y="410717"/>
                </a:lnTo>
                <a:lnTo>
                  <a:pt x="1501580" y="405360"/>
                </a:lnTo>
                <a:lnTo>
                  <a:pt x="1523142" y="390715"/>
                </a:lnTo>
                <a:lnTo>
                  <a:pt x="1537704" y="368927"/>
                </a:lnTo>
                <a:lnTo>
                  <a:pt x="1543050" y="34213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27977" y="6545580"/>
            <a:ext cx="1581150" cy="448945"/>
          </a:xfrm>
          <a:custGeom>
            <a:avLst/>
            <a:gdLst/>
            <a:ahLst/>
            <a:cxnLst/>
            <a:rect l="l" t="t" r="r" b="b"/>
            <a:pathLst>
              <a:path w="1581150" h="448945">
                <a:moveTo>
                  <a:pt x="1581150" y="369569"/>
                </a:moveTo>
                <a:lnTo>
                  <a:pt x="1581150" y="77723"/>
                </a:lnTo>
                <a:lnTo>
                  <a:pt x="1579626" y="68579"/>
                </a:lnTo>
                <a:lnTo>
                  <a:pt x="1569069" y="42723"/>
                </a:lnTo>
                <a:lnTo>
                  <a:pt x="1551836" y="21831"/>
                </a:lnTo>
                <a:lnTo>
                  <a:pt x="1529067" y="7168"/>
                </a:lnTo>
                <a:lnTo>
                  <a:pt x="1501902" y="0"/>
                </a:lnTo>
                <a:lnTo>
                  <a:pt x="86868" y="0"/>
                </a:lnTo>
                <a:lnTo>
                  <a:pt x="35075" y="17430"/>
                </a:lnTo>
                <a:lnTo>
                  <a:pt x="3809" y="62483"/>
                </a:lnTo>
                <a:lnTo>
                  <a:pt x="0" y="87629"/>
                </a:lnTo>
                <a:lnTo>
                  <a:pt x="0" y="362711"/>
                </a:lnTo>
                <a:lnTo>
                  <a:pt x="12395" y="405611"/>
                </a:lnTo>
                <a:lnTo>
                  <a:pt x="38100" y="433323"/>
                </a:lnTo>
                <a:lnTo>
                  <a:pt x="38100" y="87629"/>
                </a:lnTo>
                <a:lnTo>
                  <a:pt x="38862" y="81533"/>
                </a:lnTo>
                <a:lnTo>
                  <a:pt x="39624" y="76199"/>
                </a:lnTo>
                <a:lnTo>
                  <a:pt x="42672" y="67055"/>
                </a:lnTo>
                <a:lnTo>
                  <a:pt x="47853" y="58131"/>
                </a:lnTo>
                <a:lnTo>
                  <a:pt x="47853" y="55816"/>
                </a:lnTo>
                <a:lnTo>
                  <a:pt x="57150" y="48767"/>
                </a:lnTo>
                <a:lnTo>
                  <a:pt x="60960" y="45719"/>
                </a:lnTo>
                <a:lnTo>
                  <a:pt x="65532" y="43433"/>
                </a:lnTo>
                <a:lnTo>
                  <a:pt x="69342" y="41147"/>
                </a:lnTo>
                <a:lnTo>
                  <a:pt x="73914" y="39623"/>
                </a:lnTo>
                <a:lnTo>
                  <a:pt x="79248" y="38861"/>
                </a:lnTo>
                <a:lnTo>
                  <a:pt x="83820" y="38099"/>
                </a:lnTo>
                <a:lnTo>
                  <a:pt x="1500378" y="38099"/>
                </a:lnTo>
                <a:lnTo>
                  <a:pt x="1539398" y="67933"/>
                </a:lnTo>
                <a:lnTo>
                  <a:pt x="1543050" y="83057"/>
                </a:lnTo>
                <a:lnTo>
                  <a:pt x="1543050" y="433297"/>
                </a:lnTo>
                <a:lnTo>
                  <a:pt x="1559518" y="419647"/>
                </a:lnTo>
                <a:lnTo>
                  <a:pt x="1574088" y="396718"/>
                </a:lnTo>
                <a:lnTo>
                  <a:pt x="1581150" y="369569"/>
                </a:lnTo>
                <a:close/>
              </a:path>
              <a:path w="1581150" h="448945">
                <a:moveTo>
                  <a:pt x="1543050" y="433297"/>
                </a:moveTo>
                <a:lnTo>
                  <a:pt x="1543050" y="367283"/>
                </a:lnTo>
                <a:lnTo>
                  <a:pt x="1542288" y="372617"/>
                </a:lnTo>
                <a:lnTo>
                  <a:pt x="1536259" y="387254"/>
                </a:lnTo>
                <a:lnTo>
                  <a:pt x="1526376" y="398992"/>
                </a:lnTo>
                <a:lnTo>
                  <a:pt x="1513400" y="407068"/>
                </a:lnTo>
                <a:lnTo>
                  <a:pt x="1498092" y="410717"/>
                </a:lnTo>
                <a:lnTo>
                  <a:pt x="86868" y="410614"/>
                </a:lnTo>
                <a:lnTo>
                  <a:pt x="47424" y="389727"/>
                </a:lnTo>
                <a:lnTo>
                  <a:pt x="38862" y="370331"/>
                </a:lnTo>
                <a:lnTo>
                  <a:pt x="38862" y="365759"/>
                </a:lnTo>
                <a:lnTo>
                  <a:pt x="38100" y="360425"/>
                </a:lnTo>
                <a:lnTo>
                  <a:pt x="38100" y="433323"/>
                </a:lnTo>
                <a:lnTo>
                  <a:pt x="78506" y="448602"/>
                </a:lnTo>
                <a:lnTo>
                  <a:pt x="1504188" y="448817"/>
                </a:lnTo>
                <a:lnTo>
                  <a:pt x="1512570" y="447293"/>
                </a:lnTo>
                <a:lnTo>
                  <a:pt x="1538619" y="436969"/>
                </a:lnTo>
                <a:lnTo>
                  <a:pt x="1543050" y="433297"/>
                </a:lnTo>
                <a:close/>
              </a:path>
              <a:path w="1581150" h="448945">
                <a:moveTo>
                  <a:pt x="48069" y="57759"/>
                </a:moveTo>
                <a:lnTo>
                  <a:pt x="47853" y="55816"/>
                </a:lnTo>
                <a:lnTo>
                  <a:pt x="47853" y="58131"/>
                </a:lnTo>
                <a:lnTo>
                  <a:pt x="48069" y="57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502785" y="6628128"/>
            <a:ext cx="432434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Microsoft YaHei"/>
                <a:cs typeface="Microsoft YaHei"/>
              </a:rPr>
              <a:t>作答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839" y="6199632"/>
            <a:ext cx="9144000" cy="365125"/>
          </a:xfrm>
          <a:prstGeom prst="rect">
            <a:avLst/>
          </a:prstGeom>
          <a:solidFill>
            <a:srgbClr val="FBFAEF"/>
          </a:solidFill>
        </p:spPr>
        <p:txBody>
          <a:bodyPr wrap="square" lIns="0" tIns="844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dirty="0" sz="1200" spc="-5">
                <a:solidFill>
                  <a:srgbClr val="F84F41"/>
                </a:solidFill>
                <a:latin typeface="Microsoft YaHei"/>
                <a:cs typeface="Microsoft YaHei"/>
              </a:rPr>
              <a:t>正常使用填空题需3.0以上版本雨课堂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4117" y="2829712"/>
            <a:ext cx="8650223" cy="2104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65339" y="348995"/>
            <a:ext cx="8953500" cy="635635"/>
          </a:xfrm>
          <a:custGeom>
            <a:avLst/>
            <a:gdLst/>
            <a:ahLst/>
            <a:cxnLst/>
            <a:rect l="l" t="t" r="r" b="b"/>
            <a:pathLst>
              <a:path w="8953500" h="635635">
                <a:moveTo>
                  <a:pt x="0" y="635508"/>
                </a:moveTo>
                <a:lnTo>
                  <a:pt x="8953500" y="635508"/>
                </a:lnTo>
                <a:lnTo>
                  <a:pt x="8953500" y="0"/>
                </a:lnTo>
                <a:lnTo>
                  <a:pt x="0" y="0"/>
                </a:lnTo>
                <a:lnTo>
                  <a:pt x="0" y="635508"/>
                </a:lnTo>
                <a:close/>
              </a:path>
            </a:pathLst>
          </a:custGeom>
          <a:solidFill>
            <a:srgbClr val="F6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4839" y="348995"/>
            <a:ext cx="190500" cy="635635"/>
          </a:xfrm>
          <a:custGeom>
            <a:avLst/>
            <a:gdLst/>
            <a:ahLst/>
            <a:cxnLst/>
            <a:rect l="l" t="t" r="r" b="b"/>
            <a:pathLst>
              <a:path w="190500" h="635635">
                <a:moveTo>
                  <a:pt x="0" y="0"/>
                </a:moveTo>
                <a:lnTo>
                  <a:pt x="0" y="635507"/>
                </a:lnTo>
                <a:lnTo>
                  <a:pt x="190499" y="635507"/>
                </a:lnTo>
                <a:lnTo>
                  <a:pt x="190499" y="0"/>
                </a:lnTo>
                <a:lnTo>
                  <a:pt x="0" y="0"/>
                </a:lnTo>
                <a:close/>
              </a:path>
            </a:pathLst>
          </a:custGeom>
          <a:solidFill>
            <a:srgbClr val="639E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20020" y="443737"/>
            <a:ext cx="100266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latin typeface="Microsoft YaHei"/>
                <a:cs typeface="Microsoft YaHei"/>
              </a:rPr>
              <a:t>填空题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2559" y="538225"/>
            <a:ext cx="41465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7F7F7F"/>
                </a:solidFill>
                <a:latin typeface="Microsoft YaHei"/>
                <a:cs typeface="Microsoft YaHei"/>
              </a:rPr>
              <a:t>3分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64359" y="406908"/>
            <a:ext cx="1430274" cy="5158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173" y="884756"/>
            <a:ext cx="5468620" cy="2861945"/>
          </a:xfrm>
          <a:prstGeom prst="rect"/>
        </p:spPr>
        <p:txBody>
          <a:bodyPr wrap="square" lIns="0" tIns="163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4400" spc="-10" b="1">
                <a:solidFill>
                  <a:srgbClr val="CC0000"/>
                </a:solidFill>
                <a:latin typeface="NSimSun"/>
                <a:cs typeface="NSimSun"/>
              </a:rPr>
              <a:t>基本操作：</a:t>
            </a:r>
            <a:endParaRPr sz="4400">
              <a:latin typeface="NSimSun"/>
              <a:cs typeface="NSimSun"/>
            </a:endParaRPr>
          </a:p>
          <a:p>
            <a:pPr marL="621665" marR="5080" indent="11430">
              <a:lnSpc>
                <a:spcPct val="122300"/>
              </a:lnSpc>
              <a:spcBef>
                <a:spcPts val="15"/>
              </a:spcBef>
            </a:pPr>
            <a:r>
              <a:rPr dirty="0" sz="5400" spc="20" b="1">
                <a:latin typeface="Microsoft JhengHei"/>
                <a:cs typeface="Microsoft JhengHei"/>
              </a:rPr>
              <a:t>结构初始化操作 结构销毁操作</a:t>
            </a:r>
            <a:endParaRPr sz="5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56827" y="65211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lnTo>
                  <a:pt x="57150" y="457200"/>
                </a:lnTo>
                <a:lnTo>
                  <a:pt x="57150" y="57150"/>
                </a:lnTo>
                <a:lnTo>
                  <a:pt x="400050" y="228600"/>
                </a:lnTo>
                <a:lnTo>
                  <a:pt x="400050" y="457200"/>
                </a:lnTo>
                <a:lnTo>
                  <a:pt x="457200" y="457200"/>
                </a:lnTo>
                <a:close/>
              </a:path>
              <a:path w="457200" h="457200">
                <a:moveTo>
                  <a:pt x="400050" y="457200"/>
                </a:moveTo>
                <a:lnTo>
                  <a:pt x="400050" y="228600"/>
                </a:lnTo>
                <a:lnTo>
                  <a:pt x="57150" y="400050"/>
                </a:lnTo>
                <a:lnTo>
                  <a:pt x="57150" y="457200"/>
                </a:lnTo>
                <a:lnTo>
                  <a:pt x="400050" y="4572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13977" y="657834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900" y="171450"/>
                </a:moveTo>
                <a:lnTo>
                  <a:pt x="0" y="0"/>
                </a:lnTo>
                <a:lnTo>
                  <a:pt x="0" y="342900"/>
                </a:lnTo>
                <a:lnTo>
                  <a:pt x="342900" y="171450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09417" y="6570726"/>
            <a:ext cx="358140" cy="359410"/>
          </a:xfrm>
          <a:custGeom>
            <a:avLst/>
            <a:gdLst/>
            <a:ahLst/>
            <a:cxnLst/>
            <a:rect l="l" t="t" r="r" b="b"/>
            <a:pathLst>
              <a:path w="358140" h="359409">
                <a:moveTo>
                  <a:pt x="358140" y="179070"/>
                </a:moveTo>
                <a:lnTo>
                  <a:pt x="0" y="0"/>
                </a:lnTo>
                <a:lnTo>
                  <a:pt x="0" y="358902"/>
                </a:lnTo>
                <a:lnTo>
                  <a:pt x="3048" y="357371"/>
                </a:lnTo>
                <a:lnTo>
                  <a:pt x="3048" y="12192"/>
                </a:lnTo>
                <a:lnTo>
                  <a:pt x="9906" y="7620"/>
                </a:lnTo>
                <a:lnTo>
                  <a:pt x="9906" y="15621"/>
                </a:lnTo>
                <a:lnTo>
                  <a:pt x="337566" y="179451"/>
                </a:lnTo>
                <a:lnTo>
                  <a:pt x="345948" y="175260"/>
                </a:lnTo>
                <a:lnTo>
                  <a:pt x="345948" y="185191"/>
                </a:lnTo>
                <a:lnTo>
                  <a:pt x="358140" y="179070"/>
                </a:lnTo>
                <a:close/>
              </a:path>
              <a:path w="358140" h="359409">
                <a:moveTo>
                  <a:pt x="9906" y="15621"/>
                </a:moveTo>
                <a:lnTo>
                  <a:pt x="9906" y="7620"/>
                </a:lnTo>
                <a:lnTo>
                  <a:pt x="3048" y="12192"/>
                </a:lnTo>
                <a:lnTo>
                  <a:pt x="9906" y="15621"/>
                </a:lnTo>
                <a:close/>
              </a:path>
              <a:path w="358140" h="359409">
                <a:moveTo>
                  <a:pt x="9906" y="343281"/>
                </a:moveTo>
                <a:lnTo>
                  <a:pt x="9906" y="15621"/>
                </a:lnTo>
                <a:lnTo>
                  <a:pt x="3048" y="12192"/>
                </a:lnTo>
                <a:lnTo>
                  <a:pt x="3048" y="346710"/>
                </a:lnTo>
                <a:lnTo>
                  <a:pt x="9906" y="343281"/>
                </a:lnTo>
                <a:close/>
              </a:path>
              <a:path w="358140" h="359409">
                <a:moveTo>
                  <a:pt x="345948" y="185191"/>
                </a:moveTo>
                <a:lnTo>
                  <a:pt x="345948" y="183642"/>
                </a:lnTo>
                <a:lnTo>
                  <a:pt x="337566" y="179451"/>
                </a:lnTo>
                <a:lnTo>
                  <a:pt x="3048" y="346710"/>
                </a:lnTo>
                <a:lnTo>
                  <a:pt x="9906" y="350520"/>
                </a:lnTo>
                <a:lnTo>
                  <a:pt x="9906" y="353927"/>
                </a:lnTo>
                <a:lnTo>
                  <a:pt x="345948" y="185191"/>
                </a:lnTo>
                <a:close/>
              </a:path>
              <a:path w="358140" h="359409">
                <a:moveTo>
                  <a:pt x="9906" y="353927"/>
                </a:moveTo>
                <a:lnTo>
                  <a:pt x="9906" y="350520"/>
                </a:lnTo>
                <a:lnTo>
                  <a:pt x="3048" y="346710"/>
                </a:lnTo>
                <a:lnTo>
                  <a:pt x="3048" y="357371"/>
                </a:lnTo>
                <a:lnTo>
                  <a:pt x="9906" y="353927"/>
                </a:lnTo>
                <a:close/>
              </a:path>
              <a:path w="358140" h="359409">
                <a:moveTo>
                  <a:pt x="345948" y="183642"/>
                </a:moveTo>
                <a:lnTo>
                  <a:pt x="345948" y="175260"/>
                </a:lnTo>
                <a:lnTo>
                  <a:pt x="337566" y="179451"/>
                </a:lnTo>
                <a:lnTo>
                  <a:pt x="345948" y="183642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52267" y="6516623"/>
            <a:ext cx="467359" cy="467359"/>
          </a:xfrm>
          <a:custGeom>
            <a:avLst/>
            <a:gdLst/>
            <a:ahLst/>
            <a:cxnLst/>
            <a:rect l="l" t="t" r="r" b="b"/>
            <a:pathLst>
              <a:path w="467359" h="467359">
                <a:moveTo>
                  <a:pt x="467105" y="467105"/>
                </a:moveTo>
                <a:lnTo>
                  <a:pt x="467105" y="0"/>
                </a:lnTo>
                <a:lnTo>
                  <a:pt x="0" y="0"/>
                </a:lnTo>
                <a:lnTo>
                  <a:pt x="0" y="467105"/>
                </a:lnTo>
                <a:lnTo>
                  <a:pt x="4559" y="4671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467105"/>
                </a:lnTo>
                <a:lnTo>
                  <a:pt x="467105" y="467105"/>
                </a:lnTo>
                <a:close/>
              </a:path>
              <a:path w="467359" h="4673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467359">
                <a:moveTo>
                  <a:pt x="9906" y="4572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457200"/>
                </a:lnTo>
                <a:lnTo>
                  <a:pt x="9906" y="457200"/>
                </a:lnTo>
                <a:close/>
              </a:path>
              <a:path w="467359" h="467359">
                <a:moveTo>
                  <a:pt x="461759" y="457200"/>
                </a:moveTo>
                <a:lnTo>
                  <a:pt x="4559" y="457200"/>
                </a:lnTo>
                <a:lnTo>
                  <a:pt x="9906" y="461772"/>
                </a:lnTo>
                <a:lnTo>
                  <a:pt x="9906" y="467105"/>
                </a:lnTo>
                <a:lnTo>
                  <a:pt x="457200" y="467105"/>
                </a:lnTo>
                <a:lnTo>
                  <a:pt x="457200" y="461772"/>
                </a:lnTo>
                <a:lnTo>
                  <a:pt x="461759" y="457200"/>
                </a:lnTo>
                <a:close/>
              </a:path>
              <a:path w="467359" h="467359">
                <a:moveTo>
                  <a:pt x="9906" y="467105"/>
                </a:moveTo>
                <a:lnTo>
                  <a:pt x="9906" y="461772"/>
                </a:lnTo>
                <a:lnTo>
                  <a:pt x="4559" y="457200"/>
                </a:lnTo>
                <a:lnTo>
                  <a:pt x="4559" y="467105"/>
                </a:lnTo>
                <a:lnTo>
                  <a:pt x="9906" y="467105"/>
                </a:lnTo>
                <a:close/>
              </a:path>
              <a:path w="467359" h="467359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467359">
                <a:moveTo>
                  <a:pt x="461759" y="4572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457200"/>
                </a:lnTo>
                <a:lnTo>
                  <a:pt x="461759" y="457200"/>
                </a:lnTo>
                <a:close/>
              </a:path>
              <a:path w="467359" h="467359">
                <a:moveTo>
                  <a:pt x="461759" y="467105"/>
                </a:moveTo>
                <a:lnTo>
                  <a:pt x="461759" y="457200"/>
                </a:lnTo>
                <a:lnTo>
                  <a:pt x="457200" y="461772"/>
                </a:lnTo>
                <a:lnTo>
                  <a:pt x="457200" y="467105"/>
                </a:lnTo>
                <a:lnTo>
                  <a:pt x="461759" y="4671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58373" y="3741689"/>
            <a:ext cx="4425315" cy="2898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67740" marR="5080" indent="-44450">
              <a:lnSpc>
                <a:spcPct val="120400"/>
              </a:lnSpc>
              <a:spcBef>
                <a:spcPts val="95"/>
              </a:spcBef>
            </a:pPr>
            <a:r>
              <a:rPr dirty="0" sz="5400" spc="20" b="1">
                <a:solidFill>
                  <a:srgbClr val="650033"/>
                </a:solidFill>
                <a:latin typeface="Microsoft JhengHei"/>
                <a:cs typeface="Microsoft JhengHei"/>
              </a:rPr>
              <a:t>引用型操作 加工型操作</a:t>
            </a:r>
            <a:endParaRPr sz="5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} ADT</a:t>
            </a:r>
            <a:r>
              <a:rPr dirty="0" sz="4000" spc="-250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323232"/>
                </a:solidFill>
                <a:latin typeface="Times New Roman"/>
                <a:cs typeface="Times New Roman"/>
              </a:rPr>
              <a:t>List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173" y="622045"/>
            <a:ext cx="8157209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5">
                <a:solidFill>
                  <a:srgbClr val="323232"/>
                </a:solidFill>
                <a:latin typeface="NSimSun"/>
                <a:cs typeface="NSimSun"/>
              </a:rPr>
              <a:t>操</a:t>
            </a:r>
            <a:r>
              <a:rPr dirty="0" sz="4000">
                <a:solidFill>
                  <a:srgbClr val="323232"/>
                </a:solidFill>
                <a:latin typeface="NSimSun"/>
                <a:cs typeface="NSimSun"/>
              </a:rPr>
              <a:t>作</a:t>
            </a:r>
            <a:r>
              <a:rPr dirty="0" sz="4000" spc="-1040">
                <a:solidFill>
                  <a:srgbClr val="323232"/>
                </a:solidFill>
                <a:latin typeface="NSimSun"/>
                <a:cs typeface="NSimSun"/>
              </a:rPr>
              <a:t> </a:t>
            </a:r>
            <a:r>
              <a:rPr dirty="0" sz="4000" spc="-5" b="1">
                <a:solidFill>
                  <a:srgbClr val="00339A"/>
                </a:solidFill>
                <a:latin typeface="Times New Roman"/>
                <a:cs typeface="Times New Roman"/>
              </a:rPr>
              <a:t>ClearList(&amp;L)</a:t>
            </a:r>
            <a:r>
              <a:rPr dirty="0" sz="4000" spc="-15" b="1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323232"/>
                </a:solidFill>
                <a:latin typeface="NSimSun"/>
                <a:cs typeface="NSimSun"/>
              </a:rPr>
              <a:t>在链表中的实</a:t>
            </a:r>
            <a:r>
              <a:rPr dirty="0" sz="4000" spc="-5">
                <a:solidFill>
                  <a:srgbClr val="323232"/>
                </a:solidFill>
                <a:latin typeface="NSimSun"/>
                <a:cs typeface="NSimSun"/>
              </a:rPr>
              <a:t>现</a:t>
            </a:r>
            <a:r>
              <a:rPr dirty="0" sz="4000">
                <a:solidFill>
                  <a:srgbClr val="323232"/>
                </a:solidFill>
              </a:rPr>
              <a:t>:</a:t>
            </a:r>
            <a:endParaRPr sz="400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5523" y="1247648"/>
            <a:ext cx="7672705" cy="534225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339090">
              <a:lnSpc>
                <a:spcPct val="100000"/>
              </a:lnSpc>
              <a:spcBef>
                <a:spcPts val="960"/>
              </a:spcBef>
            </a:pP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void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ClearList(</a:t>
            </a:r>
            <a:r>
              <a:rPr dirty="0" sz="3600" spc="-5" b="1">
                <a:solidFill>
                  <a:srgbClr val="323232"/>
                </a:solidFill>
                <a:latin typeface="Times New Roman"/>
                <a:cs typeface="Times New Roman"/>
              </a:rPr>
              <a:t>&amp;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L)</a:t>
            </a:r>
            <a:r>
              <a:rPr dirty="0" sz="3600" spc="-1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  <a:p>
            <a:pPr marL="681990">
              <a:lnSpc>
                <a:spcPct val="100000"/>
              </a:lnSpc>
              <a:spcBef>
                <a:spcPts val="865"/>
              </a:spcBef>
            </a:pP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600" spc="-2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将单链表重新置为一个空表</a:t>
            </a:r>
            <a:endParaRPr sz="3600">
              <a:latin typeface="NSimSun"/>
              <a:cs typeface="NSimSun"/>
            </a:endParaRPr>
          </a:p>
          <a:p>
            <a:pPr marL="796290">
              <a:lnSpc>
                <a:spcPct val="100000"/>
              </a:lnSpc>
              <a:spcBef>
                <a:spcPts val="865"/>
              </a:spcBef>
            </a:pPr>
            <a:r>
              <a:rPr dirty="0" sz="3600" b="1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dirty="0" sz="3600">
                <a:solidFill>
                  <a:srgbClr val="FF0000"/>
                </a:solidFill>
                <a:latin typeface="Times New Roman"/>
                <a:cs typeface="Times New Roman"/>
              </a:rPr>
              <a:t>(L-&gt;next)</a:t>
            </a:r>
            <a:r>
              <a:rPr dirty="0" sz="36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  <a:p>
            <a:pPr marL="1253490">
              <a:lnSpc>
                <a:spcPct val="100000"/>
              </a:lnSpc>
              <a:spcBef>
                <a:spcPts val="865"/>
              </a:spcBef>
              <a:tabLst>
                <a:tab pos="3931920" algn="l"/>
              </a:tabLst>
            </a:pPr>
            <a:r>
              <a:rPr dirty="0" sz="3600" spc="-5" b="1">
                <a:solidFill>
                  <a:srgbClr val="9A00CC"/>
                </a:solidFill>
                <a:latin typeface="Times New Roman"/>
                <a:cs typeface="Times New Roman"/>
              </a:rPr>
              <a:t>p=L-&gt;next;	</a:t>
            </a:r>
            <a:r>
              <a:rPr dirty="0" sz="3600" b="1">
                <a:solidFill>
                  <a:srgbClr val="9A00CC"/>
                </a:solidFill>
                <a:latin typeface="Times New Roman"/>
                <a:cs typeface="Times New Roman"/>
              </a:rPr>
              <a:t>L-&gt;next=p-&gt;next;</a:t>
            </a:r>
            <a:endParaRPr sz="3600">
              <a:latin typeface="Times New Roman"/>
              <a:cs typeface="Times New Roman"/>
            </a:endParaRPr>
          </a:p>
          <a:p>
            <a:pPr marL="1320800">
              <a:lnSpc>
                <a:spcPct val="100000"/>
              </a:lnSpc>
              <a:spcBef>
                <a:spcPts val="875"/>
              </a:spcBef>
            </a:pPr>
            <a:r>
              <a:rPr dirty="0" u="heavy" sz="3600" spc="-10" b="1" i="1">
                <a:solidFill>
                  <a:srgbClr val="00009A"/>
                </a:solidFill>
                <a:uFill>
                  <a:solidFill>
                    <a:srgbClr val="000099"/>
                  </a:solidFill>
                </a:uFill>
                <a:latin typeface="Times New Roman"/>
                <a:cs typeface="Times New Roman"/>
              </a:rPr>
              <a:t>free(p);</a:t>
            </a:r>
            <a:endParaRPr sz="3600">
              <a:latin typeface="Times New Roman"/>
              <a:cs typeface="Times New Roman"/>
            </a:endParaRPr>
          </a:p>
          <a:p>
            <a:pPr marL="796290">
              <a:lnSpc>
                <a:spcPct val="100000"/>
              </a:lnSpc>
              <a:spcBef>
                <a:spcPts val="850"/>
              </a:spcBef>
            </a:pPr>
            <a:r>
              <a:rPr dirty="0" sz="3600" b="1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  <a:p>
            <a:pPr marL="339090">
              <a:lnSpc>
                <a:spcPct val="100000"/>
              </a:lnSpc>
              <a:spcBef>
                <a:spcPts val="865"/>
              </a:spcBef>
            </a:pP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}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600" spc="-11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ClearList</a:t>
            </a:r>
            <a:endParaRPr sz="3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75"/>
              </a:spcBef>
            </a:pPr>
            <a:r>
              <a:rPr dirty="0" baseline="-6250" sz="6000">
                <a:solidFill>
                  <a:srgbClr val="323232"/>
                </a:solidFill>
                <a:latin typeface="SimSun"/>
                <a:cs typeface="SimSun"/>
              </a:rPr>
              <a:t>算法</a:t>
            </a:r>
            <a:r>
              <a:rPr dirty="0" baseline="-6250" sz="6000">
                <a:solidFill>
                  <a:srgbClr val="FF0000"/>
                </a:solidFill>
                <a:latin typeface="SimSun"/>
                <a:cs typeface="SimSun"/>
              </a:rPr>
              <a:t>时间复杂度</a:t>
            </a:r>
            <a:r>
              <a:rPr dirty="0" baseline="-6250" sz="6000">
                <a:solidFill>
                  <a:srgbClr val="323232"/>
                </a:solidFill>
                <a:latin typeface="SimSun"/>
                <a:cs typeface="SimSun"/>
              </a:rPr>
              <a:t>：</a:t>
            </a:r>
            <a:r>
              <a:rPr dirty="0" baseline="-6250" sz="6000" spc="-2204">
                <a:solidFill>
                  <a:srgbClr val="323232"/>
                </a:solidFill>
                <a:latin typeface="SimSun"/>
                <a:cs typeface="SimSun"/>
              </a:rPr>
              <a:t> 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O(ListLength(L))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09227" y="65973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90500"/>
                </a:lnTo>
                <a:lnTo>
                  <a:pt x="333768" y="48005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333755"/>
                </a:lnTo>
                <a:lnTo>
                  <a:pt x="48018" y="190500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7245" y="66454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50"/>
                </a:moveTo>
                <a:lnTo>
                  <a:pt x="285750" y="0"/>
                </a:lnTo>
                <a:lnTo>
                  <a:pt x="0" y="142494"/>
                </a:lnTo>
                <a:lnTo>
                  <a:pt x="285750" y="285750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46577" y="6637781"/>
            <a:ext cx="300990" cy="300990"/>
          </a:xfrm>
          <a:custGeom>
            <a:avLst/>
            <a:gdLst/>
            <a:ahLst/>
            <a:cxnLst/>
            <a:rect l="l" t="t" r="r" b="b"/>
            <a:pathLst>
              <a:path w="300990" h="300990">
                <a:moveTo>
                  <a:pt x="300990" y="300990"/>
                </a:moveTo>
                <a:lnTo>
                  <a:pt x="300990" y="0"/>
                </a:lnTo>
                <a:lnTo>
                  <a:pt x="0" y="150114"/>
                </a:lnTo>
                <a:lnTo>
                  <a:pt x="12954" y="156607"/>
                </a:lnTo>
                <a:lnTo>
                  <a:pt x="12954" y="146304"/>
                </a:lnTo>
                <a:lnTo>
                  <a:pt x="21358" y="150495"/>
                </a:lnTo>
                <a:lnTo>
                  <a:pt x="291846" y="15611"/>
                </a:lnTo>
                <a:lnTo>
                  <a:pt x="291846" y="7620"/>
                </a:lnTo>
                <a:lnTo>
                  <a:pt x="298704" y="12192"/>
                </a:lnTo>
                <a:lnTo>
                  <a:pt x="298704" y="299844"/>
                </a:lnTo>
                <a:lnTo>
                  <a:pt x="300990" y="300990"/>
                </a:lnTo>
                <a:close/>
              </a:path>
              <a:path w="300990" h="300990">
                <a:moveTo>
                  <a:pt x="21358" y="150495"/>
                </a:moveTo>
                <a:lnTo>
                  <a:pt x="12954" y="146304"/>
                </a:lnTo>
                <a:lnTo>
                  <a:pt x="12954" y="154686"/>
                </a:lnTo>
                <a:lnTo>
                  <a:pt x="21358" y="150495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1358" y="150495"/>
                </a:lnTo>
                <a:lnTo>
                  <a:pt x="12954" y="154686"/>
                </a:lnTo>
                <a:lnTo>
                  <a:pt x="12954" y="156607"/>
                </a:lnTo>
                <a:lnTo>
                  <a:pt x="291846" y="296406"/>
                </a:lnTo>
                <a:lnTo>
                  <a:pt x="291846" y="293370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12192"/>
                </a:moveTo>
                <a:lnTo>
                  <a:pt x="291846" y="7620"/>
                </a:lnTo>
                <a:lnTo>
                  <a:pt x="291846" y="15611"/>
                </a:lnTo>
                <a:lnTo>
                  <a:pt x="298704" y="12192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98704" y="12192"/>
                </a:lnTo>
                <a:lnTo>
                  <a:pt x="291846" y="15611"/>
                </a:lnTo>
                <a:lnTo>
                  <a:pt x="291846" y="285378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299844"/>
                </a:moveTo>
                <a:lnTo>
                  <a:pt x="298704" y="288798"/>
                </a:lnTo>
                <a:lnTo>
                  <a:pt x="291846" y="293370"/>
                </a:lnTo>
                <a:lnTo>
                  <a:pt x="291846" y="296406"/>
                </a:lnTo>
                <a:lnTo>
                  <a:pt x="298704" y="299844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04667" y="6592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419" y="1598930"/>
            <a:ext cx="450596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 b="1">
                <a:solidFill>
                  <a:srgbClr val="323232"/>
                </a:solidFill>
                <a:latin typeface="NSimSun"/>
                <a:cs typeface="NSimSun"/>
              </a:rPr>
              <a:t>如何生成单链表？</a:t>
            </a:r>
            <a:endParaRPr sz="440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171" y="2877119"/>
            <a:ext cx="7927340" cy="2402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dirty="0" sz="4000" spc="-5" b="1">
                <a:solidFill>
                  <a:srgbClr val="323232"/>
                </a:solidFill>
                <a:latin typeface="NSimSun"/>
                <a:cs typeface="NSimSun"/>
              </a:rPr>
              <a:t>链表是一个动态的结构，它不需要 预分配空间，因此</a:t>
            </a:r>
            <a:r>
              <a:rPr dirty="0" sz="4000" spc="-5" b="1">
                <a:solidFill>
                  <a:srgbClr val="6500CC"/>
                </a:solidFill>
                <a:latin typeface="NSimSun"/>
                <a:cs typeface="NSimSun"/>
              </a:rPr>
              <a:t>生成链表的过程 </a:t>
            </a:r>
            <a:r>
              <a:rPr dirty="0" sz="4000" spc="-5" b="1">
                <a:solidFill>
                  <a:srgbClr val="323232"/>
                </a:solidFill>
                <a:latin typeface="NSimSun"/>
                <a:cs typeface="NSimSun"/>
              </a:rPr>
              <a:t>是一个结点“</a:t>
            </a:r>
            <a:r>
              <a:rPr dirty="0" sz="4000" spc="-5" b="1">
                <a:solidFill>
                  <a:srgbClr val="6500CC"/>
                </a:solidFill>
                <a:latin typeface="NSimSun"/>
                <a:cs typeface="NSimSun"/>
              </a:rPr>
              <a:t>逐个插入</a:t>
            </a:r>
            <a:r>
              <a:rPr dirty="0" sz="4000" spc="-15" b="1">
                <a:solidFill>
                  <a:srgbClr val="323232"/>
                </a:solidFill>
                <a:latin typeface="NSimSun"/>
                <a:cs typeface="NSimSun"/>
              </a:rPr>
              <a:t>”</a:t>
            </a:r>
            <a:r>
              <a:rPr dirty="0" sz="4000" spc="-75" b="1">
                <a:solidFill>
                  <a:srgbClr val="323232"/>
                </a:solidFill>
                <a:latin typeface="NSimSun"/>
                <a:cs typeface="NSimSun"/>
              </a:rPr>
              <a:t> </a:t>
            </a:r>
            <a:r>
              <a:rPr dirty="0" sz="4000" spc="-5" b="1">
                <a:solidFill>
                  <a:srgbClr val="323232"/>
                </a:solidFill>
                <a:latin typeface="NSimSun"/>
                <a:cs typeface="NSimSun"/>
              </a:rPr>
              <a:t>的过程。</a:t>
            </a:r>
            <a:endParaRPr sz="4000">
              <a:latin typeface="NSimSun"/>
              <a:cs typeface="NSimSu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173" y="500125"/>
            <a:ext cx="8055609" cy="13423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63320" marR="5080" indent="-1151255">
              <a:lnSpc>
                <a:spcPct val="12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323232"/>
                </a:solidFill>
                <a:latin typeface="NSimSun"/>
                <a:cs typeface="NSimSun"/>
              </a:rPr>
              <a:t>例如：逆位序输</a:t>
            </a:r>
            <a:r>
              <a:rPr dirty="0" sz="3600" spc="-15" b="1">
                <a:solidFill>
                  <a:srgbClr val="323232"/>
                </a:solidFill>
                <a:latin typeface="NSimSun"/>
                <a:cs typeface="NSimSun"/>
              </a:rPr>
              <a:t>入</a:t>
            </a:r>
            <a:r>
              <a:rPr dirty="0" sz="3600" spc="-35" b="1">
                <a:solidFill>
                  <a:srgbClr val="323232"/>
                </a:solidFill>
                <a:latin typeface="NSimSun"/>
                <a:cs typeface="NSimSun"/>
              </a:rPr>
              <a:t> </a:t>
            </a:r>
            <a:r>
              <a:rPr dirty="0" sz="3600" spc="-15" b="1">
                <a:solidFill>
                  <a:srgbClr val="323232"/>
                </a:solidFill>
                <a:latin typeface="NSimSun"/>
                <a:cs typeface="NSimSun"/>
              </a:rPr>
              <a:t>n</a:t>
            </a:r>
            <a:r>
              <a:rPr dirty="0" sz="3600" spc="-35" b="1">
                <a:solidFill>
                  <a:srgbClr val="323232"/>
                </a:solidFill>
                <a:latin typeface="NSimSun"/>
                <a:cs typeface="NSimSun"/>
              </a:rPr>
              <a:t> </a:t>
            </a:r>
            <a:r>
              <a:rPr dirty="0" sz="3600" spc="-5" b="1">
                <a:solidFill>
                  <a:srgbClr val="323232"/>
                </a:solidFill>
                <a:latin typeface="NSimSun"/>
                <a:cs typeface="NSimSun"/>
              </a:rPr>
              <a:t>个数据元素的值，  建立带头结点的单链表。</a:t>
            </a:r>
            <a:endParaRPr sz="360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971" y="2011172"/>
            <a:ext cx="257429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10" b="1">
                <a:solidFill>
                  <a:srgbClr val="6500CC"/>
                </a:solidFill>
                <a:latin typeface="Microsoft JhengHei"/>
                <a:cs typeface="Microsoft JhengHei"/>
              </a:rPr>
              <a:t>操作步骤：</a:t>
            </a:r>
            <a:endParaRPr sz="40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3171" y="2525537"/>
            <a:ext cx="5122545" cy="34182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30480" indent="-13335">
              <a:lnSpc>
                <a:spcPct val="1411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653300"/>
                </a:solidFill>
                <a:latin typeface="NSimSun"/>
                <a:cs typeface="NSimSun"/>
              </a:rPr>
              <a:t>一、建立一个“空表”； </a:t>
            </a:r>
            <a:r>
              <a:rPr dirty="0" sz="3600" spc="-10" b="1">
                <a:solidFill>
                  <a:srgbClr val="653300"/>
                </a:solidFill>
                <a:latin typeface="NSimSun"/>
                <a:cs typeface="NSimSun"/>
              </a:rPr>
              <a:t>二、输入数据元素</a:t>
            </a:r>
            <a:r>
              <a:rPr dirty="0" sz="3600" spc="-5" b="1">
                <a:solidFill>
                  <a:srgbClr val="653300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3600" spc="-7" b="1">
                <a:solidFill>
                  <a:srgbClr val="653300"/>
                </a:solidFill>
                <a:latin typeface="Times New Roman"/>
                <a:cs typeface="Times New Roman"/>
              </a:rPr>
              <a:t>n</a:t>
            </a:r>
            <a:r>
              <a:rPr dirty="0" sz="3600" spc="-5" b="1">
                <a:solidFill>
                  <a:srgbClr val="653300"/>
                </a:solidFill>
                <a:latin typeface="NSimSun"/>
                <a:cs typeface="NSimSun"/>
              </a:rPr>
              <a:t>，</a:t>
            </a:r>
            <a:endParaRPr sz="3600">
              <a:latin typeface="NSimSun"/>
              <a:cs typeface="NSimSun"/>
            </a:endParaRPr>
          </a:p>
          <a:p>
            <a:pPr marL="736600">
              <a:lnSpc>
                <a:spcPct val="100000"/>
              </a:lnSpc>
            </a:pPr>
            <a:r>
              <a:rPr dirty="0" sz="3600" spc="-10" b="1">
                <a:solidFill>
                  <a:srgbClr val="653300"/>
                </a:solidFill>
                <a:latin typeface="NSimSun"/>
                <a:cs typeface="NSimSun"/>
              </a:rPr>
              <a:t>建立结点并插入；</a:t>
            </a:r>
            <a:endParaRPr sz="3600">
              <a:latin typeface="NSimSun"/>
              <a:cs typeface="NSimSun"/>
            </a:endParaRPr>
          </a:p>
          <a:p>
            <a:pPr marL="739775" marR="283210" indent="-685800">
              <a:lnSpc>
                <a:spcPct val="100000"/>
              </a:lnSpc>
              <a:spcBef>
                <a:spcPts val="1560"/>
              </a:spcBef>
            </a:pPr>
            <a:r>
              <a:rPr dirty="0" sz="3600" spc="-10" b="1">
                <a:solidFill>
                  <a:srgbClr val="653300"/>
                </a:solidFill>
                <a:latin typeface="NSimSun"/>
                <a:cs typeface="NSimSun"/>
              </a:rPr>
              <a:t>三、输入数据元素</a:t>
            </a:r>
            <a:r>
              <a:rPr dirty="0" sz="3600" spc="5" b="1">
                <a:solidFill>
                  <a:srgbClr val="653300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3600" spc="-7" b="1">
                <a:solidFill>
                  <a:srgbClr val="653300"/>
                </a:solidFill>
                <a:latin typeface="Times New Roman"/>
                <a:cs typeface="Times New Roman"/>
              </a:rPr>
              <a:t>n-</a:t>
            </a:r>
            <a:r>
              <a:rPr dirty="0" baseline="-20833" sz="3600" spc="7" b="1">
                <a:solidFill>
                  <a:srgbClr val="653300"/>
                </a:solidFill>
                <a:latin typeface="Times New Roman"/>
                <a:cs typeface="Times New Roman"/>
              </a:rPr>
              <a:t>1</a:t>
            </a:r>
            <a:r>
              <a:rPr dirty="0" sz="3600" spc="-15" b="1">
                <a:solidFill>
                  <a:srgbClr val="653300"/>
                </a:solidFill>
                <a:latin typeface="NSimSun"/>
                <a:cs typeface="NSimSun"/>
              </a:rPr>
              <a:t>， </a:t>
            </a:r>
            <a:r>
              <a:rPr dirty="0" sz="3600" spc="-10" b="1">
                <a:solidFill>
                  <a:srgbClr val="653300"/>
                </a:solidFill>
                <a:latin typeface="NSimSun"/>
                <a:cs typeface="NSimSun"/>
              </a:rPr>
              <a:t>建立结点并插入；</a:t>
            </a:r>
            <a:endParaRPr sz="3600">
              <a:latin typeface="NSimSun"/>
              <a:cs typeface="N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75627" y="2863595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0"/>
                </a:moveTo>
                <a:lnTo>
                  <a:pt x="0" y="381000"/>
                </a:lnTo>
                <a:lnTo>
                  <a:pt x="762000" y="38100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3E1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71067" y="2859023"/>
            <a:ext cx="772160" cy="391160"/>
          </a:xfrm>
          <a:custGeom>
            <a:avLst/>
            <a:gdLst/>
            <a:ahLst/>
            <a:cxnLst/>
            <a:rect l="l" t="t" r="r" b="b"/>
            <a:pathLst>
              <a:path w="772159" h="391160">
                <a:moveTo>
                  <a:pt x="771905" y="390905"/>
                </a:moveTo>
                <a:lnTo>
                  <a:pt x="771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893" y="4571"/>
                </a:lnTo>
                <a:lnTo>
                  <a:pt x="9893" y="9905"/>
                </a:lnTo>
                <a:lnTo>
                  <a:pt x="762000" y="9905"/>
                </a:lnTo>
                <a:lnTo>
                  <a:pt x="762000" y="4571"/>
                </a:lnTo>
                <a:lnTo>
                  <a:pt x="766559" y="9905"/>
                </a:lnTo>
                <a:lnTo>
                  <a:pt x="766559" y="390905"/>
                </a:lnTo>
                <a:lnTo>
                  <a:pt x="771905" y="390905"/>
                </a:lnTo>
                <a:close/>
              </a:path>
              <a:path w="772159" h="391160">
                <a:moveTo>
                  <a:pt x="9893" y="9905"/>
                </a:moveTo>
                <a:lnTo>
                  <a:pt x="9893" y="4571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772159" h="391160">
                <a:moveTo>
                  <a:pt x="9893" y="380999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380999"/>
                </a:lnTo>
                <a:lnTo>
                  <a:pt x="9893" y="380999"/>
                </a:lnTo>
                <a:close/>
              </a:path>
              <a:path w="772159" h="391160">
                <a:moveTo>
                  <a:pt x="766559" y="380999"/>
                </a:moveTo>
                <a:lnTo>
                  <a:pt x="4559" y="380999"/>
                </a:lnTo>
                <a:lnTo>
                  <a:pt x="9893" y="385571"/>
                </a:lnTo>
                <a:lnTo>
                  <a:pt x="9893" y="390905"/>
                </a:lnTo>
                <a:lnTo>
                  <a:pt x="762000" y="390905"/>
                </a:lnTo>
                <a:lnTo>
                  <a:pt x="762000" y="385571"/>
                </a:lnTo>
                <a:lnTo>
                  <a:pt x="766559" y="380999"/>
                </a:lnTo>
                <a:close/>
              </a:path>
              <a:path w="772159" h="391160">
                <a:moveTo>
                  <a:pt x="9893" y="390905"/>
                </a:moveTo>
                <a:lnTo>
                  <a:pt x="9893" y="385571"/>
                </a:lnTo>
                <a:lnTo>
                  <a:pt x="4559" y="380999"/>
                </a:lnTo>
                <a:lnTo>
                  <a:pt x="4559" y="390905"/>
                </a:lnTo>
                <a:lnTo>
                  <a:pt x="9893" y="390905"/>
                </a:lnTo>
                <a:close/>
              </a:path>
              <a:path w="772159" h="391160">
                <a:moveTo>
                  <a:pt x="766559" y="9905"/>
                </a:moveTo>
                <a:lnTo>
                  <a:pt x="762000" y="4571"/>
                </a:lnTo>
                <a:lnTo>
                  <a:pt x="762000" y="9905"/>
                </a:lnTo>
                <a:lnTo>
                  <a:pt x="766559" y="9905"/>
                </a:lnTo>
                <a:close/>
              </a:path>
              <a:path w="772159" h="391160">
                <a:moveTo>
                  <a:pt x="766559" y="380999"/>
                </a:moveTo>
                <a:lnTo>
                  <a:pt x="766559" y="9905"/>
                </a:lnTo>
                <a:lnTo>
                  <a:pt x="762000" y="9905"/>
                </a:lnTo>
                <a:lnTo>
                  <a:pt x="762000" y="380999"/>
                </a:lnTo>
                <a:lnTo>
                  <a:pt x="766559" y="380999"/>
                </a:lnTo>
                <a:close/>
              </a:path>
              <a:path w="772159" h="391160">
                <a:moveTo>
                  <a:pt x="766559" y="390905"/>
                </a:moveTo>
                <a:lnTo>
                  <a:pt x="766559" y="380999"/>
                </a:lnTo>
                <a:lnTo>
                  <a:pt x="762000" y="385571"/>
                </a:lnTo>
                <a:lnTo>
                  <a:pt x="762000" y="390905"/>
                </a:lnTo>
                <a:lnTo>
                  <a:pt x="766559" y="39090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33220" y="2863595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47027" y="2977895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47420" y="2634995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905">
            <a:solidFill>
              <a:srgbClr val="FB41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05229" y="2938272"/>
            <a:ext cx="160769" cy="231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99427" y="3930396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0"/>
                </a:moveTo>
                <a:lnTo>
                  <a:pt x="0" y="381000"/>
                </a:lnTo>
                <a:lnTo>
                  <a:pt x="762000" y="38100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3E1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94867" y="3925823"/>
            <a:ext cx="772160" cy="391160"/>
          </a:xfrm>
          <a:custGeom>
            <a:avLst/>
            <a:gdLst/>
            <a:ahLst/>
            <a:cxnLst/>
            <a:rect l="l" t="t" r="r" b="b"/>
            <a:pathLst>
              <a:path w="772159" h="391160">
                <a:moveTo>
                  <a:pt x="771905" y="390905"/>
                </a:moveTo>
                <a:lnTo>
                  <a:pt x="771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762000" y="9905"/>
                </a:lnTo>
                <a:lnTo>
                  <a:pt x="762000" y="4572"/>
                </a:lnTo>
                <a:lnTo>
                  <a:pt x="766559" y="9905"/>
                </a:lnTo>
                <a:lnTo>
                  <a:pt x="766559" y="390905"/>
                </a:lnTo>
                <a:lnTo>
                  <a:pt x="771905" y="390905"/>
                </a:lnTo>
                <a:close/>
              </a:path>
              <a:path w="772159" h="3911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772159" h="391160">
                <a:moveTo>
                  <a:pt x="9893" y="3810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893" y="381000"/>
                </a:lnTo>
                <a:close/>
              </a:path>
              <a:path w="772159" h="391160">
                <a:moveTo>
                  <a:pt x="766559" y="381000"/>
                </a:moveTo>
                <a:lnTo>
                  <a:pt x="4559" y="381000"/>
                </a:lnTo>
                <a:lnTo>
                  <a:pt x="9893" y="385572"/>
                </a:lnTo>
                <a:lnTo>
                  <a:pt x="9893" y="390905"/>
                </a:lnTo>
                <a:lnTo>
                  <a:pt x="762000" y="390905"/>
                </a:lnTo>
                <a:lnTo>
                  <a:pt x="762000" y="385572"/>
                </a:lnTo>
                <a:lnTo>
                  <a:pt x="766559" y="381000"/>
                </a:lnTo>
                <a:close/>
              </a:path>
              <a:path w="772159" h="391160">
                <a:moveTo>
                  <a:pt x="9893" y="390905"/>
                </a:moveTo>
                <a:lnTo>
                  <a:pt x="9893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893" y="390905"/>
                </a:lnTo>
                <a:close/>
              </a:path>
              <a:path w="772159" h="391160">
                <a:moveTo>
                  <a:pt x="766559" y="9905"/>
                </a:moveTo>
                <a:lnTo>
                  <a:pt x="762000" y="4572"/>
                </a:lnTo>
                <a:lnTo>
                  <a:pt x="762000" y="9905"/>
                </a:lnTo>
                <a:lnTo>
                  <a:pt x="766559" y="9905"/>
                </a:lnTo>
                <a:close/>
              </a:path>
              <a:path w="772159" h="391160">
                <a:moveTo>
                  <a:pt x="766559" y="381000"/>
                </a:moveTo>
                <a:lnTo>
                  <a:pt x="766559" y="9905"/>
                </a:lnTo>
                <a:lnTo>
                  <a:pt x="762000" y="9905"/>
                </a:lnTo>
                <a:lnTo>
                  <a:pt x="762000" y="381000"/>
                </a:lnTo>
                <a:lnTo>
                  <a:pt x="766559" y="381000"/>
                </a:lnTo>
                <a:close/>
              </a:path>
              <a:path w="772159" h="391160">
                <a:moveTo>
                  <a:pt x="766559" y="390905"/>
                </a:moveTo>
                <a:lnTo>
                  <a:pt x="766559" y="381000"/>
                </a:lnTo>
                <a:lnTo>
                  <a:pt x="762000" y="385572"/>
                </a:lnTo>
                <a:lnTo>
                  <a:pt x="762000" y="390905"/>
                </a:lnTo>
                <a:lnTo>
                  <a:pt x="766559" y="39090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57020" y="3930396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70827" y="4044696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71220" y="3701796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905">
            <a:solidFill>
              <a:srgbClr val="FB41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772029" y="4005071"/>
            <a:ext cx="160769" cy="231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37867" y="3925823"/>
            <a:ext cx="772160" cy="391160"/>
          </a:xfrm>
          <a:custGeom>
            <a:avLst/>
            <a:gdLst/>
            <a:ahLst/>
            <a:cxnLst/>
            <a:rect l="l" t="t" r="r" b="b"/>
            <a:pathLst>
              <a:path w="772159" h="391160">
                <a:moveTo>
                  <a:pt x="771905" y="390905"/>
                </a:moveTo>
                <a:lnTo>
                  <a:pt x="771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762000" y="9905"/>
                </a:lnTo>
                <a:lnTo>
                  <a:pt x="762000" y="4572"/>
                </a:lnTo>
                <a:lnTo>
                  <a:pt x="766559" y="9905"/>
                </a:lnTo>
                <a:lnTo>
                  <a:pt x="766559" y="390905"/>
                </a:lnTo>
                <a:lnTo>
                  <a:pt x="771905" y="390905"/>
                </a:lnTo>
                <a:close/>
              </a:path>
              <a:path w="7721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7721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772159" h="391160">
                <a:moveTo>
                  <a:pt x="766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762000" y="390905"/>
                </a:lnTo>
                <a:lnTo>
                  <a:pt x="762000" y="385572"/>
                </a:lnTo>
                <a:lnTo>
                  <a:pt x="766559" y="381000"/>
                </a:lnTo>
                <a:close/>
              </a:path>
              <a:path w="7721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772159" h="391160">
                <a:moveTo>
                  <a:pt x="766559" y="9905"/>
                </a:moveTo>
                <a:lnTo>
                  <a:pt x="762000" y="4572"/>
                </a:lnTo>
                <a:lnTo>
                  <a:pt x="762000" y="9905"/>
                </a:lnTo>
                <a:lnTo>
                  <a:pt x="766559" y="9905"/>
                </a:lnTo>
                <a:close/>
              </a:path>
              <a:path w="772159" h="391160">
                <a:moveTo>
                  <a:pt x="766559" y="381000"/>
                </a:moveTo>
                <a:lnTo>
                  <a:pt x="766559" y="9905"/>
                </a:lnTo>
                <a:lnTo>
                  <a:pt x="762000" y="9905"/>
                </a:lnTo>
                <a:lnTo>
                  <a:pt x="762000" y="381000"/>
                </a:lnTo>
                <a:lnTo>
                  <a:pt x="766559" y="381000"/>
                </a:lnTo>
                <a:close/>
              </a:path>
              <a:path w="772159" h="391160">
                <a:moveTo>
                  <a:pt x="766559" y="390905"/>
                </a:moveTo>
                <a:lnTo>
                  <a:pt x="766559" y="381000"/>
                </a:lnTo>
                <a:lnTo>
                  <a:pt x="762000" y="385572"/>
                </a:lnTo>
                <a:lnTo>
                  <a:pt x="762000" y="390905"/>
                </a:lnTo>
                <a:lnTo>
                  <a:pt x="766559" y="39090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00020" y="3930396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09027" y="4120896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70153" y="43433"/>
                </a:moveTo>
                <a:lnTo>
                  <a:pt x="470153" y="33527"/>
                </a:lnTo>
                <a:lnTo>
                  <a:pt x="0" y="33527"/>
                </a:lnTo>
                <a:lnTo>
                  <a:pt x="0" y="43433"/>
                </a:lnTo>
                <a:lnTo>
                  <a:pt x="470153" y="43433"/>
                </a:lnTo>
                <a:close/>
              </a:path>
              <a:path w="533400" h="76200">
                <a:moveTo>
                  <a:pt x="533400" y="38100"/>
                </a:moveTo>
                <a:lnTo>
                  <a:pt x="457200" y="0"/>
                </a:lnTo>
                <a:lnTo>
                  <a:pt x="457200" y="33527"/>
                </a:lnTo>
                <a:lnTo>
                  <a:pt x="470153" y="33527"/>
                </a:lnTo>
                <a:lnTo>
                  <a:pt x="470153" y="69723"/>
                </a:lnTo>
                <a:lnTo>
                  <a:pt x="533400" y="38100"/>
                </a:lnTo>
                <a:close/>
              </a:path>
              <a:path w="533400" h="76200">
                <a:moveTo>
                  <a:pt x="470153" y="69723"/>
                </a:moveTo>
                <a:lnTo>
                  <a:pt x="470153" y="43433"/>
                </a:lnTo>
                <a:lnTo>
                  <a:pt x="457200" y="43433"/>
                </a:lnTo>
                <a:lnTo>
                  <a:pt x="457200" y="76200"/>
                </a:lnTo>
                <a:lnTo>
                  <a:pt x="470153" y="69723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337175" y="3827779"/>
            <a:ext cx="3206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sz="1800" spc="-5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99427" y="4920996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0"/>
                </a:moveTo>
                <a:lnTo>
                  <a:pt x="0" y="381000"/>
                </a:lnTo>
                <a:lnTo>
                  <a:pt x="762000" y="38100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3E1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094867" y="4916423"/>
            <a:ext cx="772160" cy="391160"/>
          </a:xfrm>
          <a:custGeom>
            <a:avLst/>
            <a:gdLst/>
            <a:ahLst/>
            <a:cxnLst/>
            <a:rect l="l" t="t" r="r" b="b"/>
            <a:pathLst>
              <a:path w="772159" h="391160">
                <a:moveTo>
                  <a:pt x="771905" y="390905"/>
                </a:moveTo>
                <a:lnTo>
                  <a:pt x="771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762000" y="9905"/>
                </a:lnTo>
                <a:lnTo>
                  <a:pt x="762000" y="4572"/>
                </a:lnTo>
                <a:lnTo>
                  <a:pt x="766559" y="9905"/>
                </a:lnTo>
                <a:lnTo>
                  <a:pt x="766559" y="390905"/>
                </a:lnTo>
                <a:lnTo>
                  <a:pt x="771905" y="390905"/>
                </a:lnTo>
                <a:close/>
              </a:path>
              <a:path w="772159" h="3911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772159" h="391160">
                <a:moveTo>
                  <a:pt x="9893" y="3810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893" y="381000"/>
                </a:lnTo>
                <a:close/>
              </a:path>
              <a:path w="772159" h="391160">
                <a:moveTo>
                  <a:pt x="766559" y="381000"/>
                </a:moveTo>
                <a:lnTo>
                  <a:pt x="4559" y="381000"/>
                </a:lnTo>
                <a:lnTo>
                  <a:pt x="9893" y="385572"/>
                </a:lnTo>
                <a:lnTo>
                  <a:pt x="9893" y="390905"/>
                </a:lnTo>
                <a:lnTo>
                  <a:pt x="762000" y="390905"/>
                </a:lnTo>
                <a:lnTo>
                  <a:pt x="762000" y="385572"/>
                </a:lnTo>
                <a:lnTo>
                  <a:pt x="766559" y="381000"/>
                </a:lnTo>
                <a:close/>
              </a:path>
              <a:path w="772159" h="391160">
                <a:moveTo>
                  <a:pt x="9893" y="390905"/>
                </a:moveTo>
                <a:lnTo>
                  <a:pt x="9893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893" y="390905"/>
                </a:lnTo>
                <a:close/>
              </a:path>
              <a:path w="772159" h="391160">
                <a:moveTo>
                  <a:pt x="766559" y="9905"/>
                </a:moveTo>
                <a:lnTo>
                  <a:pt x="762000" y="4572"/>
                </a:lnTo>
                <a:lnTo>
                  <a:pt x="762000" y="9905"/>
                </a:lnTo>
                <a:lnTo>
                  <a:pt x="766559" y="9905"/>
                </a:lnTo>
                <a:close/>
              </a:path>
              <a:path w="772159" h="391160">
                <a:moveTo>
                  <a:pt x="766559" y="381000"/>
                </a:moveTo>
                <a:lnTo>
                  <a:pt x="766559" y="9905"/>
                </a:lnTo>
                <a:lnTo>
                  <a:pt x="762000" y="9905"/>
                </a:lnTo>
                <a:lnTo>
                  <a:pt x="762000" y="381000"/>
                </a:lnTo>
                <a:lnTo>
                  <a:pt x="766559" y="381000"/>
                </a:lnTo>
                <a:close/>
              </a:path>
              <a:path w="772159" h="391160">
                <a:moveTo>
                  <a:pt x="766559" y="390905"/>
                </a:moveTo>
                <a:lnTo>
                  <a:pt x="766559" y="381000"/>
                </a:lnTo>
                <a:lnTo>
                  <a:pt x="762000" y="385572"/>
                </a:lnTo>
                <a:lnTo>
                  <a:pt x="762000" y="390905"/>
                </a:lnTo>
                <a:lnTo>
                  <a:pt x="766559" y="39090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57020" y="4920996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70827" y="5035296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871220" y="4692396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905">
            <a:solidFill>
              <a:srgbClr val="FB41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772029" y="4995671"/>
            <a:ext cx="160769" cy="231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237867" y="4916423"/>
            <a:ext cx="772160" cy="391160"/>
          </a:xfrm>
          <a:custGeom>
            <a:avLst/>
            <a:gdLst/>
            <a:ahLst/>
            <a:cxnLst/>
            <a:rect l="l" t="t" r="r" b="b"/>
            <a:pathLst>
              <a:path w="772159" h="391160">
                <a:moveTo>
                  <a:pt x="771905" y="390905"/>
                </a:moveTo>
                <a:lnTo>
                  <a:pt x="771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762000" y="9905"/>
                </a:lnTo>
                <a:lnTo>
                  <a:pt x="762000" y="4572"/>
                </a:lnTo>
                <a:lnTo>
                  <a:pt x="766559" y="9905"/>
                </a:lnTo>
                <a:lnTo>
                  <a:pt x="766559" y="390905"/>
                </a:lnTo>
                <a:lnTo>
                  <a:pt x="771905" y="390905"/>
                </a:lnTo>
                <a:close/>
              </a:path>
              <a:path w="7721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7721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772159" h="391160">
                <a:moveTo>
                  <a:pt x="766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762000" y="390905"/>
                </a:lnTo>
                <a:lnTo>
                  <a:pt x="762000" y="385572"/>
                </a:lnTo>
                <a:lnTo>
                  <a:pt x="766559" y="381000"/>
                </a:lnTo>
                <a:close/>
              </a:path>
              <a:path w="7721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772159" h="391160">
                <a:moveTo>
                  <a:pt x="766559" y="9905"/>
                </a:moveTo>
                <a:lnTo>
                  <a:pt x="762000" y="4572"/>
                </a:lnTo>
                <a:lnTo>
                  <a:pt x="762000" y="9905"/>
                </a:lnTo>
                <a:lnTo>
                  <a:pt x="766559" y="9905"/>
                </a:lnTo>
                <a:close/>
              </a:path>
              <a:path w="772159" h="391160">
                <a:moveTo>
                  <a:pt x="766559" y="381000"/>
                </a:moveTo>
                <a:lnTo>
                  <a:pt x="766559" y="9905"/>
                </a:lnTo>
                <a:lnTo>
                  <a:pt x="762000" y="9905"/>
                </a:lnTo>
                <a:lnTo>
                  <a:pt x="762000" y="381000"/>
                </a:lnTo>
                <a:lnTo>
                  <a:pt x="766559" y="381000"/>
                </a:lnTo>
                <a:close/>
              </a:path>
              <a:path w="772159" h="391160">
                <a:moveTo>
                  <a:pt x="766559" y="390905"/>
                </a:moveTo>
                <a:lnTo>
                  <a:pt x="766559" y="381000"/>
                </a:lnTo>
                <a:lnTo>
                  <a:pt x="762000" y="385572"/>
                </a:lnTo>
                <a:lnTo>
                  <a:pt x="762000" y="390905"/>
                </a:lnTo>
                <a:lnTo>
                  <a:pt x="766559" y="39090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700020" y="4920996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709027" y="5111496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70153" y="43433"/>
                </a:moveTo>
                <a:lnTo>
                  <a:pt x="470153" y="33528"/>
                </a:lnTo>
                <a:lnTo>
                  <a:pt x="0" y="33528"/>
                </a:lnTo>
                <a:lnTo>
                  <a:pt x="0" y="43433"/>
                </a:lnTo>
                <a:lnTo>
                  <a:pt x="470153" y="43433"/>
                </a:lnTo>
                <a:close/>
              </a:path>
              <a:path w="533400" h="76200">
                <a:moveTo>
                  <a:pt x="533400" y="38100"/>
                </a:moveTo>
                <a:lnTo>
                  <a:pt x="457200" y="0"/>
                </a:lnTo>
                <a:lnTo>
                  <a:pt x="457200" y="33528"/>
                </a:lnTo>
                <a:lnTo>
                  <a:pt x="470153" y="33528"/>
                </a:lnTo>
                <a:lnTo>
                  <a:pt x="470153" y="69723"/>
                </a:lnTo>
                <a:lnTo>
                  <a:pt x="533400" y="38100"/>
                </a:lnTo>
                <a:close/>
              </a:path>
              <a:path w="533400" h="76200">
                <a:moveTo>
                  <a:pt x="470153" y="69723"/>
                </a:moveTo>
                <a:lnTo>
                  <a:pt x="470153" y="43433"/>
                </a:lnTo>
                <a:lnTo>
                  <a:pt x="457200" y="43433"/>
                </a:lnTo>
                <a:lnTo>
                  <a:pt x="457200" y="76200"/>
                </a:lnTo>
                <a:lnTo>
                  <a:pt x="470153" y="69723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337175" y="4818379"/>
            <a:ext cx="3206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sz="1800" spc="-5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780667" y="5526023"/>
            <a:ext cx="772160" cy="391160"/>
          </a:xfrm>
          <a:custGeom>
            <a:avLst/>
            <a:gdLst/>
            <a:ahLst/>
            <a:cxnLst/>
            <a:rect l="l" t="t" r="r" b="b"/>
            <a:pathLst>
              <a:path w="772159" h="391160">
                <a:moveTo>
                  <a:pt x="771905" y="390905"/>
                </a:moveTo>
                <a:lnTo>
                  <a:pt x="771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762000" y="9905"/>
                </a:lnTo>
                <a:lnTo>
                  <a:pt x="762000" y="4572"/>
                </a:lnTo>
                <a:lnTo>
                  <a:pt x="766559" y="9905"/>
                </a:lnTo>
                <a:lnTo>
                  <a:pt x="766559" y="390905"/>
                </a:lnTo>
                <a:lnTo>
                  <a:pt x="771905" y="390905"/>
                </a:lnTo>
                <a:close/>
              </a:path>
              <a:path w="7721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7721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772159" h="391160">
                <a:moveTo>
                  <a:pt x="766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762000" y="390905"/>
                </a:lnTo>
                <a:lnTo>
                  <a:pt x="762000" y="385572"/>
                </a:lnTo>
                <a:lnTo>
                  <a:pt x="766559" y="381000"/>
                </a:lnTo>
                <a:close/>
              </a:path>
              <a:path w="7721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772159" h="391160">
                <a:moveTo>
                  <a:pt x="766559" y="9905"/>
                </a:moveTo>
                <a:lnTo>
                  <a:pt x="762000" y="4572"/>
                </a:lnTo>
                <a:lnTo>
                  <a:pt x="762000" y="9905"/>
                </a:lnTo>
                <a:lnTo>
                  <a:pt x="766559" y="9905"/>
                </a:lnTo>
                <a:close/>
              </a:path>
              <a:path w="772159" h="391160">
                <a:moveTo>
                  <a:pt x="766559" y="381000"/>
                </a:moveTo>
                <a:lnTo>
                  <a:pt x="766559" y="9905"/>
                </a:lnTo>
                <a:lnTo>
                  <a:pt x="762000" y="9905"/>
                </a:lnTo>
                <a:lnTo>
                  <a:pt x="762000" y="381000"/>
                </a:lnTo>
                <a:lnTo>
                  <a:pt x="766559" y="381000"/>
                </a:lnTo>
                <a:close/>
              </a:path>
              <a:path w="772159" h="391160">
                <a:moveTo>
                  <a:pt x="766559" y="390905"/>
                </a:moveTo>
                <a:lnTo>
                  <a:pt x="766559" y="381000"/>
                </a:lnTo>
                <a:lnTo>
                  <a:pt x="762000" y="385572"/>
                </a:lnTo>
                <a:lnTo>
                  <a:pt x="762000" y="390905"/>
                </a:lnTo>
                <a:lnTo>
                  <a:pt x="766559" y="39090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787773" y="5427979"/>
            <a:ext cx="5111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sz="1800" spc="-5">
                <a:solidFill>
                  <a:srgbClr val="323232"/>
                </a:solidFill>
                <a:latin typeface="Times New Roman"/>
                <a:cs typeface="Times New Roman"/>
              </a:rPr>
              <a:t>n-1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319020" y="5530596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471027" y="575957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905">
            <a:solidFill>
              <a:srgbClr val="99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547239" y="5301996"/>
            <a:ext cx="233679" cy="459740"/>
          </a:xfrm>
          <a:custGeom>
            <a:avLst/>
            <a:gdLst/>
            <a:ahLst/>
            <a:cxnLst/>
            <a:rect l="l" t="t" r="r" b="b"/>
            <a:pathLst>
              <a:path w="233679" h="459739">
                <a:moveTo>
                  <a:pt x="68580" y="51816"/>
                </a:moveTo>
                <a:lnTo>
                  <a:pt x="0" y="0"/>
                </a:lnTo>
                <a:lnTo>
                  <a:pt x="0" y="85344"/>
                </a:lnTo>
                <a:lnTo>
                  <a:pt x="24384" y="73422"/>
                </a:lnTo>
                <a:lnTo>
                  <a:pt x="24384" y="59436"/>
                </a:lnTo>
                <a:lnTo>
                  <a:pt x="32766" y="54864"/>
                </a:lnTo>
                <a:lnTo>
                  <a:pt x="38576" y="66484"/>
                </a:lnTo>
                <a:lnTo>
                  <a:pt x="68580" y="51816"/>
                </a:lnTo>
                <a:close/>
              </a:path>
              <a:path w="233679" h="459739">
                <a:moveTo>
                  <a:pt x="38576" y="66484"/>
                </a:moveTo>
                <a:lnTo>
                  <a:pt x="32766" y="54864"/>
                </a:lnTo>
                <a:lnTo>
                  <a:pt x="24384" y="59436"/>
                </a:lnTo>
                <a:lnTo>
                  <a:pt x="30012" y="70671"/>
                </a:lnTo>
                <a:lnTo>
                  <a:pt x="38576" y="66484"/>
                </a:lnTo>
                <a:close/>
              </a:path>
              <a:path w="233679" h="459739">
                <a:moveTo>
                  <a:pt x="30012" y="70671"/>
                </a:moveTo>
                <a:lnTo>
                  <a:pt x="24384" y="59436"/>
                </a:lnTo>
                <a:lnTo>
                  <a:pt x="24384" y="73422"/>
                </a:lnTo>
                <a:lnTo>
                  <a:pt x="30012" y="70671"/>
                </a:lnTo>
                <a:close/>
              </a:path>
              <a:path w="233679" h="459739">
                <a:moveTo>
                  <a:pt x="233172" y="455676"/>
                </a:moveTo>
                <a:lnTo>
                  <a:pt x="38576" y="66484"/>
                </a:lnTo>
                <a:lnTo>
                  <a:pt x="30012" y="70671"/>
                </a:lnTo>
                <a:lnTo>
                  <a:pt x="224790" y="459486"/>
                </a:lnTo>
                <a:lnTo>
                  <a:pt x="233172" y="455676"/>
                </a:lnTo>
                <a:close/>
              </a:path>
            </a:pathLst>
          </a:custGeom>
          <a:solidFill>
            <a:srgbClr val="99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248029" y="5147309"/>
            <a:ext cx="464820" cy="615315"/>
          </a:xfrm>
          <a:custGeom>
            <a:avLst/>
            <a:gdLst/>
            <a:ahLst/>
            <a:cxnLst/>
            <a:rect l="l" t="t" r="r" b="b"/>
            <a:pathLst>
              <a:path w="464820" h="615314">
                <a:moveTo>
                  <a:pt x="464820" y="5334"/>
                </a:moveTo>
                <a:lnTo>
                  <a:pt x="457200" y="0"/>
                </a:lnTo>
                <a:lnTo>
                  <a:pt x="0" y="609600"/>
                </a:lnTo>
                <a:lnTo>
                  <a:pt x="7620" y="614934"/>
                </a:lnTo>
                <a:lnTo>
                  <a:pt x="464820" y="5334"/>
                </a:lnTo>
                <a:close/>
              </a:path>
            </a:pathLst>
          </a:custGeom>
          <a:solidFill>
            <a:srgbClr val="99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251827" y="5721096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70153" y="43433"/>
                </a:moveTo>
                <a:lnTo>
                  <a:pt x="470153" y="33528"/>
                </a:lnTo>
                <a:lnTo>
                  <a:pt x="0" y="33528"/>
                </a:lnTo>
                <a:lnTo>
                  <a:pt x="0" y="43433"/>
                </a:lnTo>
                <a:lnTo>
                  <a:pt x="470153" y="43433"/>
                </a:lnTo>
                <a:close/>
              </a:path>
              <a:path w="533400" h="76200">
                <a:moveTo>
                  <a:pt x="533400" y="38100"/>
                </a:moveTo>
                <a:lnTo>
                  <a:pt x="457200" y="0"/>
                </a:lnTo>
                <a:lnTo>
                  <a:pt x="457200" y="33528"/>
                </a:lnTo>
                <a:lnTo>
                  <a:pt x="470153" y="33528"/>
                </a:lnTo>
                <a:lnTo>
                  <a:pt x="470153" y="69723"/>
                </a:lnTo>
                <a:lnTo>
                  <a:pt x="533400" y="38100"/>
                </a:lnTo>
                <a:close/>
              </a:path>
              <a:path w="533400" h="76200">
                <a:moveTo>
                  <a:pt x="470153" y="69723"/>
                </a:moveTo>
                <a:lnTo>
                  <a:pt x="470153" y="43433"/>
                </a:lnTo>
                <a:lnTo>
                  <a:pt x="457200" y="43433"/>
                </a:lnTo>
                <a:lnTo>
                  <a:pt x="457200" y="76200"/>
                </a:lnTo>
                <a:lnTo>
                  <a:pt x="470153" y="69723"/>
                </a:lnTo>
                <a:close/>
              </a:path>
            </a:pathLst>
          </a:custGeom>
          <a:solidFill>
            <a:srgbClr val="99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193171" y="6194550"/>
            <a:ext cx="68827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653300"/>
                </a:solidFill>
                <a:latin typeface="NSimSun"/>
                <a:cs typeface="NSimSun"/>
              </a:rPr>
              <a:t>四、依次类推，直至输入</a:t>
            </a:r>
            <a:r>
              <a:rPr dirty="0" sz="3600" b="1">
                <a:solidFill>
                  <a:srgbClr val="653300"/>
                </a:solidFill>
                <a:latin typeface="NSimSun"/>
                <a:cs typeface="NSimSun"/>
              </a:rPr>
              <a:t>a</a:t>
            </a:r>
            <a:r>
              <a:rPr dirty="0" baseline="-20833" sz="3600" b="1">
                <a:solidFill>
                  <a:srgbClr val="653300"/>
                </a:solidFill>
                <a:latin typeface="NSimSun"/>
                <a:cs typeface="NSimSun"/>
              </a:rPr>
              <a:t>1</a:t>
            </a:r>
            <a:r>
              <a:rPr dirty="0" sz="3600" spc="-5" b="1">
                <a:solidFill>
                  <a:srgbClr val="653300"/>
                </a:solidFill>
                <a:latin typeface="NSimSun"/>
                <a:cs typeface="NSimSun"/>
              </a:rPr>
              <a:t>为止。</a:t>
            </a:r>
            <a:endParaRPr sz="3600">
              <a:latin typeface="NSimSun"/>
              <a:cs typeface="NSimSu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856867" y="5070347"/>
            <a:ext cx="391668" cy="158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173" y="510031"/>
            <a:ext cx="74447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void </a:t>
            </a:r>
            <a:r>
              <a:rPr dirty="0" sz="3600">
                <a:solidFill>
                  <a:srgbClr val="323232"/>
                </a:solidFill>
              </a:rPr>
              <a:t>CreateList_L(LinkList 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&amp;</a:t>
            </a:r>
            <a:r>
              <a:rPr dirty="0" sz="3600">
                <a:solidFill>
                  <a:srgbClr val="323232"/>
                </a:solidFill>
              </a:rPr>
              <a:t>L, 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int </a:t>
            </a:r>
            <a:r>
              <a:rPr dirty="0" sz="3600">
                <a:solidFill>
                  <a:srgbClr val="323232"/>
                </a:solidFill>
              </a:rPr>
              <a:t>n)</a:t>
            </a:r>
            <a:r>
              <a:rPr dirty="0" sz="3600" spc="-125">
                <a:solidFill>
                  <a:srgbClr val="323232"/>
                </a:solidFill>
              </a:rPr>
              <a:t> 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06573" y="6369050"/>
            <a:ext cx="364109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O(Listlength(L))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5271" y="1067942"/>
            <a:ext cx="8003540" cy="126238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840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-1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23232"/>
                </a:solidFill>
                <a:latin typeface="NSimSun"/>
                <a:cs typeface="NSimSun"/>
              </a:rPr>
              <a:t>逆序输</a:t>
            </a:r>
            <a:r>
              <a:rPr dirty="0" sz="2800">
                <a:solidFill>
                  <a:srgbClr val="323232"/>
                </a:solidFill>
                <a:latin typeface="NSimSun"/>
                <a:cs typeface="NSimSun"/>
              </a:rPr>
              <a:t>入</a:t>
            </a:r>
            <a:r>
              <a:rPr dirty="0" sz="2800" spc="-35">
                <a:solidFill>
                  <a:srgbClr val="323232"/>
                </a:solidFill>
                <a:latin typeface="NSimSun"/>
                <a:cs typeface="NSimSun"/>
              </a:rPr>
              <a:t> </a:t>
            </a:r>
            <a:r>
              <a:rPr dirty="0" sz="2800">
                <a:solidFill>
                  <a:srgbClr val="323232"/>
                </a:solidFill>
                <a:latin typeface="NSimSun"/>
                <a:cs typeface="NSimSun"/>
              </a:rPr>
              <a:t>n</a:t>
            </a:r>
            <a:r>
              <a:rPr dirty="0" sz="2800" spc="-20">
                <a:solidFill>
                  <a:srgbClr val="323232"/>
                </a:solidFill>
                <a:latin typeface="NSimSun"/>
                <a:cs typeface="NSimSun"/>
              </a:rPr>
              <a:t> </a:t>
            </a:r>
            <a:r>
              <a:rPr dirty="0" sz="2800" spc="-5">
                <a:solidFill>
                  <a:srgbClr val="323232"/>
                </a:solidFill>
                <a:latin typeface="NSimSun"/>
                <a:cs typeface="NSimSun"/>
              </a:rPr>
              <a:t>个数据元素，建立带头结点的单链表</a:t>
            </a:r>
            <a:endParaRPr sz="280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3600">
                <a:solidFill>
                  <a:srgbClr val="6500CC"/>
                </a:solidFill>
                <a:latin typeface="Times New Roman"/>
                <a:cs typeface="Times New Roman"/>
              </a:rPr>
              <a:t>L = (LinkList) </a:t>
            </a:r>
            <a:r>
              <a:rPr dirty="0" sz="3600" b="1">
                <a:solidFill>
                  <a:srgbClr val="6500CC"/>
                </a:solidFill>
                <a:latin typeface="Times New Roman"/>
                <a:cs typeface="Times New Roman"/>
              </a:rPr>
              <a:t>malloc </a:t>
            </a:r>
            <a:r>
              <a:rPr dirty="0" sz="3600" spc="-5">
                <a:solidFill>
                  <a:srgbClr val="6500CC"/>
                </a:solidFill>
                <a:latin typeface="Times New Roman"/>
                <a:cs typeface="Times New Roman"/>
              </a:rPr>
              <a:t>(</a:t>
            </a:r>
            <a:r>
              <a:rPr dirty="0" sz="3600" spc="-5" b="1">
                <a:solidFill>
                  <a:srgbClr val="6500CC"/>
                </a:solidFill>
                <a:latin typeface="Times New Roman"/>
                <a:cs typeface="Times New Roman"/>
              </a:rPr>
              <a:t>sizeof</a:t>
            </a:r>
            <a:r>
              <a:rPr dirty="0" sz="3600" spc="-195" b="1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6500CC"/>
                </a:solidFill>
                <a:latin typeface="Times New Roman"/>
                <a:cs typeface="Times New Roman"/>
              </a:rPr>
              <a:t>(LNode));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5225" y="2469134"/>
            <a:ext cx="33350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6500CC"/>
                </a:solidFill>
                <a:latin typeface="Times New Roman"/>
                <a:cs typeface="Times New Roman"/>
              </a:rPr>
              <a:t>L-&gt;next =</a:t>
            </a:r>
            <a:r>
              <a:rPr dirty="0" sz="3600" spc="-105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6500CC"/>
                </a:solidFill>
                <a:latin typeface="Times New Roman"/>
                <a:cs typeface="Times New Roman"/>
              </a:rPr>
              <a:t>NULL;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1367" y="2621534"/>
            <a:ext cx="4232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2400" spc="-9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23232"/>
                </a:solidFill>
                <a:latin typeface="NSimSun"/>
                <a:cs typeface="NSimSun"/>
              </a:rPr>
              <a:t>先建立一个带头结点的单链表</a:t>
            </a:r>
            <a:endParaRPr sz="2400">
              <a:latin typeface="NSimSun"/>
              <a:cs typeface="N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7276" y="3090926"/>
            <a:ext cx="7941309" cy="2226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dirty="0" sz="3600" spc="-5">
                <a:solidFill>
                  <a:srgbClr val="FF0000"/>
                </a:solidFill>
                <a:latin typeface="Times New Roman"/>
                <a:cs typeface="Times New Roman"/>
              </a:rPr>
              <a:t>(i </a:t>
            </a:r>
            <a:r>
              <a:rPr dirty="0" sz="360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dirty="0" sz="3600" spc="-5">
                <a:solidFill>
                  <a:srgbClr val="FF0000"/>
                </a:solidFill>
                <a:latin typeface="Times New Roman"/>
                <a:cs typeface="Times New Roman"/>
              </a:rPr>
              <a:t>n; </a:t>
            </a:r>
            <a:r>
              <a:rPr dirty="0" sz="3600">
                <a:solidFill>
                  <a:srgbClr val="FF0000"/>
                </a:solidFill>
                <a:latin typeface="Times New Roman"/>
                <a:cs typeface="Times New Roman"/>
              </a:rPr>
              <a:t>i &gt; </a:t>
            </a:r>
            <a:r>
              <a:rPr dirty="0" sz="3600" spc="-5">
                <a:solidFill>
                  <a:srgbClr val="FF0000"/>
                </a:solidFill>
                <a:latin typeface="Times New Roman"/>
                <a:cs typeface="Times New Roman"/>
              </a:rPr>
              <a:t>0; --i)</a:t>
            </a:r>
            <a:r>
              <a:rPr dirty="0" sz="36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p = (LinkList) 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malloc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(</a:t>
            </a:r>
            <a:r>
              <a:rPr dirty="0" sz="3600" spc="-5" b="1">
                <a:solidFill>
                  <a:srgbClr val="323232"/>
                </a:solidFill>
                <a:latin typeface="Times New Roman"/>
                <a:cs typeface="Times New Roman"/>
              </a:rPr>
              <a:t>sizeof</a:t>
            </a:r>
            <a:r>
              <a:rPr dirty="0" sz="3600" spc="-75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(LNode));</a:t>
            </a:r>
            <a:endParaRPr sz="36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5"/>
              </a:spcBef>
              <a:tabLst>
                <a:tab pos="4156710" algn="l"/>
              </a:tabLst>
            </a:pPr>
            <a:r>
              <a:rPr dirty="0" sz="3600" spc="-5" b="1">
                <a:solidFill>
                  <a:srgbClr val="323232"/>
                </a:solidFill>
                <a:latin typeface="Times New Roman"/>
                <a:cs typeface="Times New Roman"/>
              </a:rPr>
              <a:t>scanf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(</a:t>
            </a:r>
            <a:r>
              <a:rPr dirty="0" sz="3600" spc="-5" b="1">
                <a:solidFill>
                  <a:srgbClr val="323232"/>
                </a:solidFill>
                <a:latin typeface="Times New Roman"/>
                <a:cs typeface="Times New Roman"/>
              </a:rPr>
              <a:t>&amp;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p-&gt;data);	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600" spc="-2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输入元素值</a:t>
            </a:r>
            <a:endParaRPr sz="3600">
              <a:latin typeface="NSimSun"/>
              <a:cs typeface="NSimSun"/>
            </a:endParaRPr>
          </a:p>
          <a:p>
            <a:pPr marL="469265">
              <a:lnSpc>
                <a:spcPct val="100000"/>
              </a:lnSpc>
              <a:tabLst>
                <a:tab pos="6644640" algn="l"/>
              </a:tabLst>
            </a:pPr>
            <a:r>
              <a:rPr dirty="0" sz="3600">
                <a:solidFill>
                  <a:srgbClr val="9A00CC"/>
                </a:solidFill>
                <a:latin typeface="Times New Roman"/>
                <a:cs typeface="Times New Roman"/>
              </a:rPr>
              <a:t>p-&gt;next = L-&gt;next; L-&gt;next</a:t>
            </a:r>
            <a:r>
              <a:rPr dirty="0" sz="3600" spc="-20">
                <a:solidFill>
                  <a:srgbClr val="9A00CC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9A00CC"/>
                </a:solidFill>
                <a:latin typeface="Times New Roman"/>
                <a:cs typeface="Times New Roman"/>
              </a:rPr>
              <a:t>=</a:t>
            </a:r>
            <a:r>
              <a:rPr dirty="0" sz="3600" spc="-5">
                <a:solidFill>
                  <a:srgbClr val="9A00CC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9A00CC"/>
                </a:solidFill>
                <a:latin typeface="Times New Roman"/>
                <a:cs typeface="Times New Roman"/>
              </a:rPr>
              <a:t>p;	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600" spc="-9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NSimSun"/>
                <a:cs typeface="NSimSun"/>
              </a:rPr>
              <a:t>插入</a:t>
            </a:r>
            <a:endParaRPr sz="3600">
              <a:latin typeface="NSimSun"/>
              <a:cs typeface="N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2173" y="5226813"/>
            <a:ext cx="4435475" cy="178435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447675">
              <a:lnSpc>
                <a:spcPct val="100000"/>
              </a:lnSpc>
              <a:spcBef>
                <a:spcPts val="560"/>
              </a:spcBef>
            </a:pPr>
            <a:r>
              <a:rPr dirty="0" sz="3600" b="1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4300"/>
              </a:lnSpc>
              <a:spcBef>
                <a:spcPts val="459"/>
              </a:spcBef>
            </a:pP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}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600" spc="-2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CreateList_L</a:t>
            </a:r>
            <a:endParaRPr sz="3600">
              <a:latin typeface="Times New Roman"/>
              <a:cs typeface="Times New Roman"/>
            </a:endParaRPr>
          </a:p>
          <a:p>
            <a:pPr marL="146050">
              <a:lnSpc>
                <a:spcPts val="4300"/>
              </a:lnSpc>
            </a:pPr>
            <a:r>
              <a:rPr dirty="0" sz="3600" spc="5" b="1">
                <a:solidFill>
                  <a:srgbClr val="323232"/>
                </a:solidFill>
                <a:latin typeface="Microsoft JhengHei"/>
                <a:cs typeface="Microsoft JhengHei"/>
              </a:rPr>
              <a:t>算法的</a:t>
            </a:r>
            <a:r>
              <a:rPr dirty="0" sz="3600" spc="10" b="1">
                <a:solidFill>
                  <a:srgbClr val="FF0000"/>
                </a:solidFill>
                <a:latin typeface="Microsoft JhengHei"/>
                <a:cs typeface="Microsoft JhengHei"/>
              </a:rPr>
              <a:t>时间复杂</a:t>
            </a:r>
            <a:r>
              <a:rPr dirty="0" sz="3600" spc="5" b="1">
                <a:solidFill>
                  <a:srgbClr val="FF0000"/>
                </a:solidFill>
                <a:latin typeface="Microsoft JhengHei"/>
                <a:cs typeface="Microsoft JhengHei"/>
              </a:rPr>
              <a:t>度</a:t>
            </a:r>
            <a:r>
              <a:rPr dirty="0" sz="3600">
                <a:solidFill>
                  <a:srgbClr val="323232"/>
                </a:solidFill>
                <a:latin typeface="SimSun"/>
                <a:cs typeface="SimSun"/>
              </a:rPr>
              <a:t>为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09227" y="59115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90500"/>
                </a:lnTo>
                <a:lnTo>
                  <a:pt x="333768" y="48005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333755"/>
                </a:lnTo>
                <a:lnTo>
                  <a:pt x="48018" y="190500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357245" y="59596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49"/>
                </a:moveTo>
                <a:lnTo>
                  <a:pt x="285750" y="0"/>
                </a:lnTo>
                <a:lnTo>
                  <a:pt x="0" y="142493"/>
                </a:lnTo>
                <a:lnTo>
                  <a:pt x="285750" y="285749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346577" y="5951982"/>
            <a:ext cx="300990" cy="300990"/>
          </a:xfrm>
          <a:custGeom>
            <a:avLst/>
            <a:gdLst/>
            <a:ahLst/>
            <a:cxnLst/>
            <a:rect l="l" t="t" r="r" b="b"/>
            <a:pathLst>
              <a:path w="300990" h="300989">
                <a:moveTo>
                  <a:pt x="300990" y="300989"/>
                </a:moveTo>
                <a:lnTo>
                  <a:pt x="300990" y="0"/>
                </a:lnTo>
                <a:lnTo>
                  <a:pt x="0" y="150113"/>
                </a:lnTo>
                <a:lnTo>
                  <a:pt x="12954" y="156607"/>
                </a:lnTo>
                <a:lnTo>
                  <a:pt x="12954" y="146303"/>
                </a:lnTo>
                <a:lnTo>
                  <a:pt x="21358" y="150494"/>
                </a:lnTo>
                <a:lnTo>
                  <a:pt x="291846" y="15611"/>
                </a:lnTo>
                <a:lnTo>
                  <a:pt x="291846" y="7619"/>
                </a:lnTo>
                <a:lnTo>
                  <a:pt x="298704" y="12191"/>
                </a:lnTo>
                <a:lnTo>
                  <a:pt x="298704" y="299844"/>
                </a:lnTo>
                <a:lnTo>
                  <a:pt x="300990" y="300989"/>
                </a:lnTo>
                <a:close/>
              </a:path>
              <a:path w="300990" h="300989">
                <a:moveTo>
                  <a:pt x="21358" y="150494"/>
                </a:moveTo>
                <a:lnTo>
                  <a:pt x="12954" y="146303"/>
                </a:lnTo>
                <a:lnTo>
                  <a:pt x="12954" y="154685"/>
                </a:lnTo>
                <a:lnTo>
                  <a:pt x="21358" y="150494"/>
                </a:lnTo>
                <a:close/>
              </a:path>
              <a:path w="300990" h="300989">
                <a:moveTo>
                  <a:pt x="298704" y="288797"/>
                </a:moveTo>
                <a:lnTo>
                  <a:pt x="21358" y="150494"/>
                </a:lnTo>
                <a:lnTo>
                  <a:pt x="12954" y="154685"/>
                </a:lnTo>
                <a:lnTo>
                  <a:pt x="12954" y="156607"/>
                </a:lnTo>
                <a:lnTo>
                  <a:pt x="291846" y="296406"/>
                </a:lnTo>
                <a:lnTo>
                  <a:pt x="291846" y="293369"/>
                </a:lnTo>
                <a:lnTo>
                  <a:pt x="298704" y="288797"/>
                </a:lnTo>
                <a:close/>
              </a:path>
              <a:path w="300990" h="300989">
                <a:moveTo>
                  <a:pt x="298704" y="12191"/>
                </a:moveTo>
                <a:lnTo>
                  <a:pt x="291846" y="7619"/>
                </a:lnTo>
                <a:lnTo>
                  <a:pt x="291846" y="15611"/>
                </a:lnTo>
                <a:lnTo>
                  <a:pt x="298704" y="12191"/>
                </a:lnTo>
                <a:close/>
              </a:path>
              <a:path w="300990" h="300989">
                <a:moveTo>
                  <a:pt x="298704" y="288797"/>
                </a:moveTo>
                <a:lnTo>
                  <a:pt x="298704" y="12191"/>
                </a:lnTo>
                <a:lnTo>
                  <a:pt x="291846" y="15611"/>
                </a:lnTo>
                <a:lnTo>
                  <a:pt x="291846" y="285378"/>
                </a:lnTo>
                <a:lnTo>
                  <a:pt x="298704" y="288797"/>
                </a:lnTo>
                <a:close/>
              </a:path>
              <a:path w="300990" h="300989">
                <a:moveTo>
                  <a:pt x="298704" y="299844"/>
                </a:moveTo>
                <a:lnTo>
                  <a:pt x="298704" y="288797"/>
                </a:lnTo>
                <a:lnTo>
                  <a:pt x="291846" y="293369"/>
                </a:lnTo>
                <a:lnTo>
                  <a:pt x="291846" y="296406"/>
                </a:lnTo>
                <a:lnTo>
                  <a:pt x="298704" y="299844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304667" y="59070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60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60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60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60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370" y="335986"/>
            <a:ext cx="9083040" cy="67856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0" marR="1194435">
              <a:lnSpc>
                <a:spcPct val="105000"/>
              </a:lnSpc>
              <a:spcBef>
                <a:spcPts val="100"/>
              </a:spcBef>
            </a:pPr>
            <a:r>
              <a:rPr dirty="0" sz="3200" spc="5" b="1">
                <a:solidFill>
                  <a:srgbClr val="323232"/>
                </a:solidFill>
                <a:latin typeface="Microsoft JhengHei"/>
                <a:cs typeface="Microsoft JhengHei"/>
              </a:rPr>
              <a:t>用上述定义的单链表实现线性表的操作时， </a:t>
            </a:r>
            <a:r>
              <a:rPr dirty="0" sz="3200" spc="5" b="1">
                <a:solidFill>
                  <a:srgbClr val="323232"/>
                </a:solidFill>
                <a:latin typeface="Microsoft JhengHei"/>
                <a:cs typeface="Microsoft JhengHei"/>
              </a:rPr>
              <a:t>存在的</a:t>
            </a:r>
            <a:r>
              <a:rPr dirty="0" sz="3200" spc="5" b="1">
                <a:solidFill>
                  <a:srgbClr val="9A3365"/>
                </a:solidFill>
                <a:latin typeface="Microsoft JhengHei"/>
                <a:cs typeface="Microsoft JhengHei"/>
              </a:rPr>
              <a:t>问题</a:t>
            </a:r>
            <a:r>
              <a:rPr dirty="0" sz="3200" spc="-5" b="1">
                <a:solidFill>
                  <a:srgbClr val="323232"/>
                </a:solidFill>
                <a:latin typeface="Microsoft JhengHei"/>
                <a:cs typeface="Microsoft JhengHei"/>
              </a:rPr>
              <a:t>：</a:t>
            </a:r>
            <a:endParaRPr sz="3200">
              <a:latin typeface="Microsoft JhengHei"/>
              <a:cs typeface="Microsoft JhengHei"/>
            </a:endParaRPr>
          </a:p>
          <a:p>
            <a:pPr marL="852169" indent="-612140">
              <a:lnSpc>
                <a:spcPct val="100000"/>
              </a:lnSpc>
              <a:spcBef>
                <a:spcPts val="815"/>
              </a:spcBef>
              <a:buSzPct val="96875"/>
              <a:buFont typeface="Times New Roman"/>
              <a:buAutoNum type="arabicPeriod"/>
              <a:tabLst>
                <a:tab pos="852805" algn="l"/>
              </a:tabLst>
            </a:pPr>
            <a:r>
              <a:rPr dirty="0" sz="3200" spc="-5" b="1">
                <a:solidFill>
                  <a:srgbClr val="00009A"/>
                </a:solidFill>
                <a:latin typeface="NSimSun"/>
                <a:cs typeface="NSimSun"/>
              </a:rPr>
              <a:t>单链表的表长是一个隐含的值；</a:t>
            </a:r>
            <a:endParaRPr sz="3200">
              <a:latin typeface="NSimSun"/>
              <a:cs typeface="NSimSun"/>
            </a:endParaRPr>
          </a:p>
          <a:p>
            <a:pPr marL="882650" marR="441325" indent="-609600">
              <a:lnSpc>
                <a:spcPct val="114999"/>
              </a:lnSpc>
              <a:spcBef>
                <a:spcPts val="385"/>
              </a:spcBef>
              <a:buSzPct val="96875"/>
              <a:buFont typeface="Times New Roman"/>
              <a:buAutoNum type="arabicPeriod"/>
              <a:tabLst>
                <a:tab pos="884555" algn="l"/>
              </a:tabLst>
            </a:pPr>
            <a:r>
              <a:rPr dirty="0" sz="3200" spc="-5" b="1">
                <a:solidFill>
                  <a:srgbClr val="00009A"/>
                </a:solidFill>
                <a:latin typeface="NSimSun"/>
                <a:cs typeface="NSimSun"/>
              </a:rPr>
              <a:t>在单链表的最后一个元素之后插入元素时， </a:t>
            </a:r>
            <a:r>
              <a:rPr dirty="0" sz="3200" spc="-5" b="1">
                <a:solidFill>
                  <a:srgbClr val="00009A"/>
                </a:solidFill>
                <a:latin typeface="NSimSun"/>
                <a:cs typeface="NSimSun"/>
              </a:rPr>
              <a:t>需遍历整个链表；</a:t>
            </a:r>
            <a:endParaRPr sz="3200">
              <a:latin typeface="NSimSun"/>
              <a:cs typeface="NSimSun"/>
            </a:endParaRPr>
          </a:p>
          <a:p>
            <a:pPr marL="1012825" marR="5080" indent="-711200">
              <a:lnSpc>
                <a:spcPct val="114999"/>
              </a:lnSpc>
              <a:spcBef>
                <a:spcPts val="165"/>
              </a:spcBef>
              <a:buSzPct val="96875"/>
              <a:buFont typeface="Times New Roman"/>
              <a:buAutoNum type="arabicPeriod"/>
              <a:tabLst>
                <a:tab pos="913765" algn="l"/>
              </a:tabLst>
            </a:pPr>
            <a:r>
              <a:rPr dirty="0" sz="3200" spc="-5" b="1">
                <a:solidFill>
                  <a:srgbClr val="00009A"/>
                </a:solidFill>
                <a:latin typeface="NSimSun"/>
                <a:cs typeface="NSimSun"/>
              </a:rPr>
              <a:t>在链表中，元素的“位序”概念淡化，结点的  </a:t>
            </a:r>
            <a:r>
              <a:rPr dirty="0" sz="3200" spc="-5" b="1">
                <a:solidFill>
                  <a:srgbClr val="00009A"/>
                </a:solidFill>
                <a:latin typeface="NSimSun"/>
                <a:cs typeface="NSimSun"/>
              </a:rPr>
              <a:t>“位置”概念加强。</a:t>
            </a:r>
            <a:endParaRPr sz="320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Times New Roman"/>
              <a:cs typeface="Times New Roman"/>
            </a:endParaRPr>
          </a:p>
          <a:p>
            <a:pPr marL="590550">
              <a:lnSpc>
                <a:spcPct val="100000"/>
              </a:lnSpc>
            </a:pPr>
            <a:r>
              <a:rPr dirty="0" sz="3200" spc="5" b="1">
                <a:solidFill>
                  <a:srgbClr val="9A3365"/>
                </a:solidFill>
                <a:latin typeface="Microsoft JhengHei"/>
                <a:cs typeface="Microsoft JhengHei"/>
              </a:rPr>
              <a:t>改进链表的设置：</a:t>
            </a:r>
            <a:endParaRPr sz="3200">
              <a:latin typeface="Microsoft JhengHei"/>
              <a:cs typeface="Microsoft JhengHei"/>
            </a:endParaRPr>
          </a:p>
          <a:p>
            <a:pPr marL="12700" marR="1109345" indent="203200">
              <a:lnSpc>
                <a:spcPct val="114999"/>
              </a:lnSpc>
              <a:spcBef>
                <a:spcPts val="985"/>
              </a:spcBef>
              <a:buSzPct val="96875"/>
              <a:buFont typeface="Times New Roman"/>
              <a:buAutoNum type="arabicPeriod"/>
              <a:tabLst>
                <a:tab pos="827405" algn="l"/>
              </a:tabLst>
            </a:pPr>
            <a:r>
              <a:rPr dirty="0" sz="3200" spc="-5" b="1">
                <a:solidFill>
                  <a:srgbClr val="00009A"/>
                </a:solidFill>
                <a:latin typeface="NSimSun"/>
                <a:cs typeface="NSimSun"/>
              </a:rPr>
              <a:t>增加“表长”、“表尾指针</a:t>
            </a:r>
            <a:r>
              <a:rPr dirty="0" sz="3200" spc="-15" b="1">
                <a:solidFill>
                  <a:srgbClr val="00009A"/>
                </a:solidFill>
                <a:latin typeface="NSimSun"/>
                <a:cs typeface="NSimSun"/>
              </a:rPr>
              <a:t>”</a:t>
            </a:r>
            <a:r>
              <a:rPr dirty="0" sz="3200" spc="-815" b="1">
                <a:solidFill>
                  <a:srgbClr val="00009A"/>
                </a:solidFill>
                <a:latin typeface="NSimSun"/>
                <a:cs typeface="NSimSun"/>
              </a:rPr>
              <a:t> </a:t>
            </a:r>
            <a:r>
              <a:rPr dirty="0" sz="3200" spc="-15" b="1">
                <a:solidFill>
                  <a:srgbClr val="00009A"/>
                </a:solidFill>
                <a:latin typeface="NSimSun"/>
                <a:cs typeface="NSimSun"/>
              </a:rPr>
              <a:t>和</a:t>
            </a:r>
            <a:r>
              <a:rPr dirty="0" sz="3200" spc="-850" b="1">
                <a:solidFill>
                  <a:srgbClr val="00009A"/>
                </a:solidFill>
                <a:latin typeface="NSimSun"/>
                <a:cs typeface="NSimSun"/>
              </a:rPr>
              <a:t> </a:t>
            </a:r>
            <a:r>
              <a:rPr dirty="0" sz="3200" spc="-5" b="1">
                <a:solidFill>
                  <a:srgbClr val="00009A"/>
                </a:solidFill>
                <a:latin typeface="NSimSun"/>
                <a:cs typeface="NSimSun"/>
              </a:rPr>
              <a:t>“当前 位置的指针</a:t>
            </a:r>
            <a:r>
              <a:rPr dirty="0" sz="3200" spc="-15" b="1">
                <a:solidFill>
                  <a:srgbClr val="00009A"/>
                </a:solidFill>
                <a:latin typeface="NSimSun"/>
                <a:cs typeface="NSimSun"/>
              </a:rPr>
              <a:t>”</a:t>
            </a:r>
            <a:r>
              <a:rPr dirty="0" sz="3200" spc="-790" b="1">
                <a:solidFill>
                  <a:srgbClr val="00009A"/>
                </a:solidFill>
                <a:latin typeface="NSimSun"/>
                <a:cs typeface="NSimSun"/>
              </a:rPr>
              <a:t> </a:t>
            </a:r>
            <a:r>
              <a:rPr dirty="0" sz="3200" spc="-5" b="1">
                <a:solidFill>
                  <a:srgbClr val="00009A"/>
                </a:solidFill>
                <a:latin typeface="NSimSun"/>
                <a:cs typeface="NSimSun"/>
              </a:rPr>
              <a:t>三个数据域；</a:t>
            </a:r>
            <a:endParaRPr sz="3200">
              <a:latin typeface="NSimSun"/>
              <a:cs typeface="NSimSun"/>
            </a:endParaRPr>
          </a:p>
          <a:p>
            <a:pPr marL="852169" indent="-612140">
              <a:lnSpc>
                <a:spcPct val="100000"/>
              </a:lnSpc>
              <a:spcBef>
                <a:spcPts val="1815"/>
              </a:spcBef>
              <a:buSzPct val="96875"/>
              <a:buFont typeface="Times New Roman"/>
              <a:buAutoNum type="arabicPeriod"/>
              <a:tabLst>
                <a:tab pos="852805" algn="l"/>
              </a:tabLst>
            </a:pPr>
            <a:r>
              <a:rPr dirty="0" sz="3200" spc="-5" b="1">
                <a:solidFill>
                  <a:srgbClr val="00009A"/>
                </a:solidFill>
                <a:latin typeface="NSimSun"/>
                <a:cs typeface="NSimSun"/>
              </a:rPr>
              <a:t>将基本操作中的</a:t>
            </a:r>
            <a:r>
              <a:rPr dirty="0" sz="3200" spc="-5" b="1">
                <a:solidFill>
                  <a:srgbClr val="004C2B"/>
                </a:solidFill>
                <a:latin typeface="NSimSun"/>
                <a:cs typeface="NSimSun"/>
              </a:rPr>
              <a:t>“位</a:t>
            </a:r>
            <a:r>
              <a:rPr dirty="0" sz="3200" spc="-15" b="1">
                <a:solidFill>
                  <a:srgbClr val="004C2B"/>
                </a:solidFill>
                <a:latin typeface="NSimSun"/>
                <a:cs typeface="NSimSun"/>
              </a:rPr>
              <a:t>序</a:t>
            </a:r>
            <a:r>
              <a:rPr dirty="0" sz="3200" spc="-790" b="1">
                <a:solidFill>
                  <a:srgbClr val="004C2B"/>
                </a:solidFill>
                <a:latin typeface="NSimSun"/>
                <a:cs typeface="NSimSun"/>
              </a:rPr>
              <a:t> </a:t>
            </a:r>
            <a:r>
              <a:rPr dirty="0" sz="3200" spc="-5" b="1">
                <a:solidFill>
                  <a:srgbClr val="004C2B"/>
                </a:solidFill>
                <a:latin typeface="Times New Roman"/>
                <a:cs typeface="Times New Roman"/>
              </a:rPr>
              <a:t>i</a:t>
            </a:r>
            <a:r>
              <a:rPr dirty="0" sz="3200" spc="-20" b="1">
                <a:solidFill>
                  <a:srgbClr val="004C2B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4C2B"/>
                </a:solidFill>
                <a:latin typeface="Times New Roman"/>
                <a:cs typeface="Times New Roman"/>
              </a:rPr>
              <a:t>”</a:t>
            </a:r>
            <a:r>
              <a:rPr dirty="0" sz="3200" spc="-5" b="1">
                <a:solidFill>
                  <a:srgbClr val="00009A"/>
                </a:solidFill>
                <a:latin typeface="NSimSun"/>
                <a:cs typeface="NSimSun"/>
              </a:rPr>
              <a:t>改变为</a:t>
            </a:r>
            <a:r>
              <a:rPr dirty="0" sz="3200" spc="-5" b="1">
                <a:solidFill>
                  <a:srgbClr val="004C2B"/>
                </a:solidFill>
                <a:latin typeface="NSimSun"/>
                <a:cs typeface="NSimSun"/>
              </a:rPr>
              <a:t>“指</a:t>
            </a:r>
            <a:r>
              <a:rPr dirty="0" sz="3200" spc="-15" b="1">
                <a:solidFill>
                  <a:srgbClr val="004C2B"/>
                </a:solidFill>
                <a:latin typeface="NSimSun"/>
                <a:cs typeface="NSimSun"/>
              </a:rPr>
              <a:t>针</a:t>
            </a:r>
            <a:r>
              <a:rPr dirty="0" sz="3200" spc="-810" b="1">
                <a:solidFill>
                  <a:srgbClr val="004C2B"/>
                </a:solidFill>
                <a:latin typeface="NSimSun"/>
                <a:cs typeface="NSimSun"/>
              </a:rPr>
              <a:t> </a:t>
            </a:r>
            <a:r>
              <a:rPr dirty="0" sz="3200" spc="-5" b="1">
                <a:solidFill>
                  <a:srgbClr val="004C2B"/>
                </a:solidFill>
                <a:latin typeface="Times New Roman"/>
                <a:cs typeface="Times New Roman"/>
              </a:rPr>
              <a:t>p</a:t>
            </a:r>
            <a:r>
              <a:rPr dirty="0" sz="3200" spc="-10" b="1">
                <a:solidFill>
                  <a:srgbClr val="004C2B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4C2B"/>
                </a:solidFill>
                <a:latin typeface="Times New Roman"/>
                <a:cs typeface="Times New Roman"/>
              </a:rPr>
              <a:t>”</a:t>
            </a:r>
            <a:r>
              <a:rPr dirty="0" sz="3200" spc="-15" b="1">
                <a:solidFill>
                  <a:srgbClr val="00009A"/>
                </a:solidFill>
                <a:latin typeface="NSimSun"/>
                <a:cs typeface="NSimSun"/>
              </a:rPr>
              <a:t>。</a:t>
            </a:r>
            <a:endParaRPr sz="3200">
              <a:latin typeface="NSimSun"/>
              <a:cs typeface="NSimSu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173" y="650240"/>
            <a:ext cx="767270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10" b="1">
                <a:latin typeface="Microsoft JhengHei"/>
                <a:cs typeface="Microsoft JhengHei"/>
              </a:rPr>
              <a:t>四、一个带头结点的线性链表类型</a:t>
            </a:r>
            <a:endParaRPr sz="40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5573" y="1517395"/>
            <a:ext cx="608203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10990" algn="l"/>
              </a:tabLst>
            </a:pPr>
            <a:r>
              <a:rPr dirty="0" sz="3200" spc="-10" b="1">
                <a:solidFill>
                  <a:srgbClr val="323232"/>
                </a:solidFill>
                <a:latin typeface="Times New Roman"/>
                <a:cs typeface="Times New Roman"/>
              </a:rPr>
              <a:t>typedef </a:t>
            </a: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struct</a:t>
            </a:r>
            <a:r>
              <a:rPr dirty="0" sz="3200" spc="40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LNode</a:t>
            </a:r>
            <a:r>
              <a:rPr dirty="0" sz="320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{	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-8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323232"/>
                </a:solidFill>
                <a:latin typeface="NSimSun"/>
                <a:cs typeface="NSimSun"/>
              </a:rPr>
              <a:t>结点类型</a:t>
            </a:r>
            <a:endParaRPr sz="3200">
              <a:latin typeface="NSimSun"/>
              <a:cs typeface="N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0385" y="1999735"/>
            <a:ext cx="227266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30">
                <a:solidFill>
                  <a:srgbClr val="323232"/>
                </a:solidFill>
                <a:latin typeface="Times New Roman"/>
                <a:cs typeface="Times New Roman"/>
              </a:rPr>
              <a:t>ElemType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struct</a:t>
            </a:r>
            <a:r>
              <a:rPr dirty="0" sz="3200" spc="-60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LNode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4650" y="1999735"/>
            <a:ext cx="121920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data;</a:t>
            </a:r>
            <a:endParaRPr sz="32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</a:pP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*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next;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0760" y="2975094"/>
            <a:ext cx="8336280" cy="3581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95"/>
              </a:spcBef>
            </a:pP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} *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Link,</a:t>
            </a:r>
            <a:r>
              <a:rPr dirty="0" sz="3200" spc="-2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*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Position;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Status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MakeNode( Link </a:t>
            </a: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&amp;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p, </a:t>
            </a:r>
            <a:r>
              <a:rPr dirty="0" sz="3200" spc="-30">
                <a:solidFill>
                  <a:srgbClr val="323232"/>
                </a:solidFill>
                <a:latin typeface="Times New Roman"/>
                <a:cs typeface="Times New Roman"/>
              </a:rPr>
              <a:t>ElemType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dirty="0" sz="3200" spc="4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);</a:t>
            </a:r>
            <a:endParaRPr sz="3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45"/>
              </a:spcBef>
            </a:pPr>
            <a:r>
              <a:rPr dirty="0" sz="3200" spc="-5">
                <a:solidFill>
                  <a:srgbClr val="CC0065"/>
                </a:solidFill>
                <a:latin typeface="Times New Roman"/>
                <a:cs typeface="Times New Roman"/>
              </a:rPr>
              <a:t>//</a:t>
            </a:r>
            <a:r>
              <a:rPr dirty="0" sz="3200" spc="-15">
                <a:solidFill>
                  <a:srgbClr val="CC006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CC0065"/>
                </a:solidFill>
                <a:latin typeface="NSimSun"/>
                <a:cs typeface="NSimSun"/>
              </a:rPr>
              <a:t>分配</a:t>
            </a:r>
            <a:r>
              <a:rPr dirty="0" sz="3200" spc="-5">
                <a:solidFill>
                  <a:srgbClr val="CC0065"/>
                </a:solidFill>
                <a:latin typeface="NSimSun"/>
                <a:cs typeface="NSimSun"/>
              </a:rPr>
              <a:t>由</a:t>
            </a:r>
            <a:r>
              <a:rPr dirty="0" sz="3200" spc="-815">
                <a:solidFill>
                  <a:srgbClr val="CC0065"/>
                </a:solidFill>
                <a:latin typeface="NSimSun"/>
                <a:cs typeface="NSimSun"/>
              </a:rPr>
              <a:t> </a:t>
            </a:r>
            <a:r>
              <a:rPr dirty="0" sz="3200" spc="-5">
                <a:solidFill>
                  <a:srgbClr val="CC0065"/>
                </a:solidFill>
                <a:latin typeface="Times New Roman"/>
                <a:cs typeface="Times New Roman"/>
              </a:rPr>
              <a:t>p</a:t>
            </a:r>
            <a:r>
              <a:rPr dirty="0" sz="3200" spc="-10">
                <a:solidFill>
                  <a:srgbClr val="CC006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CC0065"/>
                </a:solidFill>
                <a:latin typeface="NSimSun"/>
                <a:cs typeface="NSimSun"/>
              </a:rPr>
              <a:t>指向的值</a:t>
            </a:r>
            <a:r>
              <a:rPr dirty="0" sz="3200" spc="-10">
                <a:solidFill>
                  <a:srgbClr val="CC0065"/>
                </a:solidFill>
                <a:latin typeface="NSimSun"/>
                <a:cs typeface="NSimSun"/>
              </a:rPr>
              <a:t>为</a:t>
            </a:r>
            <a:r>
              <a:rPr dirty="0" sz="3200" spc="-5">
                <a:solidFill>
                  <a:srgbClr val="CC0065"/>
                </a:solidFill>
                <a:latin typeface="Times New Roman"/>
                <a:cs typeface="Times New Roman"/>
              </a:rPr>
              <a:t>e</a:t>
            </a:r>
            <a:r>
              <a:rPr dirty="0" sz="3200" spc="-5">
                <a:solidFill>
                  <a:srgbClr val="CC0065"/>
                </a:solidFill>
                <a:latin typeface="NSimSun"/>
                <a:cs typeface="NSimSun"/>
              </a:rPr>
              <a:t>的结点，并返</a:t>
            </a:r>
            <a:r>
              <a:rPr dirty="0" sz="3200" spc="-10">
                <a:solidFill>
                  <a:srgbClr val="CC0065"/>
                </a:solidFill>
                <a:latin typeface="NSimSun"/>
                <a:cs typeface="NSimSun"/>
              </a:rPr>
              <a:t>回</a:t>
            </a:r>
            <a:r>
              <a:rPr dirty="0" sz="3200" spc="-5">
                <a:solidFill>
                  <a:srgbClr val="CC0065"/>
                </a:solidFill>
                <a:latin typeface="Times New Roman"/>
                <a:cs typeface="Times New Roman"/>
              </a:rPr>
              <a:t>OK</a:t>
            </a:r>
            <a:r>
              <a:rPr dirty="0" sz="3200" spc="-5">
                <a:solidFill>
                  <a:srgbClr val="CC0065"/>
                </a:solidFill>
                <a:latin typeface="SimSun"/>
                <a:cs typeface="SimSun"/>
              </a:rPr>
              <a:t>，</a:t>
            </a:r>
            <a:endParaRPr sz="3200">
              <a:latin typeface="SimSun"/>
              <a:cs typeface="SimSun"/>
            </a:endParaRPr>
          </a:p>
          <a:p>
            <a:pPr marL="317500">
              <a:lnSpc>
                <a:spcPct val="100000"/>
              </a:lnSpc>
            </a:pPr>
            <a:r>
              <a:rPr dirty="0" sz="3200" spc="-5">
                <a:solidFill>
                  <a:srgbClr val="CC0065"/>
                </a:solidFill>
                <a:latin typeface="Times New Roman"/>
                <a:cs typeface="Times New Roman"/>
              </a:rPr>
              <a:t>//</a:t>
            </a:r>
            <a:r>
              <a:rPr dirty="0" sz="3200" spc="-10">
                <a:solidFill>
                  <a:srgbClr val="CC0065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CC0065"/>
                </a:solidFill>
                <a:latin typeface="NSimSun"/>
                <a:cs typeface="NSimSun"/>
              </a:rPr>
              <a:t>若分配失败，则返回</a:t>
            </a:r>
            <a:r>
              <a:rPr dirty="0" sz="3200" spc="-805">
                <a:solidFill>
                  <a:srgbClr val="CC0065"/>
                </a:solidFill>
                <a:latin typeface="NSimSun"/>
                <a:cs typeface="NSimSun"/>
              </a:rPr>
              <a:t> </a:t>
            </a:r>
            <a:r>
              <a:rPr dirty="0" sz="3200" spc="-5">
                <a:solidFill>
                  <a:srgbClr val="CC0065"/>
                </a:solidFill>
                <a:latin typeface="Times New Roman"/>
                <a:cs typeface="Times New Roman"/>
              </a:rPr>
              <a:t>ERROR</a:t>
            </a:r>
            <a:endParaRPr sz="32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635"/>
              </a:spcBef>
              <a:tabLst>
                <a:tab pos="1156970" algn="l"/>
              </a:tabLst>
            </a:pP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void	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FreeNode( Link </a:t>
            </a: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&amp;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dirty="0" sz="320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);</a:t>
            </a:r>
            <a:endParaRPr sz="3200">
              <a:latin typeface="Times New Roman"/>
              <a:cs typeface="Times New Roman"/>
            </a:endParaRPr>
          </a:p>
          <a:p>
            <a:pPr marL="412750">
              <a:lnSpc>
                <a:spcPct val="100000"/>
              </a:lnSpc>
              <a:spcBef>
                <a:spcPts val="45"/>
              </a:spcBef>
            </a:pPr>
            <a:r>
              <a:rPr dirty="0" sz="3200" spc="-5">
                <a:solidFill>
                  <a:srgbClr val="CC0065"/>
                </a:solidFill>
                <a:latin typeface="Times New Roman"/>
                <a:cs typeface="Times New Roman"/>
              </a:rPr>
              <a:t>//</a:t>
            </a:r>
            <a:r>
              <a:rPr dirty="0" sz="3200" spc="-10">
                <a:solidFill>
                  <a:srgbClr val="CC006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CC0065"/>
                </a:solidFill>
                <a:latin typeface="NSimSun"/>
                <a:cs typeface="NSimSun"/>
              </a:rPr>
              <a:t>释</a:t>
            </a:r>
            <a:r>
              <a:rPr dirty="0" sz="3200" spc="-5">
                <a:solidFill>
                  <a:srgbClr val="CC0065"/>
                </a:solidFill>
                <a:latin typeface="NSimSun"/>
                <a:cs typeface="NSimSun"/>
              </a:rPr>
              <a:t>放</a:t>
            </a:r>
            <a:r>
              <a:rPr dirty="0" sz="3200" spc="-805">
                <a:solidFill>
                  <a:srgbClr val="CC0065"/>
                </a:solidFill>
                <a:latin typeface="NSimSun"/>
                <a:cs typeface="NSimSun"/>
              </a:rPr>
              <a:t> </a:t>
            </a:r>
            <a:r>
              <a:rPr dirty="0" sz="3200" spc="-5">
                <a:solidFill>
                  <a:srgbClr val="CC0065"/>
                </a:solidFill>
                <a:latin typeface="Times New Roman"/>
                <a:cs typeface="Times New Roman"/>
              </a:rPr>
              <a:t>p</a:t>
            </a:r>
            <a:r>
              <a:rPr dirty="0" sz="3200">
                <a:solidFill>
                  <a:srgbClr val="CC006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CC0065"/>
                </a:solidFill>
                <a:latin typeface="NSimSun"/>
                <a:cs typeface="NSimSun"/>
              </a:rPr>
              <a:t>所指结点</a:t>
            </a:r>
            <a:endParaRPr sz="3200">
              <a:latin typeface="NSimSun"/>
              <a:cs typeface="NSimSu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173" y="1261363"/>
            <a:ext cx="606361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2354" algn="l"/>
              </a:tabLst>
            </a:pP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typedef</a:t>
            </a:r>
            <a:r>
              <a:rPr dirty="0" sz="4000" spc="-5" b="1">
                <a:solidFill>
                  <a:srgbClr val="323232"/>
                </a:solidFill>
                <a:latin typeface="Times New Roman"/>
                <a:cs typeface="Times New Roman"/>
              </a:rPr>
              <a:t> struct</a:t>
            </a:r>
            <a:r>
              <a:rPr dirty="0" sz="4000" spc="15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{	</a:t>
            </a:r>
            <a:r>
              <a:rPr dirty="0" sz="4000" spc="-5">
                <a:solidFill>
                  <a:srgbClr val="323232"/>
                </a:solidFill>
              </a:rPr>
              <a:t>//</a:t>
            </a:r>
            <a:r>
              <a:rPr dirty="0" sz="4000" spc="-85">
                <a:solidFill>
                  <a:srgbClr val="323232"/>
                </a:solidFill>
              </a:rPr>
              <a:t> </a:t>
            </a:r>
            <a:r>
              <a:rPr dirty="0" sz="4000" spc="-5" b="1">
                <a:solidFill>
                  <a:srgbClr val="323232"/>
                </a:solidFill>
                <a:latin typeface="NSimSun"/>
                <a:cs typeface="NSimSun"/>
              </a:rPr>
              <a:t>链表类型</a:t>
            </a:r>
            <a:endParaRPr sz="400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173" y="1992894"/>
            <a:ext cx="3241040" cy="2684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4915" algn="l"/>
              </a:tabLst>
            </a:pPr>
            <a:r>
              <a:rPr dirty="0" sz="4000">
                <a:solidFill>
                  <a:srgbClr val="3333CC"/>
                </a:solidFill>
                <a:latin typeface="Times New Roman"/>
                <a:cs typeface="Times New Roman"/>
              </a:rPr>
              <a:t>Link	</a:t>
            </a:r>
            <a:r>
              <a:rPr dirty="0" sz="4000" spc="-5">
                <a:solidFill>
                  <a:srgbClr val="3333CC"/>
                </a:solidFill>
                <a:latin typeface="Times New Roman"/>
                <a:cs typeface="Times New Roman"/>
              </a:rPr>
              <a:t>head,</a:t>
            </a:r>
            <a:r>
              <a:rPr dirty="0" sz="4000" spc="-9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3333CC"/>
                </a:solidFill>
                <a:latin typeface="Times New Roman"/>
                <a:cs typeface="Times New Roman"/>
              </a:rPr>
              <a:t>tail;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426084">
              <a:lnSpc>
                <a:spcPct val="120000"/>
              </a:lnSpc>
              <a:tabLst>
                <a:tab pos="986790" algn="l"/>
                <a:tab pos="1225550" algn="l"/>
              </a:tabLst>
            </a:pPr>
            <a:r>
              <a:rPr dirty="0" sz="4000" b="1">
                <a:solidFill>
                  <a:srgbClr val="3333CC"/>
                </a:solidFill>
                <a:latin typeface="Times New Roman"/>
                <a:cs typeface="Times New Roman"/>
              </a:rPr>
              <a:t>int	</a:t>
            </a:r>
            <a:r>
              <a:rPr dirty="0" sz="4000">
                <a:solidFill>
                  <a:srgbClr val="3333CC"/>
                </a:solidFill>
                <a:latin typeface="Times New Roman"/>
                <a:cs typeface="Times New Roman"/>
              </a:rPr>
              <a:t>len;  </a:t>
            </a:r>
            <a:r>
              <a:rPr dirty="0" sz="4000">
                <a:solidFill>
                  <a:srgbClr val="3333CC"/>
                </a:solidFill>
                <a:latin typeface="Times New Roman"/>
                <a:cs typeface="Times New Roman"/>
              </a:rPr>
              <a:t>Link</a:t>
            </a:r>
            <a:r>
              <a:rPr dirty="0" sz="4000">
                <a:solidFill>
                  <a:srgbClr val="3333CC"/>
                </a:solidFill>
                <a:latin typeface="Times New Roman"/>
                <a:cs typeface="Times New Roman"/>
              </a:rPr>
              <a:t>		</a:t>
            </a:r>
            <a:r>
              <a:rPr dirty="0" sz="4000">
                <a:solidFill>
                  <a:srgbClr val="3333CC"/>
                </a:solidFill>
                <a:latin typeface="Times New Roman"/>
                <a:cs typeface="Times New Roman"/>
              </a:rPr>
              <a:t>current;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4919" y="1960557"/>
            <a:ext cx="4496435" cy="269557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561975">
              <a:lnSpc>
                <a:spcPct val="100000"/>
              </a:lnSpc>
              <a:spcBef>
                <a:spcPts val="1155"/>
              </a:spcBef>
            </a:pP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2800" spc="-2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CC0065"/>
                </a:solidFill>
                <a:latin typeface="NSimSun"/>
                <a:cs typeface="NSimSun"/>
              </a:rPr>
              <a:t>分别指向头结点和</a:t>
            </a:r>
            <a:endParaRPr sz="3200">
              <a:latin typeface="NSimSun"/>
              <a:cs typeface="NSimSun"/>
            </a:endParaRPr>
          </a:p>
          <a:p>
            <a:pPr marL="495300">
              <a:lnSpc>
                <a:spcPct val="100000"/>
              </a:lnSpc>
              <a:spcBef>
                <a:spcPts val="1055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-6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CC0065"/>
                </a:solidFill>
                <a:latin typeface="NSimSun"/>
                <a:cs typeface="NSimSun"/>
              </a:rPr>
              <a:t>最后一个结点的指针</a:t>
            </a:r>
            <a:endParaRPr sz="3200">
              <a:latin typeface="NSimSun"/>
              <a:cs typeface="NSimSun"/>
            </a:endParaRPr>
          </a:p>
          <a:p>
            <a:pPr marL="226060">
              <a:lnSpc>
                <a:spcPct val="100000"/>
              </a:lnSpc>
              <a:spcBef>
                <a:spcPts val="1635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-1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CC0065"/>
                </a:solidFill>
                <a:latin typeface="NSimSun"/>
                <a:cs typeface="NSimSun"/>
              </a:rPr>
              <a:t>指示链表长度</a:t>
            </a:r>
            <a:endParaRPr sz="320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-3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CC0065"/>
                </a:solidFill>
                <a:latin typeface="NSimSun"/>
                <a:cs typeface="NSimSun"/>
              </a:rPr>
              <a:t>指向当前被访问的结点</a:t>
            </a:r>
            <a:endParaRPr sz="3200">
              <a:latin typeface="NSimSun"/>
              <a:cs typeface="N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2173" y="4680798"/>
            <a:ext cx="8584565" cy="131254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3060700">
              <a:lnSpc>
                <a:spcPct val="100000"/>
              </a:lnSpc>
              <a:spcBef>
                <a:spcPts val="760"/>
              </a:spcBef>
            </a:pPr>
            <a:r>
              <a:rPr dirty="0" sz="3200" spc="-1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-5">
                <a:solidFill>
                  <a:srgbClr val="CC0065"/>
                </a:solidFill>
                <a:latin typeface="NSimSun"/>
                <a:cs typeface="NSimSun"/>
              </a:rPr>
              <a:t>的指针，初始位置指向头结点</a:t>
            </a:r>
            <a:endParaRPr sz="320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}</a:t>
            </a:r>
            <a:r>
              <a:rPr dirty="0" sz="4000" spc="-10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323232"/>
                </a:solidFill>
                <a:latin typeface="Times New Roman"/>
                <a:cs typeface="Times New Roman"/>
              </a:rPr>
              <a:t>LinkList;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173" y="522986"/>
            <a:ext cx="422656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4400" spc="-15" b="1">
                <a:solidFill>
                  <a:srgbClr val="33339A"/>
                </a:solidFill>
                <a:uFill>
                  <a:solidFill>
                    <a:srgbClr val="333399"/>
                  </a:solidFill>
                </a:uFill>
                <a:latin typeface="NSimSun"/>
                <a:cs typeface="NSimSun"/>
              </a:rPr>
              <a:t>链表的基本操作</a:t>
            </a:r>
            <a:r>
              <a:rPr dirty="0" u="heavy" sz="4400" spc="-5" b="1">
                <a:solidFill>
                  <a:srgbClr val="33339A"/>
                </a:solidFill>
                <a:uFill>
                  <a:solidFill>
                    <a:srgbClr val="333399"/>
                  </a:solidFill>
                </a:uFill>
                <a:latin typeface="NSimSun"/>
                <a:cs typeface="NSimSun"/>
              </a:rPr>
              <a:t>:</a:t>
            </a:r>
            <a:endParaRPr sz="440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8595" y="1276892"/>
            <a:ext cx="6333490" cy="1714500"/>
          </a:xfrm>
          <a:prstGeom prst="rect">
            <a:avLst/>
          </a:prstGeom>
        </p:spPr>
        <p:txBody>
          <a:bodyPr wrap="square" lIns="0" tIns="247015" rIns="0" bIns="0" rtlCol="0" vert="horz">
            <a:spAutoFit/>
          </a:bodyPr>
          <a:lstStyle/>
          <a:p>
            <a:pPr algn="ctr" marL="18415">
              <a:lnSpc>
                <a:spcPct val="100000"/>
              </a:lnSpc>
              <a:spcBef>
                <a:spcPts val="1945"/>
              </a:spcBef>
            </a:pPr>
            <a:r>
              <a:rPr dirty="0" sz="4000" spc="45" b="1">
                <a:solidFill>
                  <a:srgbClr val="FB415C"/>
                </a:solidFill>
                <a:latin typeface="Microsoft JhengHei"/>
                <a:cs typeface="Microsoft JhengHei"/>
              </a:rPr>
              <a:t>{</a:t>
            </a:r>
            <a:r>
              <a:rPr dirty="0" sz="4000" spc="120" b="1">
                <a:solidFill>
                  <a:srgbClr val="FB415C"/>
                </a:solidFill>
                <a:latin typeface="Microsoft JhengHei"/>
                <a:cs typeface="Microsoft JhengHei"/>
              </a:rPr>
              <a:t>结构初始化和销毁结构</a:t>
            </a:r>
            <a:r>
              <a:rPr dirty="0" sz="4000" spc="45" b="1">
                <a:solidFill>
                  <a:srgbClr val="FB415C"/>
                </a:solidFill>
                <a:latin typeface="Microsoft JhengHei"/>
                <a:cs typeface="Microsoft JhengHei"/>
              </a:rPr>
              <a:t>}</a:t>
            </a:r>
            <a:endParaRPr sz="400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  <a:spcBef>
                <a:spcPts val="1850"/>
              </a:spcBef>
            </a:pPr>
            <a:r>
              <a:rPr dirty="0" sz="4000" spc="-5" b="1">
                <a:solidFill>
                  <a:srgbClr val="323232"/>
                </a:solidFill>
                <a:latin typeface="Times New Roman"/>
                <a:cs typeface="Times New Roman"/>
              </a:rPr>
              <a:t>Status </a:t>
            </a:r>
            <a:r>
              <a:rPr dirty="0" sz="4000">
                <a:solidFill>
                  <a:srgbClr val="323232"/>
                </a:solidFill>
                <a:latin typeface="Times New Roman"/>
                <a:cs typeface="Times New Roman"/>
              </a:rPr>
              <a:t>InitList( LinkList </a:t>
            </a: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&amp;</a:t>
            </a:r>
            <a:r>
              <a:rPr dirty="0" sz="400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dirty="0" sz="4000" spc="-21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323232"/>
                </a:solidFill>
                <a:latin typeface="Times New Roman"/>
                <a:cs typeface="Times New Roman"/>
              </a:rPr>
              <a:t>);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9571" y="3050221"/>
            <a:ext cx="7308850" cy="1778635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-2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333CC"/>
                </a:solidFill>
                <a:latin typeface="NSimSun"/>
                <a:cs typeface="NSimSun"/>
              </a:rPr>
              <a:t>构造一个空的线性链表</a:t>
            </a:r>
            <a:r>
              <a:rPr dirty="0" sz="3200" spc="-40">
                <a:solidFill>
                  <a:srgbClr val="3333CC"/>
                </a:solidFill>
                <a:latin typeface="NSimSun"/>
                <a:cs typeface="NSimSun"/>
              </a:rPr>
              <a:t> </a:t>
            </a:r>
            <a:r>
              <a:rPr dirty="0" sz="3200" spc="-5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dirty="0" sz="3200" spc="-5">
                <a:solidFill>
                  <a:srgbClr val="3333CC"/>
                </a:solidFill>
                <a:latin typeface="NSimSun"/>
                <a:cs typeface="NSimSun"/>
              </a:rPr>
              <a:t>，其头指针、</a:t>
            </a:r>
            <a:endParaRPr sz="320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  <a:spcBef>
                <a:spcPts val="855"/>
              </a:spcBef>
              <a:tabLst>
                <a:tab pos="466725" algn="l"/>
              </a:tabLst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	</a:t>
            </a:r>
            <a:r>
              <a:rPr dirty="0" sz="3200" spc="-5">
                <a:solidFill>
                  <a:srgbClr val="3333CC"/>
                </a:solidFill>
                <a:latin typeface="NSimSun"/>
                <a:cs typeface="NSimSun"/>
              </a:rPr>
              <a:t>尾指针和当前指针均指向头结点，</a:t>
            </a:r>
            <a:endParaRPr sz="320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  <a:spcBef>
                <a:spcPts val="575"/>
              </a:spcBef>
              <a:tabLst>
                <a:tab pos="466725" algn="l"/>
              </a:tabLst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	</a:t>
            </a:r>
            <a:r>
              <a:rPr dirty="0" sz="3200">
                <a:solidFill>
                  <a:srgbClr val="3333CC"/>
                </a:solidFill>
                <a:latin typeface="NSimSun"/>
                <a:cs typeface="NSimSun"/>
              </a:rPr>
              <a:t>表长为零。</a:t>
            </a:r>
            <a:endParaRPr sz="3200">
              <a:latin typeface="NSimSun"/>
              <a:cs typeface="N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2476" y="4965114"/>
            <a:ext cx="7235190" cy="1484630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4000" spc="-5" b="1">
                <a:solidFill>
                  <a:srgbClr val="323232"/>
                </a:solidFill>
                <a:latin typeface="Times New Roman"/>
                <a:cs typeface="Times New Roman"/>
              </a:rPr>
              <a:t>Status </a:t>
            </a:r>
            <a:r>
              <a:rPr dirty="0" sz="4000" spc="-5">
                <a:solidFill>
                  <a:srgbClr val="323232"/>
                </a:solidFill>
                <a:latin typeface="Times New Roman"/>
                <a:cs typeface="Times New Roman"/>
              </a:rPr>
              <a:t>DestroyList( </a:t>
            </a:r>
            <a:r>
              <a:rPr dirty="0" sz="4000">
                <a:solidFill>
                  <a:srgbClr val="323232"/>
                </a:solidFill>
                <a:latin typeface="Times New Roman"/>
                <a:cs typeface="Times New Roman"/>
              </a:rPr>
              <a:t>LinkList </a:t>
            </a: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&amp;</a:t>
            </a:r>
            <a:r>
              <a:rPr dirty="0" sz="400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dirty="0" sz="4000" spc="-204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323232"/>
                </a:solidFill>
                <a:latin typeface="Times New Roman"/>
                <a:cs typeface="Times New Roman"/>
              </a:rPr>
              <a:t>);</a:t>
            </a:r>
            <a:endParaRPr sz="40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1120"/>
              </a:spcBef>
            </a:pP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600" spc="-2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333CC"/>
                </a:solidFill>
                <a:latin typeface="NSimSun"/>
                <a:cs typeface="NSimSun"/>
              </a:rPr>
              <a:t>销毁线性链</a:t>
            </a:r>
            <a:r>
              <a:rPr dirty="0" sz="3200" spc="-5">
                <a:solidFill>
                  <a:srgbClr val="3333CC"/>
                </a:solidFill>
                <a:latin typeface="NSimSun"/>
                <a:cs typeface="NSimSun"/>
              </a:rPr>
              <a:t>表</a:t>
            </a:r>
            <a:r>
              <a:rPr dirty="0" sz="3200" spc="-30">
                <a:solidFill>
                  <a:srgbClr val="3333CC"/>
                </a:solidFill>
                <a:latin typeface="NSimSun"/>
                <a:cs typeface="NSimSun"/>
              </a:rPr>
              <a:t> </a:t>
            </a:r>
            <a:r>
              <a:rPr dirty="0" sz="320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dirty="0" sz="3200">
                <a:solidFill>
                  <a:srgbClr val="3333CC"/>
                </a:solidFill>
                <a:latin typeface="NSimSun"/>
                <a:cs typeface="NSimSun"/>
              </a:rPr>
              <a:t>，</a:t>
            </a:r>
            <a:r>
              <a:rPr dirty="0" sz="320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dirty="0" sz="3200" spc="-5">
                <a:solidFill>
                  <a:srgbClr val="3333CC"/>
                </a:solidFill>
                <a:latin typeface="NSimSun"/>
                <a:cs typeface="NSimSun"/>
              </a:rPr>
              <a:t>不再存在。</a:t>
            </a:r>
            <a:endParaRPr sz="3200">
              <a:latin typeface="NSimSun"/>
              <a:cs typeface="N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33027" y="65973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304800"/>
                </a:move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lnTo>
                  <a:pt x="38100" y="304800"/>
                </a:lnTo>
                <a:lnTo>
                  <a:pt x="38100" y="38100"/>
                </a:lnTo>
                <a:lnTo>
                  <a:pt x="266700" y="152400"/>
                </a:lnTo>
                <a:lnTo>
                  <a:pt x="266700" y="304800"/>
                </a:lnTo>
                <a:lnTo>
                  <a:pt x="304800" y="304800"/>
                </a:lnTo>
                <a:close/>
              </a:path>
              <a:path w="304800" h="304800">
                <a:moveTo>
                  <a:pt x="266700" y="304800"/>
                </a:moveTo>
                <a:lnTo>
                  <a:pt x="266700" y="152400"/>
                </a:lnTo>
                <a:lnTo>
                  <a:pt x="38100" y="266700"/>
                </a:lnTo>
                <a:lnTo>
                  <a:pt x="38100" y="304800"/>
                </a:lnTo>
                <a:lnTo>
                  <a:pt x="266700" y="3048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271127" y="663549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0" y="0"/>
                </a:lnTo>
                <a:lnTo>
                  <a:pt x="0" y="228600"/>
                </a:lnTo>
                <a:lnTo>
                  <a:pt x="228600" y="114300"/>
                </a:lnTo>
                <a:close/>
              </a:path>
            </a:pathLst>
          </a:custGeom>
          <a:solidFill>
            <a:srgbClr val="997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33027" y="65973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304800"/>
                </a:move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lnTo>
                  <a:pt x="38100" y="304800"/>
                </a:lnTo>
                <a:lnTo>
                  <a:pt x="38100" y="38100"/>
                </a:lnTo>
                <a:lnTo>
                  <a:pt x="266700" y="152400"/>
                </a:lnTo>
                <a:lnTo>
                  <a:pt x="266700" y="304800"/>
                </a:lnTo>
                <a:lnTo>
                  <a:pt x="304800" y="304800"/>
                </a:lnTo>
                <a:close/>
              </a:path>
              <a:path w="304800" h="304800">
                <a:moveTo>
                  <a:pt x="266700" y="304800"/>
                </a:moveTo>
                <a:lnTo>
                  <a:pt x="266700" y="152400"/>
                </a:lnTo>
                <a:lnTo>
                  <a:pt x="38100" y="266700"/>
                </a:lnTo>
                <a:lnTo>
                  <a:pt x="38100" y="304800"/>
                </a:lnTo>
                <a:lnTo>
                  <a:pt x="266700" y="3048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271127" y="663549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0" y="0"/>
                </a:lnTo>
                <a:lnTo>
                  <a:pt x="0" y="228600"/>
                </a:lnTo>
                <a:lnTo>
                  <a:pt x="228600" y="114300"/>
                </a:lnTo>
                <a:close/>
              </a:path>
            </a:pathLst>
          </a:custGeom>
          <a:solidFill>
            <a:srgbClr val="997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66227" y="2406395"/>
            <a:ext cx="1143000" cy="615315"/>
          </a:xfrm>
          <a:custGeom>
            <a:avLst/>
            <a:gdLst/>
            <a:ahLst/>
            <a:cxnLst/>
            <a:rect l="l" t="t" r="r" b="b"/>
            <a:pathLst>
              <a:path w="1143000" h="615314">
                <a:moveTo>
                  <a:pt x="0" y="0"/>
                </a:moveTo>
                <a:lnTo>
                  <a:pt x="0" y="614934"/>
                </a:lnTo>
                <a:lnTo>
                  <a:pt x="1143000" y="614934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CF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57095" y="2397251"/>
            <a:ext cx="1162050" cy="633730"/>
          </a:xfrm>
          <a:custGeom>
            <a:avLst/>
            <a:gdLst/>
            <a:ahLst/>
            <a:cxnLst/>
            <a:rect l="l" t="t" r="r" b="b"/>
            <a:pathLst>
              <a:path w="1162050" h="633730">
                <a:moveTo>
                  <a:pt x="1162050" y="633222"/>
                </a:moveTo>
                <a:lnTo>
                  <a:pt x="1162050" y="0"/>
                </a:lnTo>
                <a:lnTo>
                  <a:pt x="0" y="0"/>
                </a:lnTo>
                <a:lnTo>
                  <a:pt x="0" y="633222"/>
                </a:lnTo>
                <a:lnTo>
                  <a:pt x="9131" y="633222"/>
                </a:lnTo>
                <a:lnTo>
                  <a:pt x="9131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1143000" y="19050"/>
                </a:lnTo>
                <a:lnTo>
                  <a:pt x="1143000" y="9143"/>
                </a:lnTo>
                <a:lnTo>
                  <a:pt x="1152131" y="19050"/>
                </a:lnTo>
                <a:lnTo>
                  <a:pt x="1152131" y="633222"/>
                </a:lnTo>
                <a:lnTo>
                  <a:pt x="1162050" y="633222"/>
                </a:lnTo>
                <a:close/>
              </a:path>
              <a:path w="1162050" h="633730">
                <a:moveTo>
                  <a:pt x="19050" y="19050"/>
                </a:moveTo>
                <a:lnTo>
                  <a:pt x="19050" y="9144"/>
                </a:lnTo>
                <a:lnTo>
                  <a:pt x="9131" y="19050"/>
                </a:lnTo>
                <a:lnTo>
                  <a:pt x="19050" y="19050"/>
                </a:lnTo>
                <a:close/>
              </a:path>
              <a:path w="1162050" h="633730">
                <a:moveTo>
                  <a:pt x="19050" y="614172"/>
                </a:moveTo>
                <a:lnTo>
                  <a:pt x="19050" y="19050"/>
                </a:lnTo>
                <a:lnTo>
                  <a:pt x="9131" y="19050"/>
                </a:lnTo>
                <a:lnTo>
                  <a:pt x="9131" y="614172"/>
                </a:lnTo>
                <a:lnTo>
                  <a:pt x="19050" y="614172"/>
                </a:lnTo>
                <a:close/>
              </a:path>
              <a:path w="1162050" h="633730">
                <a:moveTo>
                  <a:pt x="1152131" y="614172"/>
                </a:moveTo>
                <a:lnTo>
                  <a:pt x="9131" y="614172"/>
                </a:lnTo>
                <a:lnTo>
                  <a:pt x="19050" y="624078"/>
                </a:lnTo>
                <a:lnTo>
                  <a:pt x="19050" y="633222"/>
                </a:lnTo>
                <a:lnTo>
                  <a:pt x="1143000" y="633222"/>
                </a:lnTo>
                <a:lnTo>
                  <a:pt x="1143000" y="624078"/>
                </a:lnTo>
                <a:lnTo>
                  <a:pt x="1152131" y="614172"/>
                </a:lnTo>
                <a:close/>
              </a:path>
              <a:path w="1162050" h="633730">
                <a:moveTo>
                  <a:pt x="19050" y="633222"/>
                </a:moveTo>
                <a:lnTo>
                  <a:pt x="19050" y="624078"/>
                </a:lnTo>
                <a:lnTo>
                  <a:pt x="9131" y="614172"/>
                </a:lnTo>
                <a:lnTo>
                  <a:pt x="9131" y="633222"/>
                </a:lnTo>
                <a:lnTo>
                  <a:pt x="19050" y="633222"/>
                </a:lnTo>
                <a:close/>
              </a:path>
              <a:path w="1162050" h="633730">
                <a:moveTo>
                  <a:pt x="1152131" y="19050"/>
                </a:moveTo>
                <a:lnTo>
                  <a:pt x="1143000" y="9143"/>
                </a:lnTo>
                <a:lnTo>
                  <a:pt x="1143000" y="19050"/>
                </a:lnTo>
                <a:lnTo>
                  <a:pt x="1152131" y="19050"/>
                </a:lnTo>
                <a:close/>
              </a:path>
              <a:path w="1162050" h="633730">
                <a:moveTo>
                  <a:pt x="1152131" y="614172"/>
                </a:moveTo>
                <a:lnTo>
                  <a:pt x="1152131" y="19050"/>
                </a:lnTo>
                <a:lnTo>
                  <a:pt x="1143000" y="19050"/>
                </a:lnTo>
                <a:lnTo>
                  <a:pt x="1143000" y="614172"/>
                </a:lnTo>
                <a:lnTo>
                  <a:pt x="1152131" y="614172"/>
                </a:lnTo>
                <a:close/>
              </a:path>
              <a:path w="1162050" h="633730">
                <a:moveTo>
                  <a:pt x="1152131" y="633222"/>
                </a:moveTo>
                <a:lnTo>
                  <a:pt x="1152131" y="614172"/>
                </a:lnTo>
                <a:lnTo>
                  <a:pt x="1143000" y="624078"/>
                </a:lnTo>
                <a:lnTo>
                  <a:pt x="1143000" y="633222"/>
                </a:lnTo>
                <a:lnTo>
                  <a:pt x="1152131" y="633222"/>
                </a:lnTo>
                <a:close/>
              </a:path>
            </a:pathLst>
          </a:custGeom>
          <a:solidFill>
            <a:srgbClr val="99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161655" y="2401823"/>
            <a:ext cx="1152525" cy="624205"/>
          </a:xfrm>
          <a:prstGeom prst="rect">
            <a:avLst/>
          </a:prstGeom>
          <a:ln w="9918">
            <a:solidFill>
              <a:srgbClr val="9966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208279">
              <a:lnSpc>
                <a:spcPct val="100000"/>
              </a:lnSpc>
              <a:spcBef>
                <a:spcPts val="380"/>
              </a:spcBef>
            </a:pPr>
            <a:r>
              <a:rPr dirty="0" sz="3200" spc="-10">
                <a:solidFill>
                  <a:srgbClr val="653300"/>
                </a:solidFill>
                <a:latin typeface="Arial"/>
                <a:cs typeface="Arial"/>
              </a:rPr>
              <a:t>O(1)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47227" y="5225796"/>
            <a:ext cx="1143000" cy="615315"/>
          </a:xfrm>
          <a:custGeom>
            <a:avLst/>
            <a:gdLst/>
            <a:ahLst/>
            <a:cxnLst/>
            <a:rect l="l" t="t" r="r" b="b"/>
            <a:pathLst>
              <a:path w="1143000" h="615314">
                <a:moveTo>
                  <a:pt x="0" y="0"/>
                </a:moveTo>
                <a:lnTo>
                  <a:pt x="0" y="614934"/>
                </a:lnTo>
                <a:lnTo>
                  <a:pt x="1143000" y="614934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CF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538095" y="5216652"/>
            <a:ext cx="1162050" cy="633730"/>
          </a:xfrm>
          <a:custGeom>
            <a:avLst/>
            <a:gdLst/>
            <a:ahLst/>
            <a:cxnLst/>
            <a:rect l="l" t="t" r="r" b="b"/>
            <a:pathLst>
              <a:path w="1162050" h="633729">
                <a:moveTo>
                  <a:pt x="1162050" y="633222"/>
                </a:moveTo>
                <a:lnTo>
                  <a:pt x="1162050" y="0"/>
                </a:lnTo>
                <a:lnTo>
                  <a:pt x="0" y="0"/>
                </a:lnTo>
                <a:lnTo>
                  <a:pt x="0" y="633222"/>
                </a:lnTo>
                <a:lnTo>
                  <a:pt x="9131" y="633222"/>
                </a:lnTo>
                <a:lnTo>
                  <a:pt x="9131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1143000" y="19050"/>
                </a:lnTo>
                <a:lnTo>
                  <a:pt x="1143000" y="9144"/>
                </a:lnTo>
                <a:lnTo>
                  <a:pt x="1152131" y="19050"/>
                </a:lnTo>
                <a:lnTo>
                  <a:pt x="1152131" y="633222"/>
                </a:lnTo>
                <a:lnTo>
                  <a:pt x="1162050" y="633222"/>
                </a:lnTo>
                <a:close/>
              </a:path>
              <a:path w="1162050" h="633729">
                <a:moveTo>
                  <a:pt x="19050" y="19050"/>
                </a:moveTo>
                <a:lnTo>
                  <a:pt x="19050" y="9144"/>
                </a:lnTo>
                <a:lnTo>
                  <a:pt x="9131" y="19050"/>
                </a:lnTo>
                <a:lnTo>
                  <a:pt x="19050" y="19050"/>
                </a:lnTo>
                <a:close/>
              </a:path>
              <a:path w="1162050" h="633729">
                <a:moveTo>
                  <a:pt x="19050" y="614172"/>
                </a:moveTo>
                <a:lnTo>
                  <a:pt x="19050" y="19050"/>
                </a:lnTo>
                <a:lnTo>
                  <a:pt x="9131" y="19050"/>
                </a:lnTo>
                <a:lnTo>
                  <a:pt x="9131" y="614172"/>
                </a:lnTo>
                <a:lnTo>
                  <a:pt x="19050" y="614172"/>
                </a:lnTo>
                <a:close/>
              </a:path>
              <a:path w="1162050" h="633729">
                <a:moveTo>
                  <a:pt x="1152131" y="614172"/>
                </a:moveTo>
                <a:lnTo>
                  <a:pt x="9131" y="614172"/>
                </a:lnTo>
                <a:lnTo>
                  <a:pt x="19050" y="624077"/>
                </a:lnTo>
                <a:lnTo>
                  <a:pt x="19050" y="633222"/>
                </a:lnTo>
                <a:lnTo>
                  <a:pt x="1143000" y="633222"/>
                </a:lnTo>
                <a:lnTo>
                  <a:pt x="1143000" y="624077"/>
                </a:lnTo>
                <a:lnTo>
                  <a:pt x="1152131" y="614172"/>
                </a:lnTo>
                <a:close/>
              </a:path>
              <a:path w="1162050" h="633729">
                <a:moveTo>
                  <a:pt x="19050" y="633222"/>
                </a:moveTo>
                <a:lnTo>
                  <a:pt x="19050" y="624077"/>
                </a:lnTo>
                <a:lnTo>
                  <a:pt x="9131" y="614172"/>
                </a:lnTo>
                <a:lnTo>
                  <a:pt x="9131" y="633222"/>
                </a:lnTo>
                <a:lnTo>
                  <a:pt x="19050" y="633222"/>
                </a:lnTo>
                <a:close/>
              </a:path>
              <a:path w="1162050" h="633729">
                <a:moveTo>
                  <a:pt x="1152131" y="19050"/>
                </a:moveTo>
                <a:lnTo>
                  <a:pt x="1143000" y="9144"/>
                </a:lnTo>
                <a:lnTo>
                  <a:pt x="1143000" y="19050"/>
                </a:lnTo>
                <a:lnTo>
                  <a:pt x="1152131" y="19050"/>
                </a:lnTo>
                <a:close/>
              </a:path>
              <a:path w="1162050" h="633729">
                <a:moveTo>
                  <a:pt x="1152131" y="614172"/>
                </a:moveTo>
                <a:lnTo>
                  <a:pt x="1152131" y="19050"/>
                </a:lnTo>
                <a:lnTo>
                  <a:pt x="1143000" y="19050"/>
                </a:lnTo>
                <a:lnTo>
                  <a:pt x="1143000" y="614172"/>
                </a:lnTo>
                <a:lnTo>
                  <a:pt x="1152131" y="614172"/>
                </a:lnTo>
                <a:close/>
              </a:path>
              <a:path w="1162050" h="633729">
                <a:moveTo>
                  <a:pt x="1152131" y="633222"/>
                </a:moveTo>
                <a:lnTo>
                  <a:pt x="1152131" y="614172"/>
                </a:lnTo>
                <a:lnTo>
                  <a:pt x="1143000" y="624077"/>
                </a:lnTo>
                <a:lnTo>
                  <a:pt x="1143000" y="633222"/>
                </a:lnTo>
                <a:lnTo>
                  <a:pt x="1152131" y="633222"/>
                </a:lnTo>
                <a:close/>
              </a:path>
            </a:pathLst>
          </a:custGeom>
          <a:solidFill>
            <a:srgbClr val="99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542655" y="5221223"/>
            <a:ext cx="1152525" cy="624205"/>
          </a:xfrm>
          <a:prstGeom prst="rect">
            <a:avLst/>
          </a:prstGeom>
          <a:ln w="9918">
            <a:solidFill>
              <a:srgbClr val="9966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208279">
              <a:lnSpc>
                <a:spcPct val="100000"/>
              </a:lnSpc>
              <a:spcBef>
                <a:spcPts val="380"/>
              </a:spcBef>
            </a:pPr>
            <a:r>
              <a:rPr dirty="0" sz="3200" spc="-10">
                <a:solidFill>
                  <a:srgbClr val="653300"/>
                </a:solidFill>
                <a:latin typeface="Arial"/>
                <a:cs typeface="Arial"/>
              </a:rPr>
              <a:t>O(n)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803" y="522986"/>
            <a:ext cx="338772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195" b="1">
                <a:solidFill>
                  <a:srgbClr val="FB415C"/>
                </a:solidFill>
                <a:latin typeface="Microsoft JhengHei"/>
                <a:cs typeface="Microsoft JhengHei"/>
              </a:rPr>
              <a:t>{引用型操作}</a:t>
            </a:r>
            <a:endParaRPr sz="4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973" y="1389379"/>
            <a:ext cx="757618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Status</a:t>
            </a:r>
            <a:r>
              <a:rPr dirty="0" sz="3600" spc="-25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ListEmpty</a:t>
            </a:r>
            <a:r>
              <a:rPr dirty="0" sz="3600" spc="-2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(</a:t>
            </a:r>
            <a:r>
              <a:rPr dirty="0" sz="3600" spc="-2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LinkList</a:t>
            </a:r>
            <a:r>
              <a:rPr dirty="0" sz="3600" spc="-1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dirty="0" sz="3600" spc="-15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);</a:t>
            </a:r>
            <a:r>
              <a:rPr dirty="0" sz="3600" spc="-4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>
                <a:solidFill>
                  <a:srgbClr val="3333CC"/>
                </a:solidFill>
                <a:latin typeface="NSimSun"/>
                <a:cs typeface="NSimSun"/>
              </a:rPr>
              <a:t>判表空</a:t>
            </a:r>
            <a:endParaRPr sz="3200">
              <a:latin typeface="NSimSun"/>
              <a:cs typeface="N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3655" y="2202433"/>
            <a:ext cx="158623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1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333CC"/>
                </a:solidFill>
                <a:latin typeface="NSimSun"/>
                <a:cs typeface="NSimSun"/>
              </a:rPr>
              <a:t>求表长</a:t>
            </a:r>
            <a:endParaRPr sz="3200">
              <a:latin typeface="NSimSun"/>
              <a:cs typeface="N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973" y="1861819"/>
            <a:ext cx="5409565" cy="3618229"/>
          </a:xfrm>
          <a:prstGeom prst="rect">
            <a:avLst/>
          </a:prstGeom>
        </p:spPr>
        <p:txBody>
          <a:bodyPr wrap="square" lIns="0" tIns="302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80"/>
              </a:spcBef>
              <a:tabLst>
                <a:tab pos="774065" algn="l"/>
              </a:tabLst>
            </a:pP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int	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ListLength( LinkList L</a:t>
            </a:r>
            <a:r>
              <a:rPr dirty="0" sz="3600" spc="-24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);</a:t>
            </a:r>
            <a:endParaRPr sz="360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  <a:spcBef>
                <a:spcPts val="2280"/>
              </a:spcBef>
            </a:pP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Status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Prior( LinkList L</a:t>
            </a:r>
            <a:r>
              <a:rPr dirty="0" sz="3600" spc="-204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);</a:t>
            </a:r>
            <a:endParaRPr sz="3600">
              <a:latin typeface="Times New Roman"/>
              <a:cs typeface="Times New Roman"/>
            </a:endParaRPr>
          </a:p>
          <a:p>
            <a:pPr marL="589915">
              <a:lnSpc>
                <a:spcPct val="100000"/>
              </a:lnSpc>
              <a:spcBef>
                <a:spcPts val="1045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-5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333CC"/>
                </a:solidFill>
                <a:latin typeface="NSimSun"/>
                <a:cs typeface="NSimSun"/>
              </a:rPr>
              <a:t>改变当前指针指向其前驱</a:t>
            </a:r>
            <a:endParaRPr sz="320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Status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Next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( LinkList L</a:t>
            </a:r>
            <a:r>
              <a:rPr dirty="0" sz="3600" spc="-20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);</a:t>
            </a:r>
            <a:endParaRPr sz="36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1045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-5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333CC"/>
                </a:solidFill>
                <a:latin typeface="NSimSun"/>
                <a:cs typeface="NSimSun"/>
              </a:rPr>
              <a:t>改变当前指针指向其后继</a:t>
            </a:r>
            <a:endParaRPr sz="3200">
              <a:latin typeface="NSimSun"/>
              <a:cs typeface="N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5973" y="5430267"/>
            <a:ext cx="7150100" cy="134493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3600" spc="-35" b="1">
                <a:solidFill>
                  <a:srgbClr val="323232"/>
                </a:solidFill>
                <a:latin typeface="Times New Roman"/>
                <a:cs typeface="Times New Roman"/>
              </a:rPr>
              <a:t>ElemType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GetCurElem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( LinkList L</a:t>
            </a:r>
            <a:r>
              <a:rPr dirty="0" sz="3600" spc="-20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);</a:t>
            </a:r>
            <a:endParaRPr sz="36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1050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-1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333CC"/>
                </a:solidFill>
                <a:latin typeface="NSimSun"/>
                <a:cs typeface="NSimSun"/>
              </a:rPr>
              <a:t>返回当前指针所指数据元素</a:t>
            </a:r>
            <a:endParaRPr sz="3200">
              <a:latin typeface="NSimSun"/>
              <a:cs typeface="N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33027" y="67497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304800"/>
                </a:move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lnTo>
                  <a:pt x="38100" y="304800"/>
                </a:lnTo>
                <a:lnTo>
                  <a:pt x="38100" y="38100"/>
                </a:lnTo>
                <a:lnTo>
                  <a:pt x="266700" y="152400"/>
                </a:lnTo>
                <a:lnTo>
                  <a:pt x="266700" y="304800"/>
                </a:lnTo>
                <a:lnTo>
                  <a:pt x="304800" y="304800"/>
                </a:lnTo>
                <a:close/>
              </a:path>
              <a:path w="304800" h="304800">
                <a:moveTo>
                  <a:pt x="266700" y="304800"/>
                </a:moveTo>
                <a:lnTo>
                  <a:pt x="266700" y="152400"/>
                </a:lnTo>
                <a:lnTo>
                  <a:pt x="38100" y="266700"/>
                </a:lnTo>
                <a:lnTo>
                  <a:pt x="38100" y="304800"/>
                </a:lnTo>
                <a:lnTo>
                  <a:pt x="266700" y="3048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66567" y="6780276"/>
            <a:ext cx="243840" cy="244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228467" y="6745223"/>
            <a:ext cx="314960" cy="314960"/>
          </a:xfrm>
          <a:custGeom>
            <a:avLst/>
            <a:gdLst/>
            <a:ahLst/>
            <a:cxnLst/>
            <a:rect l="l" t="t" r="r" b="b"/>
            <a:pathLst>
              <a:path w="314959" h="314959">
                <a:moveTo>
                  <a:pt x="314705" y="314705"/>
                </a:moveTo>
                <a:lnTo>
                  <a:pt x="314705" y="0"/>
                </a:lnTo>
                <a:lnTo>
                  <a:pt x="0" y="0"/>
                </a:lnTo>
                <a:lnTo>
                  <a:pt x="0" y="314705"/>
                </a:lnTo>
                <a:lnTo>
                  <a:pt x="4559" y="3147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04800" y="9905"/>
                </a:lnTo>
                <a:lnTo>
                  <a:pt x="304800" y="4572"/>
                </a:lnTo>
                <a:lnTo>
                  <a:pt x="309359" y="9905"/>
                </a:lnTo>
                <a:lnTo>
                  <a:pt x="309359" y="314705"/>
                </a:lnTo>
                <a:lnTo>
                  <a:pt x="314705" y="314705"/>
                </a:lnTo>
                <a:close/>
              </a:path>
              <a:path w="314959" h="3149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14959" h="314959">
                <a:moveTo>
                  <a:pt x="9906" y="3048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04800"/>
                </a:lnTo>
                <a:lnTo>
                  <a:pt x="9906" y="304800"/>
                </a:lnTo>
                <a:close/>
              </a:path>
              <a:path w="314959" h="314959">
                <a:moveTo>
                  <a:pt x="309359" y="304800"/>
                </a:moveTo>
                <a:lnTo>
                  <a:pt x="4559" y="304800"/>
                </a:lnTo>
                <a:lnTo>
                  <a:pt x="9906" y="309372"/>
                </a:lnTo>
                <a:lnTo>
                  <a:pt x="9906" y="314705"/>
                </a:lnTo>
                <a:lnTo>
                  <a:pt x="304800" y="314705"/>
                </a:lnTo>
                <a:lnTo>
                  <a:pt x="304800" y="309372"/>
                </a:lnTo>
                <a:lnTo>
                  <a:pt x="309359" y="304800"/>
                </a:lnTo>
                <a:close/>
              </a:path>
              <a:path w="314959" h="314959">
                <a:moveTo>
                  <a:pt x="9906" y="314705"/>
                </a:moveTo>
                <a:lnTo>
                  <a:pt x="9906" y="309372"/>
                </a:lnTo>
                <a:lnTo>
                  <a:pt x="4559" y="304800"/>
                </a:lnTo>
                <a:lnTo>
                  <a:pt x="4559" y="314705"/>
                </a:lnTo>
                <a:lnTo>
                  <a:pt x="9906" y="314705"/>
                </a:lnTo>
                <a:close/>
              </a:path>
              <a:path w="314959" h="314959">
                <a:moveTo>
                  <a:pt x="309359" y="9905"/>
                </a:moveTo>
                <a:lnTo>
                  <a:pt x="304800" y="4572"/>
                </a:lnTo>
                <a:lnTo>
                  <a:pt x="304800" y="9905"/>
                </a:lnTo>
                <a:lnTo>
                  <a:pt x="309359" y="9905"/>
                </a:lnTo>
                <a:close/>
              </a:path>
              <a:path w="314959" h="314959">
                <a:moveTo>
                  <a:pt x="309359" y="304800"/>
                </a:moveTo>
                <a:lnTo>
                  <a:pt x="309359" y="9905"/>
                </a:lnTo>
                <a:lnTo>
                  <a:pt x="304800" y="9905"/>
                </a:lnTo>
                <a:lnTo>
                  <a:pt x="304800" y="304800"/>
                </a:lnTo>
                <a:lnTo>
                  <a:pt x="309359" y="304800"/>
                </a:lnTo>
                <a:close/>
              </a:path>
              <a:path w="314959" h="314959">
                <a:moveTo>
                  <a:pt x="309359" y="314705"/>
                </a:moveTo>
                <a:lnTo>
                  <a:pt x="309359" y="304800"/>
                </a:lnTo>
                <a:lnTo>
                  <a:pt x="304800" y="309372"/>
                </a:lnTo>
                <a:lnTo>
                  <a:pt x="304800" y="314705"/>
                </a:lnTo>
                <a:lnTo>
                  <a:pt x="309359" y="3147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15641" y="1339596"/>
            <a:ext cx="1050925" cy="615315"/>
          </a:xfrm>
          <a:custGeom>
            <a:avLst/>
            <a:gdLst/>
            <a:ahLst/>
            <a:cxnLst/>
            <a:rect l="l" t="t" r="r" b="b"/>
            <a:pathLst>
              <a:path w="1050925" h="615314">
                <a:moveTo>
                  <a:pt x="0" y="0"/>
                </a:moveTo>
                <a:lnTo>
                  <a:pt x="0" y="614934"/>
                </a:lnTo>
                <a:lnTo>
                  <a:pt x="1050798" y="614933"/>
                </a:lnTo>
                <a:lnTo>
                  <a:pt x="1050798" y="0"/>
                </a:lnTo>
                <a:lnTo>
                  <a:pt x="0" y="0"/>
                </a:lnTo>
                <a:close/>
              </a:path>
            </a:pathLst>
          </a:custGeom>
          <a:solidFill>
            <a:srgbClr val="FCF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06498" y="1330452"/>
            <a:ext cx="1069975" cy="633730"/>
          </a:xfrm>
          <a:custGeom>
            <a:avLst/>
            <a:gdLst/>
            <a:ahLst/>
            <a:cxnLst/>
            <a:rect l="l" t="t" r="r" b="b"/>
            <a:pathLst>
              <a:path w="1069975" h="633730">
                <a:moveTo>
                  <a:pt x="1069848" y="633221"/>
                </a:moveTo>
                <a:lnTo>
                  <a:pt x="1069848" y="0"/>
                </a:lnTo>
                <a:lnTo>
                  <a:pt x="0" y="0"/>
                </a:lnTo>
                <a:lnTo>
                  <a:pt x="0" y="633221"/>
                </a:lnTo>
                <a:lnTo>
                  <a:pt x="9143" y="633221"/>
                </a:lnTo>
                <a:lnTo>
                  <a:pt x="9143" y="19049"/>
                </a:lnTo>
                <a:lnTo>
                  <a:pt x="19050" y="9143"/>
                </a:lnTo>
                <a:lnTo>
                  <a:pt x="19050" y="19049"/>
                </a:lnTo>
                <a:lnTo>
                  <a:pt x="1050798" y="19049"/>
                </a:lnTo>
                <a:lnTo>
                  <a:pt x="1050798" y="9143"/>
                </a:lnTo>
                <a:lnTo>
                  <a:pt x="1059929" y="19049"/>
                </a:lnTo>
                <a:lnTo>
                  <a:pt x="1059929" y="633221"/>
                </a:lnTo>
                <a:lnTo>
                  <a:pt x="1069848" y="633221"/>
                </a:lnTo>
                <a:close/>
              </a:path>
              <a:path w="1069975" h="633730">
                <a:moveTo>
                  <a:pt x="19050" y="19049"/>
                </a:moveTo>
                <a:lnTo>
                  <a:pt x="19050" y="9143"/>
                </a:lnTo>
                <a:lnTo>
                  <a:pt x="9143" y="19049"/>
                </a:lnTo>
                <a:lnTo>
                  <a:pt x="19050" y="19049"/>
                </a:lnTo>
                <a:close/>
              </a:path>
              <a:path w="1069975" h="633730">
                <a:moveTo>
                  <a:pt x="19050" y="614171"/>
                </a:moveTo>
                <a:lnTo>
                  <a:pt x="19050" y="19049"/>
                </a:lnTo>
                <a:lnTo>
                  <a:pt x="9143" y="19049"/>
                </a:lnTo>
                <a:lnTo>
                  <a:pt x="9143" y="614171"/>
                </a:lnTo>
                <a:lnTo>
                  <a:pt x="19050" y="614171"/>
                </a:lnTo>
                <a:close/>
              </a:path>
              <a:path w="1069975" h="633730">
                <a:moveTo>
                  <a:pt x="1059929" y="614171"/>
                </a:moveTo>
                <a:lnTo>
                  <a:pt x="9143" y="614171"/>
                </a:lnTo>
                <a:lnTo>
                  <a:pt x="19050" y="624077"/>
                </a:lnTo>
                <a:lnTo>
                  <a:pt x="19050" y="633221"/>
                </a:lnTo>
                <a:lnTo>
                  <a:pt x="1050798" y="633221"/>
                </a:lnTo>
                <a:lnTo>
                  <a:pt x="1050798" y="624077"/>
                </a:lnTo>
                <a:lnTo>
                  <a:pt x="1059929" y="614171"/>
                </a:lnTo>
                <a:close/>
              </a:path>
              <a:path w="1069975" h="633730">
                <a:moveTo>
                  <a:pt x="19050" y="633221"/>
                </a:moveTo>
                <a:lnTo>
                  <a:pt x="19050" y="624077"/>
                </a:lnTo>
                <a:lnTo>
                  <a:pt x="9143" y="614171"/>
                </a:lnTo>
                <a:lnTo>
                  <a:pt x="9143" y="633221"/>
                </a:lnTo>
                <a:lnTo>
                  <a:pt x="19050" y="633221"/>
                </a:lnTo>
                <a:close/>
              </a:path>
              <a:path w="1069975" h="633730">
                <a:moveTo>
                  <a:pt x="1059929" y="19049"/>
                </a:moveTo>
                <a:lnTo>
                  <a:pt x="1050798" y="9143"/>
                </a:lnTo>
                <a:lnTo>
                  <a:pt x="1050798" y="19049"/>
                </a:lnTo>
                <a:lnTo>
                  <a:pt x="1059929" y="19049"/>
                </a:lnTo>
                <a:close/>
              </a:path>
              <a:path w="1069975" h="633730">
                <a:moveTo>
                  <a:pt x="1059929" y="614171"/>
                </a:moveTo>
                <a:lnTo>
                  <a:pt x="1059929" y="19049"/>
                </a:lnTo>
                <a:lnTo>
                  <a:pt x="1050798" y="19049"/>
                </a:lnTo>
                <a:lnTo>
                  <a:pt x="1050798" y="614171"/>
                </a:lnTo>
                <a:lnTo>
                  <a:pt x="1059929" y="614171"/>
                </a:lnTo>
                <a:close/>
              </a:path>
              <a:path w="1069975" h="633730">
                <a:moveTo>
                  <a:pt x="1059929" y="633221"/>
                </a:moveTo>
                <a:lnTo>
                  <a:pt x="1059929" y="614171"/>
                </a:lnTo>
                <a:lnTo>
                  <a:pt x="1050798" y="624077"/>
                </a:lnTo>
                <a:lnTo>
                  <a:pt x="1050798" y="633221"/>
                </a:lnTo>
                <a:lnTo>
                  <a:pt x="1059929" y="633221"/>
                </a:lnTo>
                <a:close/>
              </a:path>
            </a:pathLst>
          </a:custGeom>
          <a:solidFill>
            <a:srgbClr val="99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711565" y="1335024"/>
            <a:ext cx="1060450" cy="624205"/>
          </a:xfrm>
          <a:prstGeom prst="rect">
            <a:avLst/>
          </a:prstGeom>
          <a:ln w="9906">
            <a:solidFill>
              <a:srgbClr val="9966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380"/>
              </a:spcBef>
            </a:pPr>
            <a:r>
              <a:rPr dirty="0" sz="3200" spc="-10" b="1">
                <a:solidFill>
                  <a:srgbClr val="653300"/>
                </a:solidFill>
                <a:latin typeface="Arial"/>
                <a:cs typeface="Arial"/>
              </a:rPr>
              <a:t>O(1)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15641" y="2325623"/>
            <a:ext cx="1050925" cy="614680"/>
          </a:xfrm>
          <a:custGeom>
            <a:avLst/>
            <a:gdLst/>
            <a:ahLst/>
            <a:cxnLst/>
            <a:rect l="l" t="t" r="r" b="b"/>
            <a:pathLst>
              <a:path w="1050925" h="614680">
                <a:moveTo>
                  <a:pt x="0" y="0"/>
                </a:moveTo>
                <a:lnTo>
                  <a:pt x="0" y="614172"/>
                </a:lnTo>
                <a:lnTo>
                  <a:pt x="1050798" y="614172"/>
                </a:lnTo>
                <a:lnTo>
                  <a:pt x="1050798" y="0"/>
                </a:lnTo>
                <a:lnTo>
                  <a:pt x="0" y="0"/>
                </a:lnTo>
                <a:close/>
              </a:path>
            </a:pathLst>
          </a:custGeom>
          <a:solidFill>
            <a:srgbClr val="FCF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06498" y="2316479"/>
            <a:ext cx="1069975" cy="633730"/>
          </a:xfrm>
          <a:custGeom>
            <a:avLst/>
            <a:gdLst/>
            <a:ahLst/>
            <a:cxnLst/>
            <a:rect l="l" t="t" r="r" b="b"/>
            <a:pathLst>
              <a:path w="1069975" h="633730">
                <a:moveTo>
                  <a:pt x="1069848" y="633222"/>
                </a:moveTo>
                <a:lnTo>
                  <a:pt x="1069848" y="0"/>
                </a:lnTo>
                <a:lnTo>
                  <a:pt x="0" y="0"/>
                </a:lnTo>
                <a:lnTo>
                  <a:pt x="0" y="633222"/>
                </a:lnTo>
                <a:lnTo>
                  <a:pt x="9143" y="633222"/>
                </a:lnTo>
                <a:lnTo>
                  <a:pt x="9143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1050798" y="19050"/>
                </a:lnTo>
                <a:lnTo>
                  <a:pt x="1050798" y="9144"/>
                </a:lnTo>
                <a:lnTo>
                  <a:pt x="1059929" y="19050"/>
                </a:lnTo>
                <a:lnTo>
                  <a:pt x="1059929" y="633222"/>
                </a:lnTo>
                <a:lnTo>
                  <a:pt x="1069848" y="633222"/>
                </a:lnTo>
                <a:close/>
              </a:path>
              <a:path w="1069975" h="633730">
                <a:moveTo>
                  <a:pt x="19050" y="19050"/>
                </a:moveTo>
                <a:lnTo>
                  <a:pt x="19050" y="9144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1069975" h="633730">
                <a:moveTo>
                  <a:pt x="19050" y="614172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614172"/>
                </a:lnTo>
                <a:lnTo>
                  <a:pt x="19050" y="614172"/>
                </a:lnTo>
                <a:close/>
              </a:path>
              <a:path w="1069975" h="633730">
                <a:moveTo>
                  <a:pt x="1059929" y="614172"/>
                </a:moveTo>
                <a:lnTo>
                  <a:pt x="9143" y="614172"/>
                </a:lnTo>
                <a:lnTo>
                  <a:pt x="19050" y="623316"/>
                </a:lnTo>
                <a:lnTo>
                  <a:pt x="19050" y="633222"/>
                </a:lnTo>
                <a:lnTo>
                  <a:pt x="1050798" y="633222"/>
                </a:lnTo>
                <a:lnTo>
                  <a:pt x="1050798" y="623316"/>
                </a:lnTo>
                <a:lnTo>
                  <a:pt x="1059929" y="614172"/>
                </a:lnTo>
                <a:close/>
              </a:path>
              <a:path w="1069975" h="633730">
                <a:moveTo>
                  <a:pt x="19050" y="633222"/>
                </a:moveTo>
                <a:lnTo>
                  <a:pt x="19050" y="623316"/>
                </a:lnTo>
                <a:lnTo>
                  <a:pt x="9143" y="614172"/>
                </a:lnTo>
                <a:lnTo>
                  <a:pt x="9143" y="633222"/>
                </a:lnTo>
                <a:lnTo>
                  <a:pt x="19050" y="633222"/>
                </a:lnTo>
                <a:close/>
              </a:path>
              <a:path w="1069975" h="633730">
                <a:moveTo>
                  <a:pt x="1059929" y="19050"/>
                </a:moveTo>
                <a:lnTo>
                  <a:pt x="1050798" y="9144"/>
                </a:lnTo>
                <a:lnTo>
                  <a:pt x="1050798" y="19050"/>
                </a:lnTo>
                <a:lnTo>
                  <a:pt x="1059929" y="19050"/>
                </a:lnTo>
                <a:close/>
              </a:path>
              <a:path w="1069975" h="633730">
                <a:moveTo>
                  <a:pt x="1059929" y="614172"/>
                </a:moveTo>
                <a:lnTo>
                  <a:pt x="1059929" y="19050"/>
                </a:lnTo>
                <a:lnTo>
                  <a:pt x="1050798" y="19050"/>
                </a:lnTo>
                <a:lnTo>
                  <a:pt x="1050798" y="614172"/>
                </a:lnTo>
                <a:lnTo>
                  <a:pt x="1059929" y="614172"/>
                </a:lnTo>
                <a:close/>
              </a:path>
              <a:path w="1069975" h="633730">
                <a:moveTo>
                  <a:pt x="1059929" y="633222"/>
                </a:moveTo>
                <a:lnTo>
                  <a:pt x="1059929" y="614172"/>
                </a:lnTo>
                <a:lnTo>
                  <a:pt x="1050798" y="623316"/>
                </a:lnTo>
                <a:lnTo>
                  <a:pt x="1050798" y="633222"/>
                </a:lnTo>
                <a:lnTo>
                  <a:pt x="1059929" y="633222"/>
                </a:lnTo>
                <a:close/>
              </a:path>
            </a:pathLst>
          </a:custGeom>
          <a:solidFill>
            <a:srgbClr val="99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711565" y="2321051"/>
            <a:ext cx="1060450" cy="624205"/>
          </a:xfrm>
          <a:prstGeom prst="rect">
            <a:avLst/>
          </a:prstGeom>
          <a:ln w="9906">
            <a:solidFill>
              <a:srgbClr val="996600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375"/>
              </a:spcBef>
            </a:pPr>
            <a:r>
              <a:rPr dirty="0" sz="3200" spc="-10" b="1">
                <a:solidFill>
                  <a:srgbClr val="653300"/>
                </a:solidFill>
                <a:latin typeface="Arial"/>
                <a:cs typeface="Arial"/>
              </a:rPr>
              <a:t>O(1)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66027" y="2961132"/>
            <a:ext cx="1051560" cy="614680"/>
          </a:xfrm>
          <a:custGeom>
            <a:avLst/>
            <a:gdLst/>
            <a:ahLst/>
            <a:cxnLst/>
            <a:rect l="l" t="t" r="r" b="b"/>
            <a:pathLst>
              <a:path w="1051559" h="614679">
                <a:moveTo>
                  <a:pt x="0" y="0"/>
                </a:moveTo>
                <a:lnTo>
                  <a:pt x="0" y="614171"/>
                </a:lnTo>
                <a:lnTo>
                  <a:pt x="1051559" y="614171"/>
                </a:lnTo>
                <a:lnTo>
                  <a:pt x="10515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CF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56895" y="2951226"/>
            <a:ext cx="1069975" cy="633730"/>
          </a:xfrm>
          <a:custGeom>
            <a:avLst/>
            <a:gdLst/>
            <a:ahLst/>
            <a:cxnLst/>
            <a:rect l="l" t="t" r="r" b="b"/>
            <a:pathLst>
              <a:path w="1069975" h="633729">
                <a:moveTo>
                  <a:pt x="1069848" y="633221"/>
                </a:moveTo>
                <a:lnTo>
                  <a:pt x="1069848" y="0"/>
                </a:lnTo>
                <a:lnTo>
                  <a:pt x="0" y="0"/>
                </a:lnTo>
                <a:lnTo>
                  <a:pt x="0" y="633221"/>
                </a:lnTo>
                <a:lnTo>
                  <a:pt x="9131" y="633221"/>
                </a:lnTo>
                <a:lnTo>
                  <a:pt x="9131" y="19049"/>
                </a:lnTo>
                <a:lnTo>
                  <a:pt x="19050" y="9905"/>
                </a:lnTo>
                <a:lnTo>
                  <a:pt x="19050" y="19049"/>
                </a:lnTo>
                <a:lnTo>
                  <a:pt x="1050797" y="19049"/>
                </a:lnTo>
                <a:lnTo>
                  <a:pt x="1050797" y="9905"/>
                </a:lnTo>
                <a:lnTo>
                  <a:pt x="1060691" y="19049"/>
                </a:lnTo>
                <a:lnTo>
                  <a:pt x="1060691" y="633221"/>
                </a:lnTo>
                <a:lnTo>
                  <a:pt x="1069848" y="633221"/>
                </a:lnTo>
                <a:close/>
              </a:path>
              <a:path w="1069975" h="633729">
                <a:moveTo>
                  <a:pt x="19050" y="19049"/>
                </a:moveTo>
                <a:lnTo>
                  <a:pt x="19050" y="9905"/>
                </a:lnTo>
                <a:lnTo>
                  <a:pt x="9131" y="19049"/>
                </a:lnTo>
                <a:lnTo>
                  <a:pt x="19050" y="19049"/>
                </a:lnTo>
                <a:close/>
              </a:path>
              <a:path w="1069975" h="633729">
                <a:moveTo>
                  <a:pt x="19050" y="614171"/>
                </a:moveTo>
                <a:lnTo>
                  <a:pt x="19050" y="19049"/>
                </a:lnTo>
                <a:lnTo>
                  <a:pt x="9131" y="19049"/>
                </a:lnTo>
                <a:lnTo>
                  <a:pt x="9131" y="614171"/>
                </a:lnTo>
                <a:lnTo>
                  <a:pt x="19050" y="614171"/>
                </a:lnTo>
                <a:close/>
              </a:path>
              <a:path w="1069975" h="633729">
                <a:moveTo>
                  <a:pt x="1060691" y="614171"/>
                </a:moveTo>
                <a:lnTo>
                  <a:pt x="9131" y="614171"/>
                </a:lnTo>
                <a:lnTo>
                  <a:pt x="19050" y="624077"/>
                </a:lnTo>
                <a:lnTo>
                  <a:pt x="19050" y="633221"/>
                </a:lnTo>
                <a:lnTo>
                  <a:pt x="1050797" y="633221"/>
                </a:lnTo>
                <a:lnTo>
                  <a:pt x="1050797" y="624077"/>
                </a:lnTo>
                <a:lnTo>
                  <a:pt x="1060691" y="614171"/>
                </a:lnTo>
                <a:close/>
              </a:path>
              <a:path w="1069975" h="633729">
                <a:moveTo>
                  <a:pt x="19050" y="633221"/>
                </a:moveTo>
                <a:lnTo>
                  <a:pt x="19050" y="624077"/>
                </a:lnTo>
                <a:lnTo>
                  <a:pt x="9131" y="614171"/>
                </a:lnTo>
                <a:lnTo>
                  <a:pt x="9131" y="633221"/>
                </a:lnTo>
                <a:lnTo>
                  <a:pt x="19050" y="633221"/>
                </a:lnTo>
                <a:close/>
              </a:path>
              <a:path w="1069975" h="633729">
                <a:moveTo>
                  <a:pt x="1060691" y="19049"/>
                </a:moveTo>
                <a:lnTo>
                  <a:pt x="1050797" y="9905"/>
                </a:lnTo>
                <a:lnTo>
                  <a:pt x="1050797" y="19049"/>
                </a:lnTo>
                <a:lnTo>
                  <a:pt x="1060691" y="19049"/>
                </a:lnTo>
                <a:close/>
              </a:path>
              <a:path w="1069975" h="633729">
                <a:moveTo>
                  <a:pt x="1060691" y="614171"/>
                </a:moveTo>
                <a:lnTo>
                  <a:pt x="1060691" y="19049"/>
                </a:lnTo>
                <a:lnTo>
                  <a:pt x="1050797" y="19049"/>
                </a:lnTo>
                <a:lnTo>
                  <a:pt x="1050797" y="614171"/>
                </a:lnTo>
                <a:lnTo>
                  <a:pt x="1060691" y="614171"/>
                </a:lnTo>
                <a:close/>
              </a:path>
              <a:path w="1069975" h="633729">
                <a:moveTo>
                  <a:pt x="1060691" y="633221"/>
                </a:moveTo>
                <a:lnTo>
                  <a:pt x="1060691" y="614171"/>
                </a:lnTo>
                <a:lnTo>
                  <a:pt x="1050797" y="624077"/>
                </a:lnTo>
                <a:lnTo>
                  <a:pt x="1050797" y="633221"/>
                </a:lnTo>
                <a:lnTo>
                  <a:pt x="1060691" y="633221"/>
                </a:lnTo>
                <a:close/>
              </a:path>
            </a:pathLst>
          </a:custGeom>
          <a:solidFill>
            <a:srgbClr val="99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561455" y="2956179"/>
            <a:ext cx="1061085" cy="624205"/>
          </a:xfrm>
          <a:prstGeom prst="rect">
            <a:avLst/>
          </a:prstGeom>
          <a:ln w="9156">
            <a:solidFill>
              <a:srgbClr val="996600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375"/>
              </a:spcBef>
            </a:pPr>
            <a:r>
              <a:rPr dirty="0" sz="3200" spc="-5" b="1">
                <a:solidFill>
                  <a:srgbClr val="653300"/>
                </a:solidFill>
                <a:latin typeface="Arial"/>
                <a:cs typeface="Arial"/>
              </a:rPr>
              <a:t>O(n)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66027" y="4256532"/>
            <a:ext cx="1051560" cy="614680"/>
          </a:xfrm>
          <a:custGeom>
            <a:avLst/>
            <a:gdLst/>
            <a:ahLst/>
            <a:cxnLst/>
            <a:rect l="l" t="t" r="r" b="b"/>
            <a:pathLst>
              <a:path w="1051559" h="614679">
                <a:moveTo>
                  <a:pt x="0" y="0"/>
                </a:moveTo>
                <a:lnTo>
                  <a:pt x="0" y="614172"/>
                </a:lnTo>
                <a:lnTo>
                  <a:pt x="1051559" y="614172"/>
                </a:lnTo>
                <a:lnTo>
                  <a:pt x="10515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CF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56895" y="4246626"/>
            <a:ext cx="1069975" cy="633730"/>
          </a:xfrm>
          <a:custGeom>
            <a:avLst/>
            <a:gdLst/>
            <a:ahLst/>
            <a:cxnLst/>
            <a:rect l="l" t="t" r="r" b="b"/>
            <a:pathLst>
              <a:path w="1069975" h="633729">
                <a:moveTo>
                  <a:pt x="1069848" y="633222"/>
                </a:moveTo>
                <a:lnTo>
                  <a:pt x="1069848" y="0"/>
                </a:lnTo>
                <a:lnTo>
                  <a:pt x="0" y="0"/>
                </a:lnTo>
                <a:lnTo>
                  <a:pt x="0" y="633222"/>
                </a:lnTo>
                <a:lnTo>
                  <a:pt x="9131" y="633222"/>
                </a:lnTo>
                <a:lnTo>
                  <a:pt x="9131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1050797" y="19050"/>
                </a:lnTo>
                <a:lnTo>
                  <a:pt x="1050797" y="9906"/>
                </a:lnTo>
                <a:lnTo>
                  <a:pt x="1060691" y="19050"/>
                </a:lnTo>
                <a:lnTo>
                  <a:pt x="1060691" y="633222"/>
                </a:lnTo>
                <a:lnTo>
                  <a:pt x="1069848" y="633222"/>
                </a:lnTo>
                <a:close/>
              </a:path>
              <a:path w="1069975" h="633729">
                <a:moveTo>
                  <a:pt x="19050" y="19050"/>
                </a:moveTo>
                <a:lnTo>
                  <a:pt x="19050" y="9906"/>
                </a:lnTo>
                <a:lnTo>
                  <a:pt x="9131" y="19050"/>
                </a:lnTo>
                <a:lnTo>
                  <a:pt x="19050" y="19050"/>
                </a:lnTo>
                <a:close/>
              </a:path>
              <a:path w="1069975" h="633729">
                <a:moveTo>
                  <a:pt x="19050" y="614172"/>
                </a:moveTo>
                <a:lnTo>
                  <a:pt x="19050" y="19050"/>
                </a:lnTo>
                <a:lnTo>
                  <a:pt x="9131" y="19050"/>
                </a:lnTo>
                <a:lnTo>
                  <a:pt x="9131" y="614172"/>
                </a:lnTo>
                <a:lnTo>
                  <a:pt x="19050" y="614172"/>
                </a:lnTo>
                <a:close/>
              </a:path>
              <a:path w="1069975" h="633729">
                <a:moveTo>
                  <a:pt x="1060691" y="614172"/>
                </a:moveTo>
                <a:lnTo>
                  <a:pt x="9131" y="614172"/>
                </a:lnTo>
                <a:lnTo>
                  <a:pt x="19050" y="624077"/>
                </a:lnTo>
                <a:lnTo>
                  <a:pt x="19050" y="633222"/>
                </a:lnTo>
                <a:lnTo>
                  <a:pt x="1050797" y="633222"/>
                </a:lnTo>
                <a:lnTo>
                  <a:pt x="1050797" y="624077"/>
                </a:lnTo>
                <a:lnTo>
                  <a:pt x="1060691" y="614172"/>
                </a:lnTo>
                <a:close/>
              </a:path>
              <a:path w="1069975" h="633729">
                <a:moveTo>
                  <a:pt x="19050" y="633222"/>
                </a:moveTo>
                <a:lnTo>
                  <a:pt x="19050" y="624077"/>
                </a:lnTo>
                <a:lnTo>
                  <a:pt x="9131" y="614172"/>
                </a:lnTo>
                <a:lnTo>
                  <a:pt x="9131" y="633222"/>
                </a:lnTo>
                <a:lnTo>
                  <a:pt x="19050" y="633222"/>
                </a:lnTo>
                <a:close/>
              </a:path>
              <a:path w="1069975" h="633729">
                <a:moveTo>
                  <a:pt x="1060691" y="19050"/>
                </a:moveTo>
                <a:lnTo>
                  <a:pt x="1050797" y="9906"/>
                </a:lnTo>
                <a:lnTo>
                  <a:pt x="1050797" y="19050"/>
                </a:lnTo>
                <a:lnTo>
                  <a:pt x="1060691" y="19050"/>
                </a:lnTo>
                <a:close/>
              </a:path>
              <a:path w="1069975" h="633729">
                <a:moveTo>
                  <a:pt x="1060691" y="614172"/>
                </a:moveTo>
                <a:lnTo>
                  <a:pt x="1060691" y="19050"/>
                </a:lnTo>
                <a:lnTo>
                  <a:pt x="1050797" y="19050"/>
                </a:lnTo>
                <a:lnTo>
                  <a:pt x="1050797" y="614172"/>
                </a:lnTo>
                <a:lnTo>
                  <a:pt x="1060691" y="614172"/>
                </a:lnTo>
                <a:close/>
              </a:path>
              <a:path w="1069975" h="633729">
                <a:moveTo>
                  <a:pt x="1060691" y="633222"/>
                </a:moveTo>
                <a:lnTo>
                  <a:pt x="1060691" y="614172"/>
                </a:lnTo>
                <a:lnTo>
                  <a:pt x="1050797" y="624077"/>
                </a:lnTo>
                <a:lnTo>
                  <a:pt x="1050797" y="633222"/>
                </a:lnTo>
                <a:lnTo>
                  <a:pt x="1060691" y="633222"/>
                </a:lnTo>
                <a:close/>
              </a:path>
            </a:pathLst>
          </a:custGeom>
          <a:solidFill>
            <a:srgbClr val="99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561455" y="4251578"/>
            <a:ext cx="1061085" cy="624205"/>
          </a:xfrm>
          <a:prstGeom prst="rect">
            <a:avLst/>
          </a:prstGeom>
          <a:ln w="9156">
            <a:solidFill>
              <a:srgbClr val="996600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375"/>
              </a:spcBef>
            </a:pPr>
            <a:r>
              <a:rPr dirty="0" sz="3200" spc="-10" b="1">
                <a:solidFill>
                  <a:srgbClr val="653300"/>
                </a:solidFill>
                <a:latin typeface="Arial"/>
                <a:cs typeface="Arial"/>
              </a:rPr>
              <a:t>O(1)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47227" y="5606796"/>
            <a:ext cx="1051560" cy="615315"/>
          </a:xfrm>
          <a:custGeom>
            <a:avLst/>
            <a:gdLst/>
            <a:ahLst/>
            <a:cxnLst/>
            <a:rect l="l" t="t" r="r" b="b"/>
            <a:pathLst>
              <a:path w="1051559" h="615314">
                <a:moveTo>
                  <a:pt x="0" y="0"/>
                </a:moveTo>
                <a:lnTo>
                  <a:pt x="0" y="614934"/>
                </a:lnTo>
                <a:lnTo>
                  <a:pt x="1051559" y="614934"/>
                </a:lnTo>
                <a:lnTo>
                  <a:pt x="10515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CF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538095" y="5597652"/>
            <a:ext cx="1069975" cy="633730"/>
          </a:xfrm>
          <a:custGeom>
            <a:avLst/>
            <a:gdLst/>
            <a:ahLst/>
            <a:cxnLst/>
            <a:rect l="l" t="t" r="r" b="b"/>
            <a:pathLst>
              <a:path w="1069975" h="633729">
                <a:moveTo>
                  <a:pt x="1069848" y="633222"/>
                </a:moveTo>
                <a:lnTo>
                  <a:pt x="1069848" y="0"/>
                </a:lnTo>
                <a:lnTo>
                  <a:pt x="0" y="0"/>
                </a:lnTo>
                <a:lnTo>
                  <a:pt x="0" y="633222"/>
                </a:lnTo>
                <a:lnTo>
                  <a:pt x="9131" y="633222"/>
                </a:lnTo>
                <a:lnTo>
                  <a:pt x="9131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1050797" y="19050"/>
                </a:lnTo>
                <a:lnTo>
                  <a:pt x="1050797" y="9144"/>
                </a:lnTo>
                <a:lnTo>
                  <a:pt x="1060703" y="19050"/>
                </a:lnTo>
                <a:lnTo>
                  <a:pt x="1060703" y="633222"/>
                </a:lnTo>
                <a:lnTo>
                  <a:pt x="1069848" y="633222"/>
                </a:lnTo>
                <a:close/>
              </a:path>
              <a:path w="1069975" h="633729">
                <a:moveTo>
                  <a:pt x="19050" y="19050"/>
                </a:moveTo>
                <a:lnTo>
                  <a:pt x="19050" y="9144"/>
                </a:lnTo>
                <a:lnTo>
                  <a:pt x="9131" y="19050"/>
                </a:lnTo>
                <a:lnTo>
                  <a:pt x="19050" y="19050"/>
                </a:lnTo>
                <a:close/>
              </a:path>
              <a:path w="1069975" h="633729">
                <a:moveTo>
                  <a:pt x="19050" y="614172"/>
                </a:moveTo>
                <a:lnTo>
                  <a:pt x="19050" y="19050"/>
                </a:lnTo>
                <a:lnTo>
                  <a:pt x="9131" y="19050"/>
                </a:lnTo>
                <a:lnTo>
                  <a:pt x="9131" y="614172"/>
                </a:lnTo>
                <a:lnTo>
                  <a:pt x="19050" y="614172"/>
                </a:lnTo>
                <a:close/>
              </a:path>
              <a:path w="1069975" h="633729">
                <a:moveTo>
                  <a:pt x="1060703" y="614172"/>
                </a:moveTo>
                <a:lnTo>
                  <a:pt x="9131" y="614172"/>
                </a:lnTo>
                <a:lnTo>
                  <a:pt x="19050" y="624077"/>
                </a:lnTo>
                <a:lnTo>
                  <a:pt x="19050" y="633222"/>
                </a:lnTo>
                <a:lnTo>
                  <a:pt x="1050797" y="633222"/>
                </a:lnTo>
                <a:lnTo>
                  <a:pt x="1050797" y="624077"/>
                </a:lnTo>
                <a:lnTo>
                  <a:pt x="1060703" y="614172"/>
                </a:lnTo>
                <a:close/>
              </a:path>
              <a:path w="1069975" h="633729">
                <a:moveTo>
                  <a:pt x="19050" y="633222"/>
                </a:moveTo>
                <a:lnTo>
                  <a:pt x="19050" y="624077"/>
                </a:lnTo>
                <a:lnTo>
                  <a:pt x="9131" y="614172"/>
                </a:lnTo>
                <a:lnTo>
                  <a:pt x="9131" y="633222"/>
                </a:lnTo>
                <a:lnTo>
                  <a:pt x="19050" y="633222"/>
                </a:lnTo>
                <a:close/>
              </a:path>
              <a:path w="1069975" h="633729">
                <a:moveTo>
                  <a:pt x="1060703" y="19050"/>
                </a:moveTo>
                <a:lnTo>
                  <a:pt x="1050797" y="9144"/>
                </a:lnTo>
                <a:lnTo>
                  <a:pt x="1050797" y="19050"/>
                </a:lnTo>
                <a:lnTo>
                  <a:pt x="1060703" y="19050"/>
                </a:lnTo>
                <a:close/>
              </a:path>
              <a:path w="1069975" h="633729">
                <a:moveTo>
                  <a:pt x="1060703" y="614172"/>
                </a:moveTo>
                <a:lnTo>
                  <a:pt x="1060703" y="19050"/>
                </a:lnTo>
                <a:lnTo>
                  <a:pt x="1050797" y="19050"/>
                </a:lnTo>
                <a:lnTo>
                  <a:pt x="1050797" y="614172"/>
                </a:lnTo>
                <a:lnTo>
                  <a:pt x="1060703" y="614172"/>
                </a:lnTo>
                <a:close/>
              </a:path>
              <a:path w="1069975" h="633729">
                <a:moveTo>
                  <a:pt x="1060703" y="633222"/>
                </a:moveTo>
                <a:lnTo>
                  <a:pt x="1060703" y="614172"/>
                </a:lnTo>
                <a:lnTo>
                  <a:pt x="1050797" y="624077"/>
                </a:lnTo>
                <a:lnTo>
                  <a:pt x="1050797" y="633222"/>
                </a:lnTo>
                <a:lnTo>
                  <a:pt x="1060703" y="633222"/>
                </a:lnTo>
                <a:close/>
              </a:path>
            </a:pathLst>
          </a:custGeom>
          <a:solidFill>
            <a:srgbClr val="99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542655" y="5602223"/>
            <a:ext cx="1061085" cy="624205"/>
          </a:xfrm>
          <a:prstGeom prst="rect">
            <a:avLst/>
          </a:prstGeom>
          <a:ln w="8763">
            <a:solidFill>
              <a:srgbClr val="9966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380"/>
              </a:spcBef>
            </a:pPr>
            <a:r>
              <a:rPr dirty="0" sz="3200" spc="-10" b="1">
                <a:solidFill>
                  <a:srgbClr val="653300"/>
                </a:solidFill>
                <a:latin typeface="Arial"/>
                <a:cs typeface="Arial"/>
              </a:rPr>
              <a:t>O(1)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815" y="607567"/>
            <a:ext cx="68497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323232"/>
                </a:solidFill>
                <a:latin typeface="Times New Roman"/>
                <a:cs typeface="Times New Roman"/>
              </a:rPr>
              <a:t>Status </a:t>
            </a:r>
            <a:r>
              <a:rPr dirty="0" sz="3600">
                <a:solidFill>
                  <a:srgbClr val="323232"/>
                </a:solidFill>
              </a:rPr>
              <a:t>LocatePos( LinkList L, int i</a:t>
            </a:r>
            <a:r>
              <a:rPr dirty="0" sz="3600" spc="-90">
                <a:solidFill>
                  <a:srgbClr val="323232"/>
                </a:solidFill>
              </a:rPr>
              <a:t> </a:t>
            </a:r>
            <a:r>
              <a:rPr dirty="0" sz="3600">
                <a:solidFill>
                  <a:srgbClr val="323232"/>
                </a:solidFill>
              </a:rPr>
              <a:t>);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773" y="1278889"/>
            <a:ext cx="8338184" cy="1417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94715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-1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333CC"/>
                </a:solidFill>
                <a:latin typeface="SimSun"/>
                <a:cs typeface="SimSun"/>
              </a:rPr>
              <a:t>改变当前指针指向第i个结点</a:t>
            </a:r>
            <a:endParaRPr sz="3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805"/>
              </a:spcBef>
            </a:pP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Status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LocateElem (LinkList L, </a:t>
            </a:r>
            <a:r>
              <a:rPr dirty="0" sz="3600" spc="-35">
                <a:solidFill>
                  <a:srgbClr val="323232"/>
                </a:solidFill>
                <a:latin typeface="Times New Roman"/>
                <a:cs typeface="Times New Roman"/>
              </a:rPr>
              <a:t>ElemType</a:t>
            </a:r>
            <a:r>
              <a:rPr dirty="0" sz="3600" spc="-9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e,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2573" y="2788411"/>
            <a:ext cx="25463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29"/>
              </a:lnSpc>
            </a:pP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4259" y="2725928"/>
            <a:ext cx="77736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tatus </a:t>
            </a:r>
            <a:r>
              <a:rPr dirty="0" sz="3600" spc="-15">
                <a:solidFill>
                  <a:srgbClr val="323232"/>
                </a:solidFill>
                <a:latin typeface="Times New Roman"/>
                <a:cs typeface="Times New Roman"/>
              </a:rPr>
              <a:t>(</a:t>
            </a:r>
            <a:r>
              <a:rPr dirty="0" sz="3600" spc="-15" b="1">
                <a:solidFill>
                  <a:srgbClr val="323232"/>
                </a:solidFill>
                <a:latin typeface="Times New Roman"/>
                <a:cs typeface="Times New Roman"/>
              </a:rPr>
              <a:t>*</a:t>
            </a:r>
            <a:r>
              <a:rPr dirty="0" sz="3600" spc="-15">
                <a:solidFill>
                  <a:srgbClr val="323232"/>
                </a:solidFill>
                <a:latin typeface="Times New Roman"/>
                <a:cs typeface="Times New Roman"/>
              </a:rPr>
              <a:t>compare)(ElemType,</a:t>
            </a:r>
            <a:r>
              <a:rPr dirty="0" sz="3600" spc="-25">
                <a:solidFill>
                  <a:srgbClr val="323232"/>
                </a:solidFill>
                <a:latin typeface="Times New Roman"/>
                <a:cs typeface="Times New Roman"/>
              </a:rPr>
              <a:t> ElemType));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9773" y="3314650"/>
            <a:ext cx="8796020" cy="295529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4965">
              <a:lnSpc>
                <a:spcPct val="100000"/>
              </a:lnSpc>
              <a:spcBef>
                <a:spcPts val="615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-1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333CC"/>
                </a:solidFill>
                <a:latin typeface="SimSun"/>
                <a:cs typeface="SimSun"/>
              </a:rPr>
              <a:t>若存在与</a:t>
            </a:r>
            <a:r>
              <a:rPr dirty="0" sz="3200" spc="-5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dirty="0" sz="3200" spc="-15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333CC"/>
                </a:solidFill>
                <a:latin typeface="SimSun"/>
                <a:cs typeface="SimSun"/>
              </a:rPr>
              <a:t>满足函数</a:t>
            </a:r>
            <a:r>
              <a:rPr dirty="0" sz="3200" spc="-5">
                <a:solidFill>
                  <a:srgbClr val="3333CC"/>
                </a:solidFill>
                <a:latin typeface="Times New Roman"/>
                <a:cs typeface="Times New Roman"/>
              </a:rPr>
              <a:t>compare(</a:t>
            </a:r>
            <a:r>
              <a:rPr dirty="0" sz="3200" spc="-10">
                <a:solidFill>
                  <a:srgbClr val="3333CC"/>
                </a:solidFill>
                <a:latin typeface="Times New Roman"/>
                <a:cs typeface="Times New Roman"/>
              </a:rPr>
              <a:t> )</a:t>
            </a:r>
            <a:r>
              <a:rPr dirty="0" sz="3200" spc="-5">
                <a:solidFill>
                  <a:srgbClr val="3333CC"/>
                </a:solidFill>
                <a:latin typeface="SimSun"/>
                <a:cs typeface="SimSun"/>
              </a:rPr>
              <a:t>判定关系的元</a:t>
            </a:r>
            <a:endParaRPr sz="3200">
              <a:latin typeface="SimSun"/>
              <a:cs typeface="SimSun"/>
            </a:endParaRPr>
          </a:p>
          <a:p>
            <a:pPr marL="418465">
              <a:lnSpc>
                <a:spcPct val="100000"/>
              </a:lnSpc>
              <a:spcBef>
                <a:spcPts val="515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-1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333CC"/>
                </a:solidFill>
                <a:latin typeface="SimSun"/>
                <a:cs typeface="SimSun"/>
              </a:rPr>
              <a:t>素，则移动当前指针指向第1个满足条件的</a:t>
            </a:r>
            <a:endParaRPr sz="3200">
              <a:latin typeface="SimSun"/>
              <a:cs typeface="SimSun"/>
            </a:endParaRPr>
          </a:p>
          <a:p>
            <a:pPr marL="418465">
              <a:lnSpc>
                <a:spcPct val="100000"/>
              </a:lnSpc>
              <a:spcBef>
                <a:spcPts val="385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 </a:t>
            </a:r>
            <a:r>
              <a:rPr dirty="0" sz="3200" spc="-5">
                <a:solidFill>
                  <a:srgbClr val="3333CC"/>
                </a:solidFill>
                <a:latin typeface="SimSun"/>
                <a:cs typeface="SimSun"/>
              </a:rPr>
              <a:t>元素的前驱，并返</a:t>
            </a:r>
            <a:r>
              <a:rPr dirty="0" sz="3200">
                <a:solidFill>
                  <a:srgbClr val="3333CC"/>
                </a:solidFill>
                <a:latin typeface="SimSun"/>
                <a:cs typeface="SimSun"/>
              </a:rPr>
              <a:t>回</a:t>
            </a:r>
            <a:r>
              <a:rPr dirty="0" sz="3200" spc="-5">
                <a:solidFill>
                  <a:srgbClr val="3333CC"/>
                </a:solidFill>
                <a:latin typeface="Times New Roman"/>
                <a:cs typeface="Times New Roman"/>
              </a:rPr>
              <a:t>OK;</a:t>
            </a:r>
            <a:r>
              <a:rPr dirty="0" sz="3200" spc="-2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333CC"/>
                </a:solidFill>
                <a:latin typeface="SimSun"/>
                <a:cs typeface="SimSun"/>
              </a:rPr>
              <a:t>否则返回</a:t>
            </a:r>
            <a:r>
              <a:rPr dirty="0" sz="3200" spc="-5">
                <a:solidFill>
                  <a:srgbClr val="3333CC"/>
                </a:solidFill>
                <a:latin typeface="Times New Roman"/>
                <a:cs typeface="Times New Roman"/>
              </a:rPr>
              <a:t>ERROR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Status </a:t>
            </a:r>
            <a:r>
              <a:rPr dirty="0" sz="3600" spc="-10">
                <a:solidFill>
                  <a:srgbClr val="323232"/>
                </a:solidFill>
                <a:latin typeface="Times New Roman"/>
                <a:cs typeface="Times New Roman"/>
              </a:rPr>
              <a:t>ListTraverse(LinkList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L, 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Status</a:t>
            </a: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(</a:t>
            </a:r>
            <a:r>
              <a:rPr dirty="0" sz="2800" b="1">
                <a:solidFill>
                  <a:srgbClr val="323232"/>
                </a:solidFill>
                <a:latin typeface="Times New Roman"/>
                <a:cs typeface="Times New Roman"/>
              </a:rPr>
              <a:t>*</a:t>
            </a: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visit)()</a:t>
            </a:r>
            <a:r>
              <a:rPr dirty="0" sz="2800" spc="-4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);</a:t>
            </a:r>
            <a:endParaRPr sz="2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835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9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333CC"/>
                </a:solidFill>
                <a:latin typeface="SimSun"/>
                <a:cs typeface="SimSun"/>
              </a:rPr>
              <a:t>依次对L的每个元素调用函</a:t>
            </a:r>
            <a:r>
              <a:rPr dirty="0" sz="3200" spc="5">
                <a:solidFill>
                  <a:srgbClr val="3333CC"/>
                </a:solidFill>
                <a:latin typeface="SimSun"/>
                <a:cs typeface="SimSun"/>
              </a:rPr>
              <a:t>数</a:t>
            </a:r>
            <a:r>
              <a:rPr dirty="0" sz="3200" spc="-10">
                <a:solidFill>
                  <a:srgbClr val="3333CC"/>
                </a:solidFill>
                <a:latin typeface="Times New Roman"/>
                <a:cs typeface="Times New Roman"/>
              </a:rPr>
              <a:t>visit()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85427" y="67497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304800"/>
                </a:move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lnTo>
                  <a:pt x="38100" y="304800"/>
                </a:lnTo>
                <a:lnTo>
                  <a:pt x="38100" y="38100"/>
                </a:lnTo>
                <a:lnTo>
                  <a:pt x="266700" y="152400"/>
                </a:lnTo>
                <a:lnTo>
                  <a:pt x="266700" y="304800"/>
                </a:lnTo>
                <a:lnTo>
                  <a:pt x="304800" y="304800"/>
                </a:lnTo>
                <a:close/>
              </a:path>
              <a:path w="304800" h="304800">
                <a:moveTo>
                  <a:pt x="266700" y="304800"/>
                </a:moveTo>
                <a:lnTo>
                  <a:pt x="266700" y="152400"/>
                </a:lnTo>
                <a:lnTo>
                  <a:pt x="38100" y="266700"/>
                </a:lnTo>
                <a:lnTo>
                  <a:pt x="38100" y="304800"/>
                </a:lnTo>
                <a:lnTo>
                  <a:pt x="266700" y="3048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418967" y="6780276"/>
            <a:ext cx="243840" cy="244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80867" y="6745223"/>
            <a:ext cx="314960" cy="314960"/>
          </a:xfrm>
          <a:custGeom>
            <a:avLst/>
            <a:gdLst/>
            <a:ahLst/>
            <a:cxnLst/>
            <a:rect l="l" t="t" r="r" b="b"/>
            <a:pathLst>
              <a:path w="314959" h="314959">
                <a:moveTo>
                  <a:pt x="314705" y="314705"/>
                </a:moveTo>
                <a:lnTo>
                  <a:pt x="314705" y="0"/>
                </a:lnTo>
                <a:lnTo>
                  <a:pt x="0" y="0"/>
                </a:lnTo>
                <a:lnTo>
                  <a:pt x="0" y="314705"/>
                </a:lnTo>
                <a:lnTo>
                  <a:pt x="4559" y="3147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04800" y="9905"/>
                </a:lnTo>
                <a:lnTo>
                  <a:pt x="304800" y="4572"/>
                </a:lnTo>
                <a:lnTo>
                  <a:pt x="309359" y="9905"/>
                </a:lnTo>
                <a:lnTo>
                  <a:pt x="309359" y="314705"/>
                </a:lnTo>
                <a:lnTo>
                  <a:pt x="314705" y="314705"/>
                </a:lnTo>
                <a:close/>
              </a:path>
              <a:path w="314959" h="3149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14959" h="314959">
                <a:moveTo>
                  <a:pt x="9906" y="3048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04800"/>
                </a:lnTo>
                <a:lnTo>
                  <a:pt x="9906" y="304800"/>
                </a:lnTo>
                <a:close/>
              </a:path>
              <a:path w="314959" h="314959">
                <a:moveTo>
                  <a:pt x="309359" y="304800"/>
                </a:moveTo>
                <a:lnTo>
                  <a:pt x="4559" y="304800"/>
                </a:lnTo>
                <a:lnTo>
                  <a:pt x="9906" y="309372"/>
                </a:lnTo>
                <a:lnTo>
                  <a:pt x="9906" y="314705"/>
                </a:lnTo>
                <a:lnTo>
                  <a:pt x="304800" y="314705"/>
                </a:lnTo>
                <a:lnTo>
                  <a:pt x="304800" y="309372"/>
                </a:lnTo>
                <a:lnTo>
                  <a:pt x="309359" y="304800"/>
                </a:lnTo>
                <a:close/>
              </a:path>
              <a:path w="314959" h="314959">
                <a:moveTo>
                  <a:pt x="9906" y="314705"/>
                </a:moveTo>
                <a:lnTo>
                  <a:pt x="9906" y="309372"/>
                </a:lnTo>
                <a:lnTo>
                  <a:pt x="4559" y="304800"/>
                </a:lnTo>
                <a:lnTo>
                  <a:pt x="4559" y="314705"/>
                </a:lnTo>
                <a:lnTo>
                  <a:pt x="9906" y="314705"/>
                </a:lnTo>
                <a:close/>
              </a:path>
              <a:path w="314959" h="314959">
                <a:moveTo>
                  <a:pt x="309359" y="9905"/>
                </a:moveTo>
                <a:lnTo>
                  <a:pt x="304800" y="4572"/>
                </a:lnTo>
                <a:lnTo>
                  <a:pt x="304800" y="9905"/>
                </a:lnTo>
                <a:lnTo>
                  <a:pt x="309359" y="9905"/>
                </a:lnTo>
                <a:close/>
              </a:path>
              <a:path w="314959" h="314959">
                <a:moveTo>
                  <a:pt x="309359" y="304800"/>
                </a:moveTo>
                <a:lnTo>
                  <a:pt x="309359" y="9905"/>
                </a:lnTo>
                <a:lnTo>
                  <a:pt x="304800" y="9905"/>
                </a:lnTo>
                <a:lnTo>
                  <a:pt x="304800" y="304800"/>
                </a:lnTo>
                <a:lnTo>
                  <a:pt x="309359" y="304800"/>
                </a:lnTo>
                <a:close/>
              </a:path>
              <a:path w="314959" h="314959">
                <a:moveTo>
                  <a:pt x="309359" y="314705"/>
                </a:moveTo>
                <a:lnTo>
                  <a:pt x="309359" y="304800"/>
                </a:lnTo>
                <a:lnTo>
                  <a:pt x="304800" y="309372"/>
                </a:lnTo>
                <a:lnTo>
                  <a:pt x="304800" y="314705"/>
                </a:lnTo>
                <a:lnTo>
                  <a:pt x="309359" y="3147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94827" y="653795"/>
            <a:ext cx="1051560" cy="599440"/>
          </a:xfrm>
          <a:custGeom>
            <a:avLst/>
            <a:gdLst/>
            <a:ahLst/>
            <a:cxnLst/>
            <a:rect l="l" t="t" r="r" b="b"/>
            <a:pathLst>
              <a:path w="1051559" h="599440">
                <a:moveTo>
                  <a:pt x="0" y="0"/>
                </a:moveTo>
                <a:lnTo>
                  <a:pt x="0" y="598932"/>
                </a:lnTo>
                <a:lnTo>
                  <a:pt x="1051559" y="598932"/>
                </a:lnTo>
                <a:lnTo>
                  <a:pt x="10515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CF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385695" y="644651"/>
            <a:ext cx="1069975" cy="617220"/>
          </a:xfrm>
          <a:custGeom>
            <a:avLst/>
            <a:gdLst/>
            <a:ahLst/>
            <a:cxnLst/>
            <a:rect l="l" t="t" r="r" b="b"/>
            <a:pathLst>
              <a:path w="1069975" h="617219">
                <a:moveTo>
                  <a:pt x="1069848" y="617219"/>
                </a:moveTo>
                <a:lnTo>
                  <a:pt x="1069848" y="0"/>
                </a:lnTo>
                <a:lnTo>
                  <a:pt x="0" y="0"/>
                </a:lnTo>
                <a:lnTo>
                  <a:pt x="0" y="617219"/>
                </a:lnTo>
                <a:lnTo>
                  <a:pt x="9131" y="617219"/>
                </a:lnTo>
                <a:lnTo>
                  <a:pt x="9131" y="19049"/>
                </a:lnTo>
                <a:lnTo>
                  <a:pt x="19050" y="9143"/>
                </a:lnTo>
                <a:lnTo>
                  <a:pt x="19050" y="19049"/>
                </a:lnTo>
                <a:lnTo>
                  <a:pt x="1050797" y="19049"/>
                </a:lnTo>
                <a:lnTo>
                  <a:pt x="1050797" y="9143"/>
                </a:lnTo>
                <a:lnTo>
                  <a:pt x="1060703" y="19049"/>
                </a:lnTo>
                <a:lnTo>
                  <a:pt x="1060703" y="617219"/>
                </a:lnTo>
                <a:lnTo>
                  <a:pt x="1069848" y="617219"/>
                </a:lnTo>
                <a:close/>
              </a:path>
              <a:path w="1069975" h="617219">
                <a:moveTo>
                  <a:pt x="19050" y="19049"/>
                </a:moveTo>
                <a:lnTo>
                  <a:pt x="19050" y="9143"/>
                </a:lnTo>
                <a:lnTo>
                  <a:pt x="9131" y="19049"/>
                </a:lnTo>
                <a:lnTo>
                  <a:pt x="19050" y="19049"/>
                </a:lnTo>
                <a:close/>
              </a:path>
              <a:path w="1069975" h="617219">
                <a:moveTo>
                  <a:pt x="19050" y="598169"/>
                </a:moveTo>
                <a:lnTo>
                  <a:pt x="19050" y="19049"/>
                </a:lnTo>
                <a:lnTo>
                  <a:pt x="9131" y="19049"/>
                </a:lnTo>
                <a:lnTo>
                  <a:pt x="9131" y="598169"/>
                </a:lnTo>
                <a:lnTo>
                  <a:pt x="19050" y="598169"/>
                </a:lnTo>
                <a:close/>
              </a:path>
              <a:path w="1069975" h="617219">
                <a:moveTo>
                  <a:pt x="1060703" y="598169"/>
                </a:moveTo>
                <a:lnTo>
                  <a:pt x="9131" y="598169"/>
                </a:lnTo>
                <a:lnTo>
                  <a:pt x="19050" y="608075"/>
                </a:lnTo>
                <a:lnTo>
                  <a:pt x="19050" y="617219"/>
                </a:lnTo>
                <a:lnTo>
                  <a:pt x="1050797" y="617219"/>
                </a:lnTo>
                <a:lnTo>
                  <a:pt x="1050797" y="608075"/>
                </a:lnTo>
                <a:lnTo>
                  <a:pt x="1060703" y="598169"/>
                </a:lnTo>
                <a:close/>
              </a:path>
              <a:path w="1069975" h="617219">
                <a:moveTo>
                  <a:pt x="19050" y="617219"/>
                </a:moveTo>
                <a:lnTo>
                  <a:pt x="19050" y="608075"/>
                </a:lnTo>
                <a:lnTo>
                  <a:pt x="9131" y="598169"/>
                </a:lnTo>
                <a:lnTo>
                  <a:pt x="9131" y="617219"/>
                </a:lnTo>
                <a:lnTo>
                  <a:pt x="19050" y="617219"/>
                </a:lnTo>
                <a:close/>
              </a:path>
              <a:path w="1069975" h="617219">
                <a:moveTo>
                  <a:pt x="1060703" y="19049"/>
                </a:moveTo>
                <a:lnTo>
                  <a:pt x="1050797" y="9143"/>
                </a:lnTo>
                <a:lnTo>
                  <a:pt x="1050797" y="19049"/>
                </a:lnTo>
                <a:lnTo>
                  <a:pt x="1060703" y="19049"/>
                </a:lnTo>
                <a:close/>
              </a:path>
              <a:path w="1069975" h="617219">
                <a:moveTo>
                  <a:pt x="1060703" y="598169"/>
                </a:moveTo>
                <a:lnTo>
                  <a:pt x="1060703" y="19049"/>
                </a:lnTo>
                <a:lnTo>
                  <a:pt x="1050797" y="19049"/>
                </a:lnTo>
                <a:lnTo>
                  <a:pt x="1050797" y="598169"/>
                </a:lnTo>
                <a:lnTo>
                  <a:pt x="1060703" y="598169"/>
                </a:lnTo>
                <a:close/>
              </a:path>
              <a:path w="1069975" h="617219">
                <a:moveTo>
                  <a:pt x="1060703" y="617219"/>
                </a:moveTo>
                <a:lnTo>
                  <a:pt x="1060703" y="598169"/>
                </a:lnTo>
                <a:lnTo>
                  <a:pt x="1050797" y="608075"/>
                </a:lnTo>
                <a:lnTo>
                  <a:pt x="1050797" y="617219"/>
                </a:lnTo>
                <a:lnTo>
                  <a:pt x="1060703" y="61721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390255" y="649223"/>
            <a:ext cx="1061085" cy="608330"/>
          </a:xfrm>
          <a:prstGeom prst="rect">
            <a:avLst/>
          </a:prstGeom>
          <a:ln w="8763">
            <a:solidFill>
              <a:srgbClr val="333333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315"/>
              </a:spcBef>
            </a:pPr>
            <a:r>
              <a:rPr dirty="0" sz="3200" spc="-10">
                <a:solidFill>
                  <a:srgbClr val="653300"/>
                </a:solidFill>
                <a:latin typeface="Arial"/>
                <a:cs typeface="Arial"/>
              </a:rPr>
              <a:t>O(n)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67041" y="2863595"/>
            <a:ext cx="1050925" cy="599440"/>
          </a:xfrm>
          <a:custGeom>
            <a:avLst/>
            <a:gdLst/>
            <a:ahLst/>
            <a:cxnLst/>
            <a:rect l="l" t="t" r="r" b="b"/>
            <a:pathLst>
              <a:path w="1050925" h="599439">
                <a:moveTo>
                  <a:pt x="0" y="0"/>
                </a:moveTo>
                <a:lnTo>
                  <a:pt x="0" y="598931"/>
                </a:lnTo>
                <a:lnTo>
                  <a:pt x="1050798" y="598931"/>
                </a:lnTo>
                <a:lnTo>
                  <a:pt x="10507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CF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57897" y="2854451"/>
            <a:ext cx="1069975" cy="617220"/>
          </a:xfrm>
          <a:custGeom>
            <a:avLst/>
            <a:gdLst/>
            <a:ahLst/>
            <a:cxnLst/>
            <a:rect l="l" t="t" r="r" b="b"/>
            <a:pathLst>
              <a:path w="1069975" h="617220">
                <a:moveTo>
                  <a:pt x="1069848" y="617220"/>
                </a:moveTo>
                <a:lnTo>
                  <a:pt x="1069847" y="0"/>
                </a:lnTo>
                <a:lnTo>
                  <a:pt x="0" y="0"/>
                </a:lnTo>
                <a:lnTo>
                  <a:pt x="0" y="617220"/>
                </a:lnTo>
                <a:lnTo>
                  <a:pt x="9144" y="617220"/>
                </a:lnTo>
                <a:lnTo>
                  <a:pt x="9143" y="19050"/>
                </a:lnTo>
                <a:lnTo>
                  <a:pt x="19050" y="9143"/>
                </a:lnTo>
                <a:lnTo>
                  <a:pt x="19050" y="19050"/>
                </a:lnTo>
                <a:lnTo>
                  <a:pt x="1050797" y="19050"/>
                </a:lnTo>
                <a:lnTo>
                  <a:pt x="1050797" y="9143"/>
                </a:lnTo>
                <a:lnTo>
                  <a:pt x="1059941" y="19050"/>
                </a:lnTo>
                <a:lnTo>
                  <a:pt x="1059942" y="617220"/>
                </a:lnTo>
                <a:lnTo>
                  <a:pt x="1069848" y="617220"/>
                </a:lnTo>
                <a:close/>
              </a:path>
              <a:path w="1069975" h="617220">
                <a:moveTo>
                  <a:pt x="19050" y="19050"/>
                </a:moveTo>
                <a:lnTo>
                  <a:pt x="19050" y="9143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1069975" h="617220">
                <a:moveTo>
                  <a:pt x="19050" y="598170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598170"/>
                </a:lnTo>
                <a:lnTo>
                  <a:pt x="19050" y="598170"/>
                </a:lnTo>
                <a:close/>
              </a:path>
              <a:path w="1069975" h="617220">
                <a:moveTo>
                  <a:pt x="1059942" y="598170"/>
                </a:moveTo>
                <a:lnTo>
                  <a:pt x="9143" y="598170"/>
                </a:lnTo>
                <a:lnTo>
                  <a:pt x="19050" y="608076"/>
                </a:lnTo>
                <a:lnTo>
                  <a:pt x="19050" y="617220"/>
                </a:lnTo>
                <a:lnTo>
                  <a:pt x="1050798" y="617220"/>
                </a:lnTo>
                <a:lnTo>
                  <a:pt x="1050798" y="608076"/>
                </a:lnTo>
                <a:lnTo>
                  <a:pt x="1059942" y="598170"/>
                </a:lnTo>
                <a:close/>
              </a:path>
              <a:path w="1069975" h="617220">
                <a:moveTo>
                  <a:pt x="19050" y="617220"/>
                </a:moveTo>
                <a:lnTo>
                  <a:pt x="19050" y="608076"/>
                </a:lnTo>
                <a:lnTo>
                  <a:pt x="9143" y="598170"/>
                </a:lnTo>
                <a:lnTo>
                  <a:pt x="9144" y="617220"/>
                </a:lnTo>
                <a:lnTo>
                  <a:pt x="19050" y="617220"/>
                </a:lnTo>
                <a:close/>
              </a:path>
              <a:path w="1069975" h="617220">
                <a:moveTo>
                  <a:pt x="1059941" y="19050"/>
                </a:moveTo>
                <a:lnTo>
                  <a:pt x="1050797" y="9143"/>
                </a:lnTo>
                <a:lnTo>
                  <a:pt x="1050797" y="19050"/>
                </a:lnTo>
                <a:lnTo>
                  <a:pt x="1059941" y="19050"/>
                </a:lnTo>
                <a:close/>
              </a:path>
              <a:path w="1069975" h="617220">
                <a:moveTo>
                  <a:pt x="1059942" y="598170"/>
                </a:moveTo>
                <a:lnTo>
                  <a:pt x="1059941" y="19050"/>
                </a:lnTo>
                <a:lnTo>
                  <a:pt x="1050797" y="19050"/>
                </a:lnTo>
                <a:lnTo>
                  <a:pt x="1050798" y="598170"/>
                </a:lnTo>
                <a:lnTo>
                  <a:pt x="1059942" y="598170"/>
                </a:lnTo>
                <a:close/>
              </a:path>
              <a:path w="1069975" h="617220">
                <a:moveTo>
                  <a:pt x="1059942" y="617220"/>
                </a:moveTo>
                <a:lnTo>
                  <a:pt x="1059942" y="598170"/>
                </a:lnTo>
                <a:lnTo>
                  <a:pt x="1050798" y="608076"/>
                </a:lnTo>
                <a:lnTo>
                  <a:pt x="1050798" y="617220"/>
                </a:lnTo>
                <a:lnTo>
                  <a:pt x="1059942" y="61722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62964" y="2859023"/>
            <a:ext cx="1060450" cy="608330"/>
          </a:xfrm>
          <a:prstGeom prst="rect">
            <a:avLst/>
          </a:prstGeom>
          <a:ln w="9906">
            <a:solidFill>
              <a:srgbClr val="333333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315"/>
              </a:spcBef>
            </a:pPr>
            <a:r>
              <a:rPr dirty="0" sz="3200" spc="-10">
                <a:solidFill>
                  <a:srgbClr val="653300"/>
                </a:solidFill>
                <a:latin typeface="Arial"/>
                <a:cs typeface="Arial"/>
              </a:rPr>
              <a:t>O(n)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99039" y="6368796"/>
            <a:ext cx="1051560" cy="599440"/>
          </a:xfrm>
          <a:custGeom>
            <a:avLst/>
            <a:gdLst/>
            <a:ahLst/>
            <a:cxnLst/>
            <a:rect l="l" t="t" r="r" b="b"/>
            <a:pathLst>
              <a:path w="1051560" h="599440">
                <a:moveTo>
                  <a:pt x="0" y="0"/>
                </a:moveTo>
                <a:lnTo>
                  <a:pt x="0" y="598931"/>
                </a:lnTo>
                <a:lnTo>
                  <a:pt x="1051560" y="598931"/>
                </a:lnTo>
                <a:lnTo>
                  <a:pt x="10515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CF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9895" y="6359652"/>
            <a:ext cx="1069975" cy="617220"/>
          </a:xfrm>
          <a:custGeom>
            <a:avLst/>
            <a:gdLst/>
            <a:ahLst/>
            <a:cxnLst/>
            <a:rect l="l" t="t" r="r" b="b"/>
            <a:pathLst>
              <a:path w="1069975" h="617220">
                <a:moveTo>
                  <a:pt x="1069848" y="617220"/>
                </a:moveTo>
                <a:lnTo>
                  <a:pt x="1069848" y="0"/>
                </a:lnTo>
                <a:lnTo>
                  <a:pt x="0" y="0"/>
                </a:lnTo>
                <a:lnTo>
                  <a:pt x="0" y="617220"/>
                </a:lnTo>
                <a:lnTo>
                  <a:pt x="9144" y="617220"/>
                </a:lnTo>
                <a:lnTo>
                  <a:pt x="9144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1050798" y="19050"/>
                </a:lnTo>
                <a:lnTo>
                  <a:pt x="1050798" y="9144"/>
                </a:lnTo>
                <a:lnTo>
                  <a:pt x="1060703" y="19050"/>
                </a:lnTo>
                <a:lnTo>
                  <a:pt x="1060703" y="617220"/>
                </a:lnTo>
                <a:lnTo>
                  <a:pt x="1069848" y="617220"/>
                </a:lnTo>
                <a:close/>
              </a:path>
              <a:path w="1069975" h="617220">
                <a:moveTo>
                  <a:pt x="19050" y="19050"/>
                </a:moveTo>
                <a:lnTo>
                  <a:pt x="19050" y="9144"/>
                </a:lnTo>
                <a:lnTo>
                  <a:pt x="9144" y="19050"/>
                </a:lnTo>
                <a:lnTo>
                  <a:pt x="19050" y="19050"/>
                </a:lnTo>
                <a:close/>
              </a:path>
              <a:path w="1069975" h="617220">
                <a:moveTo>
                  <a:pt x="19050" y="598170"/>
                </a:moveTo>
                <a:lnTo>
                  <a:pt x="19050" y="19050"/>
                </a:lnTo>
                <a:lnTo>
                  <a:pt x="9144" y="19050"/>
                </a:lnTo>
                <a:lnTo>
                  <a:pt x="9144" y="598170"/>
                </a:lnTo>
                <a:lnTo>
                  <a:pt x="19050" y="598170"/>
                </a:lnTo>
                <a:close/>
              </a:path>
              <a:path w="1069975" h="617220">
                <a:moveTo>
                  <a:pt x="1060703" y="598170"/>
                </a:moveTo>
                <a:lnTo>
                  <a:pt x="9144" y="598170"/>
                </a:lnTo>
                <a:lnTo>
                  <a:pt x="19050" y="608076"/>
                </a:lnTo>
                <a:lnTo>
                  <a:pt x="19050" y="617220"/>
                </a:lnTo>
                <a:lnTo>
                  <a:pt x="1050798" y="617220"/>
                </a:lnTo>
                <a:lnTo>
                  <a:pt x="1050798" y="608076"/>
                </a:lnTo>
                <a:lnTo>
                  <a:pt x="1060703" y="598170"/>
                </a:lnTo>
                <a:close/>
              </a:path>
              <a:path w="1069975" h="617220">
                <a:moveTo>
                  <a:pt x="19050" y="617220"/>
                </a:moveTo>
                <a:lnTo>
                  <a:pt x="19050" y="608076"/>
                </a:lnTo>
                <a:lnTo>
                  <a:pt x="9144" y="598170"/>
                </a:lnTo>
                <a:lnTo>
                  <a:pt x="9144" y="617220"/>
                </a:lnTo>
                <a:lnTo>
                  <a:pt x="19050" y="617220"/>
                </a:lnTo>
                <a:close/>
              </a:path>
              <a:path w="1069975" h="617220">
                <a:moveTo>
                  <a:pt x="1060703" y="19050"/>
                </a:moveTo>
                <a:lnTo>
                  <a:pt x="1050798" y="9144"/>
                </a:lnTo>
                <a:lnTo>
                  <a:pt x="1050798" y="19050"/>
                </a:lnTo>
                <a:lnTo>
                  <a:pt x="1060703" y="19050"/>
                </a:lnTo>
                <a:close/>
              </a:path>
              <a:path w="1069975" h="617220">
                <a:moveTo>
                  <a:pt x="1060703" y="598170"/>
                </a:moveTo>
                <a:lnTo>
                  <a:pt x="1060703" y="19050"/>
                </a:lnTo>
                <a:lnTo>
                  <a:pt x="1050798" y="19050"/>
                </a:lnTo>
                <a:lnTo>
                  <a:pt x="1050798" y="598170"/>
                </a:lnTo>
                <a:lnTo>
                  <a:pt x="1060703" y="598170"/>
                </a:lnTo>
                <a:close/>
              </a:path>
              <a:path w="1069975" h="617220">
                <a:moveTo>
                  <a:pt x="1060703" y="617220"/>
                </a:moveTo>
                <a:lnTo>
                  <a:pt x="1060703" y="598170"/>
                </a:lnTo>
                <a:lnTo>
                  <a:pt x="1050798" y="608076"/>
                </a:lnTo>
                <a:lnTo>
                  <a:pt x="1050798" y="617220"/>
                </a:lnTo>
                <a:lnTo>
                  <a:pt x="1060703" y="61722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94454" y="6364223"/>
            <a:ext cx="1061085" cy="608330"/>
          </a:xfrm>
          <a:prstGeom prst="rect">
            <a:avLst/>
          </a:prstGeom>
          <a:ln w="9144">
            <a:solidFill>
              <a:srgbClr val="333333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315"/>
              </a:spcBef>
            </a:pPr>
            <a:r>
              <a:rPr dirty="0" sz="3200" spc="-10">
                <a:solidFill>
                  <a:srgbClr val="653300"/>
                </a:solidFill>
                <a:latin typeface="Arial"/>
                <a:cs typeface="Arial"/>
              </a:rPr>
              <a:t>O(n)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149" y="2725927"/>
            <a:ext cx="6560820" cy="3005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74700">
              <a:lnSpc>
                <a:spcPct val="100000"/>
              </a:lnSpc>
              <a:spcBef>
                <a:spcPts val="95"/>
              </a:spcBef>
            </a:pPr>
            <a:r>
              <a:rPr dirty="0" sz="4400" spc="-10" b="1">
                <a:solidFill>
                  <a:srgbClr val="33339A"/>
                </a:solidFill>
                <a:latin typeface="Times New Roman"/>
                <a:cs typeface="Times New Roman"/>
              </a:rPr>
              <a:t>InitList( 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&amp;L</a:t>
            </a:r>
            <a:r>
              <a:rPr dirty="0" sz="4400" spc="-229" b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400" spc="-10" b="1">
                <a:solidFill>
                  <a:srgbClr val="FF0000"/>
                </a:solidFill>
                <a:latin typeface="NSimSun"/>
                <a:cs typeface="NSimSun"/>
              </a:rPr>
              <a:t>操作结果：</a:t>
            </a:r>
            <a:endParaRPr sz="4400">
              <a:latin typeface="NSimSun"/>
              <a:cs typeface="NSimSun"/>
            </a:endParaRPr>
          </a:p>
          <a:p>
            <a:pPr marL="1155700">
              <a:lnSpc>
                <a:spcPct val="100000"/>
              </a:lnSpc>
              <a:spcBef>
                <a:spcPts val="2895"/>
              </a:spcBef>
            </a:pPr>
            <a:r>
              <a:rPr dirty="0" sz="4000">
                <a:solidFill>
                  <a:srgbClr val="323232"/>
                </a:solidFill>
                <a:latin typeface="NSimSun"/>
                <a:cs typeface="NSimSun"/>
              </a:rPr>
              <a:t>构造一个空的线性表</a:t>
            </a:r>
            <a:r>
              <a:rPr dirty="0" sz="4000" spc="-1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dirty="0" sz="4000">
                <a:solidFill>
                  <a:srgbClr val="323232"/>
                </a:solidFill>
                <a:latin typeface="NSimSun"/>
                <a:cs typeface="NSimSun"/>
              </a:rPr>
              <a:t>。</a:t>
            </a:r>
            <a:endParaRPr sz="4000">
              <a:latin typeface="NSimSun"/>
              <a:cs typeface="N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6973" y="1123441"/>
            <a:ext cx="385064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20" b="1">
                <a:latin typeface="Microsoft JhengHei"/>
                <a:cs typeface="Microsoft JhengHei"/>
              </a:rPr>
              <a:t>初始化操作</a:t>
            </a:r>
            <a:endParaRPr sz="60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56827" y="65211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19633"/>
                </a:lnTo>
                <a:lnTo>
                  <a:pt x="119646" y="119633"/>
                </a:lnTo>
                <a:lnTo>
                  <a:pt x="119646" y="226313"/>
                </a:lnTo>
                <a:lnTo>
                  <a:pt x="122456" y="240268"/>
                </a:lnTo>
                <a:lnTo>
                  <a:pt x="130122" y="251650"/>
                </a:lnTo>
                <a:lnTo>
                  <a:pt x="141501" y="259318"/>
                </a:lnTo>
                <a:lnTo>
                  <a:pt x="155448" y="262127"/>
                </a:lnTo>
                <a:lnTo>
                  <a:pt x="190500" y="262127"/>
                </a:lnTo>
                <a:lnTo>
                  <a:pt x="190500" y="119633"/>
                </a:lnTo>
                <a:lnTo>
                  <a:pt x="262140" y="48005"/>
                </a:lnTo>
                <a:lnTo>
                  <a:pt x="333768" y="119633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119633"/>
                </a:lnTo>
                <a:lnTo>
                  <a:pt x="297954" y="119633"/>
                </a:lnTo>
                <a:lnTo>
                  <a:pt x="297954" y="226313"/>
                </a:lnTo>
                <a:lnTo>
                  <a:pt x="289524" y="268176"/>
                </a:lnTo>
                <a:lnTo>
                  <a:pt x="266520" y="302323"/>
                </a:lnTo>
                <a:lnTo>
                  <a:pt x="232369" y="325326"/>
                </a:lnTo>
                <a:lnTo>
                  <a:pt x="190500" y="333755"/>
                </a:lnTo>
                <a:lnTo>
                  <a:pt x="155448" y="333755"/>
                </a:lnTo>
                <a:lnTo>
                  <a:pt x="113587" y="325326"/>
                </a:lnTo>
                <a:lnTo>
                  <a:pt x="79444" y="302323"/>
                </a:lnTo>
                <a:lnTo>
                  <a:pt x="56446" y="268176"/>
                </a:lnTo>
                <a:lnTo>
                  <a:pt x="48018" y="226313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  <a:path w="381000" h="381000">
                <a:moveTo>
                  <a:pt x="226326" y="226313"/>
                </a:moveTo>
                <a:lnTo>
                  <a:pt x="226326" y="119633"/>
                </a:lnTo>
                <a:lnTo>
                  <a:pt x="190500" y="119633"/>
                </a:lnTo>
                <a:lnTo>
                  <a:pt x="190500" y="262127"/>
                </a:lnTo>
                <a:lnTo>
                  <a:pt x="204456" y="259318"/>
                </a:lnTo>
                <a:lnTo>
                  <a:pt x="215842" y="251650"/>
                </a:lnTo>
                <a:lnTo>
                  <a:pt x="223514" y="240268"/>
                </a:lnTo>
                <a:lnTo>
                  <a:pt x="226326" y="226313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04845" y="65692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78308" y="278538"/>
                </a:moveTo>
                <a:lnTo>
                  <a:pt x="178308" y="178307"/>
                </a:lnTo>
                <a:lnTo>
                  <a:pt x="175498" y="192262"/>
                </a:lnTo>
                <a:lnTo>
                  <a:pt x="167830" y="203644"/>
                </a:lnTo>
                <a:lnTo>
                  <a:pt x="156448" y="211312"/>
                </a:lnTo>
                <a:lnTo>
                  <a:pt x="142494" y="214121"/>
                </a:lnTo>
                <a:lnTo>
                  <a:pt x="107442" y="214121"/>
                </a:lnTo>
                <a:lnTo>
                  <a:pt x="93487" y="211312"/>
                </a:lnTo>
                <a:lnTo>
                  <a:pt x="82105" y="203644"/>
                </a:lnTo>
                <a:lnTo>
                  <a:pt x="74437" y="192262"/>
                </a:lnTo>
                <a:lnTo>
                  <a:pt x="71628" y="178307"/>
                </a:lnTo>
                <a:lnTo>
                  <a:pt x="71628" y="71627"/>
                </a:lnTo>
                <a:lnTo>
                  <a:pt x="0" y="71627"/>
                </a:lnTo>
                <a:lnTo>
                  <a:pt x="0" y="178307"/>
                </a:lnTo>
                <a:lnTo>
                  <a:pt x="8429" y="220170"/>
                </a:lnTo>
                <a:lnTo>
                  <a:pt x="31432" y="254317"/>
                </a:lnTo>
                <a:lnTo>
                  <a:pt x="65579" y="277320"/>
                </a:lnTo>
                <a:lnTo>
                  <a:pt x="107442" y="285749"/>
                </a:lnTo>
                <a:lnTo>
                  <a:pt x="142494" y="285749"/>
                </a:lnTo>
                <a:lnTo>
                  <a:pt x="178308" y="278538"/>
                </a:lnTo>
                <a:close/>
              </a:path>
              <a:path w="285750" h="285750">
                <a:moveTo>
                  <a:pt x="285750" y="71627"/>
                </a:moveTo>
                <a:lnTo>
                  <a:pt x="214122" y="0"/>
                </a:lnTo>
                <a:lnTo>
                  <a:pt x="142494" y="71627"/>
                </a:lnTo>
                <a:lnTo>
                  <a:pt x="178308" y="71627"/>
                </a:lnTo>
                <a:lnTo>
                  <a:pt x="178308" y="278538"/>
                </a:lnTo>
                <a:lnTo>
                  <a:pt x="184356" y="277320"/>
                </a:lnTo>
                <a:lnTo>
                  <a:pt x="218503" y="254317"/>
                </a:lnTo>
                <a:lnTo>
                  <a:pt x="241506" y="220170"/>
                </a:lnTo>
                <a:lnTo>
                  <a:pt x="249936" y="178307"/>
                </a:lnTo>
                <a:lnTo>
                  <a:pt x="249936" y="71627"/>
                </a:lnTo>
                <a:lnTo>
                  <a:pt x="285750" y="71627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00274" y="6562343"/>
            <a:ext cx="302260" cy="297180"/>
          </a:xfrm>
          <a:custGeom>
            <a:avLst/>
            <a:gdLst/>
            <a:ahLst/>
            <a:cxnLst/>
            <a:rect l="l" t="t" r="r" b="b"/>
            <a:pathLst>
              <a:path w="302259" h="297179">
                <a:moveTo>
                  <a:pt x="89598" y="207581"/>
                </a:moveTo>
                <a:lnTo>
                  <a:pt x="86105" y="202691"/>
                </a:lnTo>
                <a:lnTo>
                  <a:pt x="84581" y="200405"/>
                </a:lnTo>
                <a:lnTo>
                  <a:pt x="83057" y="197357"/>
                </a:lnTo>
                <a:lnTo>
                  <a:pt x="82295" y="194309"/>
                </a:lnTo>
                <a:lnTo>
                  <a:pt x="82295" y="195071"/>
                </a:lnTo>
                <a:lnTo>
                  <a:pt x="81533" y="191261"/>
                </a:lnTo>
                <a:lnTo>
                  <a:pt x="81533" y="192023"/>
                </a:lnTo>
                <a:lnTo>
                  <a:pt x="80771" y="188213"/>
                </a:lnTo>
                <a:lnTo>
                  <a:pt x="80771" y="73151"/>
                </a:lnTo>
                <a:lnTo>
                  <a:pt x="0" y="73151"/>
                </a:lnTo>
                <a:lnTo>
                  <a:pt x="0" y="196595"/>
                </a:lnTo>
                <a:lnTo>
                  <a:pt x="4571" y="211761"/>
                </a:lnTo>
                <a:lnTo>
                  <a:pt x="4571" y="83057"/>
                </a:lnTo>
                <a:lnTo>
                  <a:pt x="9143" y="78485"/>
                </a:lnTo>
                <a:lnTo>
                  <a:pt x="9143" y="83057"/>
                </a:lnTo>
                <a:lnTo>
                  <a:pt x="70865" y="83057"/>
                </a:lnTo>
                <a:lnTo>
                  <a:pt x="70865" y="78485"/>
                </a:lnTo>
                <a:lnTo>
                  <a:pt x="76199" y="83057"/>
                </a:lnTo>
                <a:lnTo>
                  <a:pt x="76199" y="204349"/>
                </a:lnTo>
                <a:lnTo>
                  <a:pt x="84591" y="215322"/>
                </a:lnTo>
                <a:lnTo>
                  <a:pt x="89153" y="218172"/>
                </a:lnTo>
                <a:lnTo>
                  <a:pt x="89153" y="207263"/>
                </a:lnTo>
                <a:lnTo>
                  <a:pt x="89598" y="207581"/>
                </a:lnTo>
                <a:close/>
              </a:path>
              <a:path w="302259" h="297179">
                <a:moveTo>
                  <a:pt x="9143" y="83057"/>
                </a:moveTo>
                <a:lnTo>
                  <a:pt x="9143" y="78485"/>
                </a:lnTo>
                <a:lnTo>
                  <a:pt x="4571" y="83057"/>
                </a:lnTo>
                <a:lnTo>
                  <a:pt x="9143" y="83057"/>
                </a:lnTo>
                <a:close/>
              </a:path>
              <a:path w="302259" h="297179">
                <a:moveTo>
                  <a:pt x="22097" y="234695"/>
                </a:moveTo>
                <a:lnTo>
                  <a:pt x="17525" y="224789"/>
                </a:lnTo>
                <a:lnTo>
                  <a:pt x="17525" y="225551"/>
                </a:lnTo>
                <a:lnTo>
                  <a:pt x="13715" y="215645"/>
                </a:lnTo>
                <a:lnTo>
                  <a:pt x="13715" y="216407"/>
                </a:lnTo>
                <a:lnTo>
                  <a:pt x="11429" y="205739"/>
                </a:lnTo>
                <a:lnTo>
                  <a:pt x="11429" y="206501"/>
                </a:lnTo>
                <a:lnTo>
                  <a:pt x="9905" y="195833"/>
                </a:lnTo>
                <a:lnTo>
                  <a:pt x="9143" y="185165"/>
                </a:lnTo>
                <a:lnTo>
                  <a:pt x="9143" y="83057"/>
                </a:lnTo>
                <a:lnTo>
                  <a:pt x="4571" y="83057"/>
                </a:lnTo>
                <a:lnTo>
                  <a:pt x="4571" y="211761"/>
                </a:lnTo>
                <a:lnTo>
                  <a:pt x="11978" y="236329"/>
                </a:lnTo>
                <a:lnTo>
                  <a:pt x="21335" y="248628"/>
                </a:lnTo>
                <a:lnTo>
                  <a:pt x="21335" y="233933"/>
                </a:lnTo>
                <a:lnTo>
                  <a:pt x="22097" y="234695"/>
                </a:lnTo>
                <a:close/>
              </a:path>
              <a:path w="302259" h="297179">
                <a:moveTo>
                  <a:pt x="39623" y="270383"/>
                </a:moveTo>
                <a:lnTo>
                  <a:pt x="39623" y="258317"/>
                </a:lnTo>
                <a:lnTo>
                  <a:pt x="38861" y="257555"/>
                </a:lnTo>
                <a:lnTo>
                  <a:pt x="32765" y="250697"/>
                </a:lnTo>
                <a:lnTo>
                  <a:pt x="26669" y="242315"/>
                </a:lnTo>
                <a:lnTo>
                  <a:pt x="26669" y="243077"/>
                </a:lnTo>
                <a:lnTo>
                  <a:pt x="21335" y="233933"/>
                </a:lnTo>
                <a:lnTo>
                  <a:pt x="21335" y="248628"/>
                </a:lnTo>
                <a:lnTo>
                  <a:pt x="36309" y="268309"/>
                </a:lnTo>
                <a:lnTo>
                  <a:pt x="39623" y="270383"/>
                </a:lnTo>
                <a:close/>
              </a:path>
              <a:path w="302259" h="297179">
                <a:moveTo>
                  <a:pt x="39263" y="257916"/>
                </a:moveTo>
                <a:lnTo>
                  <a:pt x="38861" y="257471"/>
                </a:lnTo>
                <a:lnTo>
                  <a:pt x="39263" y="257916"/>
                </a:lnTo>
                <a:close/>
              </a:path>
              <a:path w="302259" h="297179">
                <a:moveTo>
                  <a:pt x="39623" y="258317"/>
                </a:moveTo>
                <a:lnTo>
                  <a:pt x="39263" y="257916"/>
                </a:lnTo>
                <a:lnTo>
                  <a:pt x="38861" y="257555"/>
                </a:lnTo>
                <a:lnTo>
                  <a:pt x="39623" y="258317"/>
                </a:lnTo>
                <a:close/>
              </a:path>
              <a:path w="302259" h="297179">
                <a:moveTo>
                  <a:pt x="54863" y="270509"/>
                </a:moveTo>
                <a:lnTo>
                  <a:pt x="46481" y="264413"/>
                </a:lnTo>
                <a:lnTo>
                  <a:pt x="39263" y="257916"/>
                </a:lnTo>
                <a:lnTo>
                  <a:pt x="39623" y="258317"/>
                </a:lnTo>
                <a:lnTo>
                  <a:pt x="39623" y="270383"/>
                </a:lnTo>
                <a:lnTo>
                  <a:pt x="54101" y="279443"/>
                </a:lnTo>
                <a:lnTo>
                  <a:pt x="54101" y="270509"/>
                </a:lnTo>
                <a:lnTo>
                  <a:pt x="54863" y="270509"/>
                </a:lnTo>
                <a:close/>
              </a:path>
              <a:path w="302259" h="297179">
                <a:moveTo>
                  <a:pt x="63245" y="285166"/>
                </a:moveTo>
                <a:lnTo>
                  <a:pt x="63245" y="275843"/>
                </a:lnTo>
                <a:lnTo>
                  <a:pt x="54101" y="270509"/>
                </a:lnTo>
                <a:lnTo>
                  <a:pt x="54101" y="279443"/>
                </a:lnTo>
                <a:lnTo>
                  <a:pt x="63245" y="285166"/>
                </a:lnTo>
                <a:close/>
              </a:path>
              <a:path w="302259" h="297179">
                <a:moveTo>
                  <a:pt x="72389" y="279653"/>
                </a:moveTo>
                <a:lnTo>
                  <a:pt x="62483" y="275081"/>
                </a:lnTo>
                <a:lnTo>
                  <a:pt x="63245" y="275843"/>
                </a:lnTo>
                <a:lnTo>
                  <a:pt x="63245" y="285166"/>
                </a:lnTo>
                <a:lnTo>
                  <a:pt x="70298" y="289579"/>
                </a:lnTo>
                <a:lnTo>
                  <a:pt x="71627" y="289825"/>
                </a:lnTo>
                <a:lnTo>
                  <a:pt x="71627" y="279653"/>
                </a:lnTo>
                <a:lnTo>
                  <a:pt x="72389" y="279653"/>
                </a:lnTo>
                <a:close/>
              </a:path>
              <a:path w="302259" h="297179">
                <a:moveTo>
                  <a:pt x="76199" y="83057"/>
                </a:moveTo>
                <a:lnTo>
                  <a:pt x="70865" y="78485"/>
                </a:lnTo>
                <a:lnTo>
                  <a:pt x="70865" y="83057"/>
                </a:lnTo>
                <a:lnTo>
                  <a:pt x="76199" y="83057"/>
                </a:lnTo>
                <a:close/>
              </a:path>
              <a:path w="302259" h="297179">
                <a:moveTo>
                  <a:pt x="76199" y="204349"/>
                </a:moveTo>
                <a:lnTo>
                  <a:pt x="76199" y="83057"/>
                </a:lnTo>
                <a:lnTo>
                  <a:pt x="70865" y="83057"/>
                </a:lnTo>
                <a:lnTo>
                  <a:pt x="70865" y="185927"/>
                </a:lnTo>
                <a:lnTo>
                  <a:pt x="71627" y="189737"/>
                </a:lnTo>
                <a:lnTo>
                  <a:pt x="75836" y="203874"/>
                </a:lnTo>
                <a:lnTo>
                  <a:pt x="76199" y="204349"/>
                </a:lnTo>
                <a:close/>
              </a:path>
              <a:path w="302259" h="297179">
                <a:moveTo>
                  <a:pt x="81533" y="283463"/>
                </a:moveTo>
                <a:lnTo>
                  <a:pt x="71627" y="279653"/>
                </a:lnTo>
                <a:lnTo>
                  <a:pt x="71627" y="289825"/>
                </a:lnTo>
                <a:lnTo>
                  <a:pt x="80771" y="291522"/>
                </a:lnTo>
                <a:lnTo>
                  <a:pt x="80771" y="283463"/>
                </a:lnTo>
                <a:lnTo>
                  <a:pt x="81533" y="283463"/>
                </a:lnTo>
                <a:close/>
              </a:path>
              <a:path w="302259" h="297179">
                <a:moveTo>
                  <a:pt x="91439" y="285749"/>
                </a:moveTo>
                <a:lnTo>
                  <a:pt x="80771" y="283463"/>
                </a:lnTo>
                <a:lnTo>
                  <a:pt x="80771" y="291522"/>
                </a:lnTo>
                <a:lnTo>
                  <a:pt x="90677" y="293361"/>
                </a:lnTo>
                <a:lnTo>
                  <a:pt x="90677" y="285749"/>
                </a:lnTo>
                <a:lnTo>
                  <a:pt x="91439" y="285749"/>
                </a:lnTo>
                <a:close/>
              </a:path>
              <a:path w="302259" h="297179">
                <a:moveTo>
                  <a:pt x="89915" y="208025"/>
                </a:moveTo>
                <a:lnTo>
                  <a:pt x="89598" y="207581"/>
                </a:lnTo>
                <a:lnTo>
                  <a:pt x="89153" y="207263"/>
                </a:lnTo>
                <a:lnTo>
                  <a:pt x="89915" y="208025"/>
                </a:lnTo>
                <a:close/>
              </a:path>
              <a:path w="302259" h="297179">
                <a:moveTo>
                  <a:pt x="89915" y="218648"/>
                </a:moveTo>
                <a:lnTo>
                  <a:pt x="89915" y="208025"/>
                </a:lnTo>
                <a:lnTo>
                  <a:pt x="89153" y="207263"/>
                </a:lnTo>
                <a:lnTo>
                  <a:pt x="89153" y="218172"/>
                </a:lnTo>
                <a:lnTo>
                  <a:pt x="89915" y="218648"/>
                </a:lnTo>
                <a:close/>
              </a:path>
              <a:path w="302259" h="297179">
                <a:moveTo>
                  <a:pt x="99821" y="214121"/>
                </a:moveTo>
                <a:lnTo>
                  <a:pt x="96773" y="212597"/>
                </a:lnTo>
                <a:lnTo>
                  <a:pt x="96770" y="212215"/>
                </a:lnTo>
                <a:lnTo>
                  <a:pt x="94487" y="211073"/>
                </a:lnTo>
                <a:lnTo>
                  <a:pt x="89598" y="207581"/>
                </a:lnTo>
                <a:lnTo>
                  <a:pt x="89915" y="208025"/>
                </a:lnTo>
                <a:lnTo>
                  <a:pt x="89915" y="218648"/>
                </a:lnTo>
                <a:lnTo>
                  <a:pt x="96773" y="222932"/>
                </a:lnTo>
                <a:lnTo>
                  <a:pt x="96773" y="212597"/>
                </a:lnTo>
                <a:lnTo>
                  <a:pt x="97535" y="212597"/>
                </a:lnTo>
                <a:lnTo>
                  <a:pt x="97535" y="223069"/>
                </a:lnTo>
                <a:lnTo>
                  <a:pt x="99059" y="223345"/>
                </a:lnTo>
                <a:lnTo>
                  <a:pt x="99059" y="214121"/>
                </a:lnTo>
                <a:lnTo>
                  <a:pt x="99821" y="214121"/>
                </a:lnTo>
                <a:close/>
              </a:path>
              <a:path w="302259" h="297179">
                <a:moveTo>
                  <a:pt x="158495" y="296417"/>
                </a:moveTo>
                <a:lnTo>
                  <a:pt x="158495" y="287273"/>
                </a:lnTo>
                <a:lnTo>
                  <a:pt x="147827" y="287985"/>
                </a:lnTo>
                <a:lnTo>
                  <a:pt x="111251" y="287981"/>
                </a:lnTo>
                <a:lnTo>
                  <a:pt x="101345" y="287273"/>
                </a:lnTo>
                <a:lnTo>
                  <a:pt x="90677" y="285749"/>
                </a:lnTo>
                <a:lnTo>
                  <a:pt x="90677" y="293361"/>
                </a:lnTo>
                <a:lnTo>
                  <a:pt x="111251" y="297179"/>
                </a:lnTo>
                <a:lnTo>
                  <a:pt x="147827" y="297179"/>
                </a:lnTo>
                <a:lnTo>
                  <a:pt x="158495" y="296417"/>
                </a:lnTo>
                <a:close/>
              </a:path>
              <a:path w="302259" h="297179">
                <a:moveTo>
                  <a:pt x="102869" y="214883"/>
                </a:moveTo>
                <a:lnTo>
                  <a:pt x="99059" y="214121"/>
                </a:lnTo>
                <a:lnTo>
                  <a:pt x="99059" y="223345"/>
                </a:lnTo>
                <a:lnTo>
                  <a:pt x="102107" y="223897"/>
                </a:lnTo>
                <a:lnTo>
                  <a:pt x="102107" y="214883"/>
                </a:lnTo>
                <a:lnTo>
                  <a:pt x="102869" y="214883"/>
                </a:lnTo>
                <a:close/>
              </a:path>
              <a:path w="302259" h="297179">
                <a:moveTo>
                  <a:pt x="105917" y="215645"/>
                </a:moveTo>
                <a:lnTo>
                  <a:pt x="102107" y="214883"/>
                </a:lnTo>
                <a:lnTo>
                  <a:pt x="102107" y="223897"/>
                </a:lnTo>
                <a:lnTo>
                  <a:pt x="105155" y="224448"/>
                </a:lnTo>
                <a:lnTo>
                  <a:pt x="105155" y="215645"/>
                </a:lnTo>
                <a:lnTo>
                  <a:pt x="105917" y="215645"/>
                </a:lnTo>
                <a:close/>
              </a:path>
              <a:path w="302259" h="297179">
                <a:moveTo>
                  <a:pt x="108965" y="216407"/>
                </a:moveTo>
                <a:lnTo>
                  <a:pt x="105155" y="215645"/>
                </a:lnTo>
                <a:lnTo>
                  <a:pt x="105155" y="224448"/>
                </a:lnTo>
                <a:lnTo>
                  <a:pt x="108203" y="225000"/>
                </a:lnTo>
                <a:lnTo>
                  <a:pt x="108203" y="216407"/>
                </a:lnTo>
                <a:lnTo>
                  <a:pt x="108965" y="216407"/>
                </a:lnTo>
                <a:close/>
              </a:path>
              <a:path w="302259" h="297179">
                <a:moveTo>
                  <a:pt x="150875" y="225551"/>
                </a:moveTo>
                <a:lnTo>
                  <a:pt x="150875" y="216407"/>
                </a:lnTo>
                <a:lnTo>
                  <a:pt x="108203" y="216407"/>
                </a:lnTo>
                <a:lnTo>
                  <a:pt x="108203" y="225000"/>
                </a:lnTo>
                <a:lnTo>
                  <a:pt x="111251" y="225551"/>
                </a:lnTo>
                <a:lnTo>
                  <a:pt x="150875" y="225551"/>
                </a:lnTo>
                <a:close/>
              </a:path>
              <a:path w="302259" h="297179">
                <a:moveTo>
                  <a:pt x="301751" y="83057"/>
                </a:moveTo>
                <a:lnTo>
                  <a:pt x="218693" y="0"/>
                </a:lnTo>
                <a:lnTo>
                  <a:pt x="135635" y="83057"/>
                </a:lnTo>
                <a:lnTo>
                  <a:pt x="147065" y="83057"/>
                </a:lnTo>
                <a:lnTo>
                  <a:pt x="147065" y="73151"/>
                </a:lnTo>
                <a:lnTo>
                  <a:pt x="159257" y="73151"/>
                </a:lnTo>
                <a:lnTo>
                  <a:pt x="215645" y="16763"/>
                </a:lnTo>
                <a:lnTo>
                  <a:pt x="215645" y="9905"/>
                </a:lnTo>
                <a:lnTo>
                  <a:pt x="222503" y="9905"/>
                </a:lnTo>
                <a:lnTo>
                  <a:pt x="222503" y="16763"/>
                </a:lnTo>
                <a:lnTo>
                  <a:pt x="278891" y="73151"/>
                </a:lnTo>
                <a:lnTo>
                  <a:pt x="290321" y="73151"/>
                </a:lnTo>
                <a:lnTo>
                  <a:pt x="290321" y="83057"/>
                </a:lnTo>
                <a:lnTo>
                  <a:pt x="301751" y="83057"/>
                </a:lnTo>
                <a:close/>
              </a:path>
              <a:path w="302259" h="297179">
                <a:moveTo>
                  <a:pt x="159257" y="73151"/>
                </a:moveTo>
                <a:lnTo>
                  <a:pt x="147065" y="73151"/>
                </a:lnTo>
                <a:lnTo>
                  <a:pt x="150875" y="81533"/>
                </a:lnTo>
                <a:lnTo>
                  <a:pt x="159257" y="73151"/>
                </a:lnTo>
                <a:close/>
              </a:path>
              <a:path w="302259" h="297179">
                <a:moveTo>
                  <a:pt x="188213" y="185927"/>
                </a:moveTo>
                <a:lnTo>
                  <a:pt x="188213" y="73151"/>
                </a:lnTo>
                <a:lnTo>
                  <a:pt x="159257" y="73151"/>
                </a:lnTo>
                <a:lnTo>
                  <a:pt x="150875" y="81533"/>
                </a:lnTo>
                <a:lnTo>
                  <a:pt x="147065" y="73151"/>
                </a:lnTo>
                <a:lnTo>
                  <a:pt x="147065" y="83057"/>
                </a:lnTo>
                <a:lnTo>
                  <a:pt x="178307" y="83057"/>
                </a:lnTo>
                <a:lnTo>
                  <a:pt x="178307" y="78485"/>
                </a:lnTo>
                <a:lnTo>
                  <a:pt x="182879" y="83057"/>
                </a:lnTo>
                <a:lnTo>
                  <a:pt x="182879" y="204220"/>
                </a:lnTo>
                <a:lnTo>
                  <a:pt x="183886" y="202818"/>
                </a:lnTo>
                <a:lnTo>
                  <a:pt x="187451" y="189737"/>
                </a:lnTo>
                <a:lnTo>
                  <a:pt x="188213" y="185927"/>
                </a:lnTo>
                <a:close/>
              </a:path>
              <a:path w="302259" h="297179">
                <a:moveTo>
                  <a:pt x="153923" y="224904"/>
                </a:moveTo>
                <a:lnTo>
                  <a:pt x="153923" y="215645"/>
                </a:lnTo>
                <a:lnTo>
                  <a:pt x="150113" y="216407"/>
                </a:lnTo>
                <a:lnTo>
                  <a:pt x="150875" y="216407"/>
                </a:lnTo>
                <a:lnTo>
                  <a:pt x="150875" y="225551"/>
                </a:lnTo>
                <a:lnTo>
                  <a:pt x="151637" y="225551"/>
                </a:lnTo>
                <a:lnTo>
                  <a:pt x="153923" y="224904"/>
                </a:lnTo>
                <a:close/>
              </a:path>
              <a:path w="302259" h="297179">
                <a:moveTo>
                  <a:pt x="156971" y="224040"/>
                </a:moveTo>
                <a:lnTo>
                  <a:pt x="156971" y="214883"/>
                </a:lnTo>
                <a:lnTo>
                  <a:pt x="153161" y="215645"/>
                </a:lnTo>
                <a:lnTo>
                  <a:pt x="153923" y="215645"/>
                </a:lnTo>
                <a:lnTo>
                  <a:pt x="153923" y="224904"/>
                </a:lnTo>
                <a:lnTo>
                  <a:pt x="156971" y="224040"/>
                </a:lnTo>
                <a:close/>
              </a:path>
              <a:path w="302259" h="297179">
                <a:moveTo>
                  <a:pt x="160019" y="223176"/>
                </a:moveTo>
                <a:lnTo>
                  <a:pt x="160019" y="214121"/>
                </a:lnTo>
                <a:lnTo>
                  <a:pt x="156209" y="214883"/>
                </a:lnTo>
                <a:lnTo>
                  <a:pt x="156971" y="214883"/>
                </a:lnTo>
                <a:lnTo>
                  <a:pt x="156971" y="224040"/>
                </a:lnTo>
                <a:lnTo>
                  <a:pt x="160019" y="223176"/>
                </a:lnTo>
                <a:close/>
              </a:path>
              <a:path w="302259" h="297179">
                <a:moveTo>
                  <a:pt x="168401" y="293852"/>
                </a:moveTo>
                <a:lnTo>
                  <a:pt x="168401" y="285749"/>
                </a:lnTo>
                <a:lnTo>
                  <a:pt x="157733" y="287273"/>
                </a:lnTo>
                <a:lnTo>
                  <a:pt x="158495" y="287273"/>
                </a:lnTo>
                <a:lnTo>
                  <a:pt x="158495" y="296417"/>
                </a:lnTo>
                <a:lnTo>
                  <a:pt x="168401" y="293852"/>
                </a:lnTo>
                <a:close/>
              </a:path>
              <a:path w="302259" h="297179">
                <a:moveTo>
                  <a:pt x="169645" y="207464"/>
                </a:moveTo>
                <a:lnTo>
                  <a:pt x="164591" y="211073"/>
                </a:lnTo>
                <a:lnTo>
                  <a:pt x="162305" y="212597"/>
                </a:lnTo>
                <a:lnTo>
                  <a:pt x="159257" y="214121"/>
                </a:lnTo>
                <a:lnTo>
                  <a:pt x="160019" y="214121"/>
                </a:lnTo>
                <a:lnTo>
                  <a:pt x="160019" y="223176"/>
                </a:lnTo>
                <a:lnTo>
                  <a:pt x="164797" y="221822"/>
                </a:lnTo>
                <a:lnTo>
                  <a:pt x="169163" y="218709"/>
                </a:lnTo>
                <a:lnTo>
                  <a:pt x="169163" y="208025"/>
                </a:lnTo>
                <a:lnTo>
                  <a:pt x="169645" y="207464"/>
                </a:lnTo>
                <a:close/>
              </a:path>
              <a:path w="302259" h="297179">
                <a:moveTo>
                  <a:pt x="178307" y="291287"/>
                </a:moveTo>
                <a:lnTo>
                  <a:pt x="178307" y="283463"/>
                </a:lnTo>
                <a:lnTo>
                  <a:pt x="167639" y="285749"/>
                </a:lnTo>
                <a:lnTo>
                  <a:pt x="168401" y="285749"/>
                </a:lnTo>
                <a:lnTo>
                  <a:pt x="168401" y="293852"/>
                </a:lnTo>
                <a:lnTo>
                  <a:pt x="178307" y="291287"/>
                </a:lnTo>
                <a:close/>
              </a:path>
              <a:path w="302259" h="297179">
                <a:moveTo>
                  <a:pt x="169925" y="207263"/>
                </a:moveTo>
                <a:lnTo>
                  <a:pt x="169645" y="207464"/>
                </a:lnTo>
                <a:lnTo>
                  <a:pt x="169163" y="208025"/>
                </a:lnTo>
                <a:lnTo>
                  <a:pt x="169925" y="207263"/>
                </a:lnTo>
                <a:close/>
              </a:path>
              <a:path w="302259" h="297179">
                <a:moveTo>
                  <a:pt x="169925" y="218166"/>
                </a:moveTo>
                <a:lnTo>
                  <a:pt x="169925" y="207263"/>
                </a:lnTo>
                <a:lnTo>
                  <a:pt x="169163" y="208025"/>
                </a:lnTo>
                <a:lnTo>
                  <a:pt x="169163" y="218709"/>
                </a:lnTo>
                <a:lnTo>
                  <a:pt x="169925" y="218166"/>
                </a:lnTo>
                <a:close/>
              </a:path>
              <a:path w="302259" h="297179">
                <a:moveTo>
                  <a:pt x="173735" y="215450"/>
                </a:moveTo>
                <a:lnTo>
                  <a:pt x="173735" y="202691"/>
                </a:lnTo>
                <a:lnTo>
                  <a:pt x="169645" y="207464"/>
                </a:lnTo>
                <a:lnTo>
                  <a:pt x="169925" y="207263"/>
                </a:lnTo>
                <a:lnTo>
                  <a:pt x="169925" y="218166"/>
                </a:lnTo>
                <a:lnTo>
                  <a:pt x="173735" y="215450"/>
                </a:lnTo>
                <a:close/>
              </a:path>
              <a:path w="302259" h="297179">
                <a:moveTo>
                  <a:pt x="182879" y="204220"/>
                </a:moveTo>
                <a:lnTo>
                  <a:pt x="182879" y="83057"/>
                </a:lnTo>
                <a:lnTo>
                  <a:pt x="178307" y="83057"/>
                </a:lnTo>
                <a:lnTo>
                  <a:pt x="178307" y="188213"/>
                </a:lnTo>
                <a:lnTo>
                  <a:pt x="177545" y="192023"/>
                </a:lnTo>
                <a:lnTo>
                  <a:pt x="177545" y="191261"/>
                </a:lnTo>
                <a:lnTo>
                  <a:pt x="176783" y="195071"/>
                </a:lnTo>
                <a:lnTo>
                  <a:pt x="176783" y="194309"/>
                </a:lnTo>
                <a:lnTo>
                  <a:pt x="176021" y="197357"/>
                </a:lnTo>
                <a:lnTo>
                  <a:pt x="174497" y="200405"/>
                </a:lnTo>
                <a:lnTo>
                  <a:pt x="174497" y="199643"/>
                </a:lnTo>
                <a:lnTo>
                  <a:pt x="172973" y="202691"/>
                </a:lnTo>
                <a:lnTo>
                  <a:pt x="173735" y="202691"/>
                </a:lnTo>
                <a:lnTo>
                  <a:pt x="173735" y="215450"/>
                </a:lnTo>
                <a:lnTo>
                  <a:pt x="175941" y="213879"/>
                </a:lnTo>
                <a:lnTo>
                  <a:pt x="182879" y="204220"/>
                </a:lnTo>
                <a:close/>
              </a:path>
              <a:path w="302259" h="297179">
                <a:moveTo>
                  <a:pt x="204977" y="280116"/>
                </a:moveTo>
                <a:lnTo>
                  <a:pt x="204977" y="270509"/>
                </a:lnTo>
                <a:lnTo>
                  <a:pt x="195833" y="275843"/>
                </a:lnTo>
                <a:lnTo>
                  <a:pt x="195833" y="275462"/>
                </a:lnTo>
                <a:lnTo>
                  <a:pt x="187451" y="279653"/>
                </a:lnTo>
                <a:lnTo>
                  <a:pt x="177545" y="283463"/>
                </a:lnTo>
                <a:lnTo>
                  <a:pt x="178307" y="283463"/>
                </a:lnTo>
                <a:lnTo>
                  <a:pt x="178307" y="291287"/>
                </a:lnTo>
                <a:lnTo>
                  <a:pt x="195650" y="286796"/>
                </a:lnTo>
                <a:lnTo>
                  <a:pt x="195833" y="286665"/>
                </a:lnTo>
                <a:lnTo>
                  <a:pt x="195833" y="275843"/>
                </a:lnTo>
                <a:lnTo>
                  <a:pt x="196595" y="275081"/>
                </a:lnTo>
                <a:lnTo>
                  <a:pt x="196595" y="286119"/>
                </a:lnTo>
                <a:lnTo>
                  <a:pt x="204977" y="280116"/>
                </a:lnTo>
                <a:close/>
              </a:path>
              <a:path w="302259" h="297179">
                <a:moveTo>
                  <a:pt x="182879" y="83057"/>
                </a:moveTo>
                <a:lnTo>
                  <a:pt x="178307" y="78485"/>
                </a:lnTo>
                <a:lnTo>
                  <a:pt x="178307" y="83057"/>
                </a:lnTo>
                <a:lnTo>
                  <a:pt x="182879" y="83057"/>
                </a:lnTo>
                <a:close/>
              </a:path>
              <a:path w="302259" h="297179">
                <a:moveTo>
                  <a:pt x="220217" y="269201"/>
                </a:moveTo>
                <a:lnTo>
                  <a:pt x="220217" y="257555"/>
                </a:lnTo>
                <a:lnTo>
                  <a:pt x="219455" y="258317"/>
                </a:lnTo>
                <a:lnTo>
                  <a:pt x="212597" y="264413"/>
                </a:lnTo>
                <a:lnTo>
                  <a:pt x="204215" y="270509"/>
                </a:lnTo>
                <a:lnTo>
                  <a:pt x="204977" y="270509"/>
                </a:lnTo>
                <a:lnTo>
                  <a:pt x="204977" y="280116"/>
                </a:lnTo>
                <a:lnTo>
                  <a:pt x="220217" y="269201"/>
                </a:lnTo>
                <a:close/>
              </a:path>
              <a:path w="302259" h="297179">
                <a:moveTo>
                  <a:pt x="222503" y="9905"/>
                </a:moveTo>
                <a:lnTo>
                  <a:pt x="215645" y="9905"/>
                </a:lnTo>
                <a:lnTo>
                  <a:pt x="219074" y="13334"/>
                </a:lnTo>
                <a:lnTo>
                  <a:pt x="222503" y="9905"/>
                </a:lnTo>
                <a:close/>
              </a:path>
              <a:path w="302259" h="297179">
                <a:moveTo>
                  <a:pt x="219074" y="13334"/>
                </a:moveTo>
                <a:lnTo>
                  <a:pt x="215645" y="9905"/>
                </a:lnTo>
                <a:lnTo>
                  <a:pt x="215645" y="16763"/>
                </a:lnTo>
                <a:lnTo>
                  <a:pt x="219074" y="13334"/>
                </a:lnTo>
                <a:close/>
              </a:path>
              <a:path w="302259" h="297179">
                <a:moveTo>
                  <a:pt x="222503" y="16763"/>
                </a:moveTo>
                <a:lnTo>
                  <a:pt x="222503" y="9905"/>
                </a:lnTo>
                <a:lnTo>
                  <a:pt x="219074" y="13334"/>
                </a:lnTo>
                <a:lnTo>
                  <a:pt x="222503" y="16763"/>
                </a:lnTo>
                <a:close/>
              </a:path>
              <a:path w="302259" h="297179">
                <a:moveTo>
                  <a:pt x="219816" y="257916"/>
                </a:moveTo>
                <a:lnTo>
                  <a:pt x="219455" y="258241"/>
                </a:lnTo>
                <a:lnTo>
                  <a:pt x="219816" y="257916"/>
                </a:lnTo>
                <a:close/>
              </a:path>
              <a:path w="302259" h="297179">
                <a:moveTo>
                  <a:pt x="220217" y="257555"/>
                </a:moveTo>
                <a:lnTo>
                  <a:pt x="219816" y="257916"/>
                </a:lnTo>
                <a:lnTo>
                  <a:pt x="219455" y="258317"/>
                </a:lnTo>
                <a:lnTo>
                  <a:pt x="220217" y="257555"/>
                </a:lnTo>
                <a:close/>
              </a:path>
              <a:path w="302259" h="297179">
                <a:moveTo>
                  <a:pt x="290321" y="83057"/>
                </a:moveTo>
                <a:lnTo>
                  <a:pt x="290321" y="73151"/>
                </a:lnTo>
                <a:lnTo>
                  <a:pt x="287273" y="81533"/>
                </a:lnTo>
                <a:lnTo>
                  <a:pt x="278891" y="73151"/>
                </a:lnTo>
                <a:lnTo>
                  <a:pt x="249935" y="73151"/>
                </a:lnTo>
                <a:lnTo>
                  <a:pt x="249935" y="185165"/>
                </a:lnTo>
                <a:lnTo>
                  <a:pt x="249173" y="195833"/>
                </a:lnTo>
                <a:lnTo>
                  <a:pt x="247649" y="206501"/>
                </a:lnTo>
                <a:lnTo>
                  <a:pt x="247649" y="205739"/>
                </a:lnTo>
                <a:lnTo>
                  <a:pt x="245363" y="216407"/>
                </a:lnTo>
                <a:lnTo>
                  <a:pt x="245363" y="215645"/>
                </a:lnTo>
                <a:lnTo>
                  <a:pt x="241553" y="225551"/>
                </a:lnTo>
                <a:lnTo>
                  <a:pt x="241553" y="224789"/>
                </a:lnTo>
                <a:lnTo>
                  <a:pt x="237743" y="234695"/>
                </a:lnTo>
                <a:lnTo>
                  <a:pt x="237743" y="233933"/>
                </a:lnTo>
                <a:lnTo>
                  <a:pt x="232409" y="243077"/>
                </a:lnTo>
                <a:lnTo>
                  <a:pt x="232409" y="242315"/>
                </a:lnTo>
                <a:lnTo>
                  <a:pt x="226313" y="250697"/>
                </a:lnTo>
                <a:lnTo>
                  <a:pt x="219816" y="257916"/>
                </a:lnTo>
                <a:lnTo>
                  <a:pt x="220217" y="257555"/>
                </a:lnTo>
                <a:lnTo>
                  <a:pt x="220217" y="269201"/>
                </a:lnTo>
                <a:lnTo>
                  <a:pt x="226504" y="264699"/>
                </a:lnTo>
                <a:lnTo>
                  <a:pt x="248500" y="233506"/>
                </a:lnTo>
                <a:lnTo>
                  <a:pt x="254507" y="212546"/>
                </a:lnTo>
                <a:lnTo>
                  <a:pt x="254507" y="83057"/>
                </a:lnTo>
                <a:lnTo>
                  <a:pt x="259079" y="78485"/>
                </a:lnTo>
                <a:lnTo>
                  <a:pt x="259079" y="83057"/>
                </a:lnTo>
                <a:lnTo>
                  <a:pt x="290321" y="83057"/>
                </a:lnTo>
                <a:close/>
              </a:path>
              <a:path w="302259" h="297179">
                <a:moveTo>
                  <a:pt x="259079" y="83057"/>
                </a:moveTo>
                <a:lnTo>
                  <a:pt x="259079" y="78485"/>
                </a:lnTo>
                <a:lnTo>
                  <a:pt x="254507" y="83057"/>
                </a:lnTo>
                <a:lnTo>
                  <a:pt x="259079" y="83057"/>
                </a:lnTo>
                <a:close/>
              </a:path>
              <a:path w="302259" h="297179">
                <a:moveTo>
                  <a:pt x="259079" y="196595"/>
                </a:moveTo>
                <a:lnTo>
                  <a:pt x="259079" y="83057"/>
                </a:lnTo>
                <a:lnTo>
                  <a:pt x="254507" y="83057"/>
                </a:lnTo>
                <a:lnTo>
                  <a:pt x="254507" y="212546"/>
                </a:lnTo>
                <a:lnTo>
                  <a:pt x="259079" y="196595"/>
                </a:lnTo>
                <a:close/>
              </a:path>
              <a:path w="302259" h="297179">
                <a:moveTo>
                  <a:pt x="290321" y="73151"/>
                </a:moveTo>
                <a:lnTo>
                  <a:pt x="278891" y="73151"/>
                </a:lnTo>
                <a:lnTo>
                  <a:pt x="287273" y="81533"/>
                </a:lnTo>
                <a:lnTo>
                  <a:pt x="290321" y="7315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52267" y="65166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742" y="378206"/>
            <a:ext cx="6168390" cy="109664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208279">
              <a:lnSpc>
                <a:spcPts val="4215"/>
              </a:lnSpc>
              <a:spcBef>
                <a:spcPts val="100"/>
              </a:spcBef>
            </a:pPr>
            <a:r>
              <a:rPr dirty="0" sz="3600" spc="-5" b="1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dirty="0" sz="3600" spc="-10" b="1">
                <a:solidFill>
                  <a:srgbClr val="FF0000"/>
                </a:solidFill>
                <a:latin typeface="NSimSun"/>
                <a:cs typeface="NSimSun"/>
              </a:rPr>
              <a:t>加工型操作</a:t>
            </a:r>
            <a:r>
              <a:rPr dirty="0" sz="3600" b="1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4215"/>
              </a:lnSpc>
            </a:pP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Status </a:t>
            </a:r>
            <a:r>
              <a:rPr dirty="0" sz="3600">
                <a:solidFill>
                  <a:srgbClr val="323232"/>
                </a:solidFill>
              </a:rPr>
              <a:t>ClearList ( LinkList 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&amp;</a:t>
            </a:r>
            <a:r>
              <a:rPr dirty="0" sz="3600">
                <a:solidFill>
                  <a:srgbClr val="323232"/>
                </a:solidFill>
              </a:rPr>
              <a:t>L</a:t>
            </a:r>
            <a:r>
              <a:rPr dirty="0" sz="3600" spc="-265">
                <a:solidFill>
                  <a:srgbClr val="323232"/>
                </a:solidFill>
              </a:rPr>
              <a:t> </a:t>
            </a:r>
            <a:r>
              <a:rPr dirty="0" sz="3600">
                <a:solidFill>
                  <a:srgbClr val="323232"/>
                </a:solidFill>
              </a:rPr>
              <a:t>);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6973" y="1499869"/>
            <a:ext cx="28225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-3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333CC"/>
                </a:solidFill>
                <a:latin typeface="SimSun"/>
                <a:cs typeface="SimSun"/>
              </a:rPr>
              <a:t>重</a:t>
            </a:r>
            <a:r>
              <a:rPr dirty="0" sz="3200" spc="-5">
                <a:solidFill>
                  <a:srgbClr val="3333CC"/>
                </a:solidFill>
                <a:latin typeface="SimSun"/>
                <a:cs typeface="SimSun"/>
              </a:rPr>
              <a:t>置</a:t>
            </a:r>
            <a:r>
              <a:rPr dirty="0" sz="3200" spc="-830">
                <a:solidFill>
                  <a:srgbClr val="3333CC"/>
                </a:solidFill>
                <a:latin typeface="SimSun"/>
                <a:cs typeface="SimSun"/>
              </a:rPr>
              <a:t> </a:t>
            </a:r>
            <a:r>
              <a:rPr dirty="0" sz="3200" spc="-5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dirty="0" sz="3200" spc="-14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333CC"/>
                </a:solidFill>
                <a:latin typeface="SimSun"/>
                <a:cs typeface="SimSun"/>
              </a:rPr>
              <a:t>为空表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773" y="2119376"/>
            <a:ext cx="89096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Status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SetCurElem(LinkList 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&amp;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L, </a:t>
            </a:r>
            <a:r>
              <a:rPr dirty="0" sz="3600" spc="-35">
                <a:solidFill>
                  <a:srgbClr val="323232"/>
                </a:solidFill>
                <a:latin typeface="Times New Roman"/>
                <a:cs typeface="Times New Roman"/>
              </a:rPr>
              <a:t>ElemType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dirty="0" sz="3600" spc="-2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);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6973" y="2719069"/>
            <a:ext cx="523176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-5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333CC"/>
                </a:solidFill>
                <a:latin typeface="SimSun"/>
                <a:cs typeface="SimSun"/>
              </a:rPr>
              <a:t>更新当前指针所指数据元素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9773" y="3338576"/>
            <a:ext cx="729043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Status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Append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( LinkList 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&amp;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L, Link s</a:t>
            </a:r>
            <a:r>
              <a:rPr dirty="0" sz="3600" spc="-32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);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6973" y="3938270"/>
            <a:ext cx="563753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-5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333CC"/>
                </a:solidFill>
                <a:latin typeface="SimSun"/>
                <a:cs typeface="SimSun"/>
              </a:rPr>
              <a:t>在表尾结点之后链接一串结点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773" y="4557776"/>
            <a:ext cx="83070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Status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InsAfter ( LinkList 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&amp;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L, Elemtype e</a:t>
            </a:r>
            <a:r>
              <a:rPr dirty="0" sz="3600" spc="-13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);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6973" y="5157470"/>
            <a:ext cx="56165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-2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333CC"/>
                </a:solidFill>
                <a:latin typeface="SimSun"/>
                <a:cs typeface="SimSun"/>
              </a:rPr>
              <a:t>将元</a:t>
            </a:r>
            <a:r>
              <a:rPr dirty="0" sz="3200" spc="-5">
                <a:solidFill>
                  <a:srgbClr val="3333CC"/>
                </a:solidFill>
                <a:latin typeface="SimSun"/>
                <a:cs typeface="SimSun"/>
              </a:rPr>
              <a:t>素</a:t>
            </a:r>
            <a:r>
              <a:rPr dirty="0" sz="3200" spc="-819">
                <a:solidFill>
                  <a:srgbClr val="3333CC"/>
                </a:solidFill>
                <a:latin typeface="SimSun"/>
                <a:cs typeface="SimSun"/>
              </a:rPr>
              <a:t> </a:t>
            </a:r>
            <a:r>
              <a:rPr dirty="0" sz="3200" spc="-5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dirty="0" sz="3200" spc="-15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333CC"/>
                </a:solidFill>
                <a:latin typeface="SimSun"/>
                <a:cs typeface="SimSun"/>
              </a:rPr>
              <a:t>插入在当前指针之后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9773" y="5853174"/>
            <a:ext cx="89090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Status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DelAfter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( LinkList 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&amp;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L, </a:t>
            </a:r>
            <a:r>
              <a:rPr dirty="0" sz="3600" spc="-30">
                <a:solidFill>
                  <a:srgbClr val="323232"/>
                </a:solidFill>
                <a:latin typeface="Times New Roman"/>
                <a:cs typeface="Times New Roman"/>
              </a:rPr>
              <a:t>ElemType</a:t>
            </a:r>
            <a:r>
              <a:rPr dirty="0" sz="3600" spc="-30" b="1">
                <a:solidFill>
                  <a:srgbClr val="323232"/>
                </a:solidFill>
                <a:latin typeface="Times New Roman"/>
                <a:cs typeface="Times New Roman"/>
              </a:rPr>
              <a:t>&amp;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dirty="0" sz="3600" spc="-7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);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6973" y="6452870"/>
            <a:ext cx="482600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-5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333CC"/>
                </a:solidFill>
                <a:latin typeface="SimSun"/>
                <a:cs typeface="SimSun"/>
              </a:rPr>
              <a:t>删除当前指针之后的结点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33027" y="5775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48006"/>
                </a:lnTo>
                <a:lnTo>
                  <a:pt x="333768" y="190500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190500"/>
                </a:lnTo>
                <a:lnTo>
                  <a:pt x="48018" y="333756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281045" y="625601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142494"/>
                </a:moveTo>
                <a:lnTo>
                  <a:pt x="0" y="0"/>
                </a:lnTo>
                <a:lnTo>
                  <a:pt x="0" y="285750"/>
                </a:lnTo>
                <a:lnTo>
                  <a:pt x="285750" y="142494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276460" y="617981"/>
            <a:ext cx="300990" cy="300990"/>
          </a:xfrm>
          <a:custGeom>
            <a:avLst/>
            <a:gdLst/>
            <a:ahLst/>
            <a:cxnLst/>
            <a:rect l="l" t="t" r="r" b="b"/>
            <a:pathLst>
              <a:path w="300990" h="300990">
                <a:moveTo>
                  <a:pt x="300990" y="150114"/>
                </a:moveTo>
                <a:lnTo>
                  <a:pt x="0" y="0"/>
                </a:lnTo>
                <a:lnTo>
                  <a:pt x="0" y="300990"/>
                </a:lnTo>
                <a:lnTo>
                  <a:pt x="2286" y="299844"/>
                </a:lnTo>
                <a:lnTo>
                  <a:pt x="2286" y="12192"/>
                </a:lnTo>
                <a:lnTo>
                  <a:pt x="9144" y="7620"/>
                </a:lnTo>
                <a:lnTo>
                  <a:pt x="9144" y="15611"/>
                </a:lnTo>
                <a:lnTo>
                  <a:pt x="279631" y="150495"/>
                </a:lnTo>
                <a:lnTo>
                  <a:pt x="288036" y="146304"/>
                </a:lnTo>
                <a:lnTo>
                  <a:pt x="288036" y="156607"/>
                </a:lnTo>
                <a:lnTo>
                  <a:pt x="300990" y="150114"/>
                </a:lnTo>
                <a:close/>
              </a:path>
              <a:path w="300990" h="300990">
                <a:moveTo>
                  <a:pt x="9144" y="15611"/>
                </a:moveTo>
                <a:lnTo>
                  <a:pt x="9144" y="7620"/>
                </a:lnTo>
                <a:lnTo>
                  <a:pt x="2286" y="12192"/>
                </a:lnTo>
                <a:lnTo>
                  <a:pt x="9144" y="15611"/>
                </a:lnTo>
                <a:close/>
              </a:path>
              <a:path w="300990" h="300990">
                <a:moveTo>
                  <a:pt x="9144" y="285378"/>
                </a:moveTo>
                <a:lnTo>
                  <a:pt x="9144" y="15611"/>
                </a:lnTo>
                <a:lnTo>
                  <a:pt x="2286" y="12192"/>
                </a:lnTo>
                <a:lnTo>
                  <a:pt x="2286" y="288798"/>
                </a:lnTo>
                <a:lnTo>
                  <a:pt x="9144" y="285378"/>
                </a:lnTo>
                <a:close/>
              </a:path>
              <a:path w="300990" h="300990">
                <a:moveTo>
                  <a:pt x="288036" y="156607"/>
                </a:moveTo>
                <a:lnTo>
                  <a:pt x="288036" y="154686"/>
                </a:lnTo>
                <a:lnTo>
                  <a:pt x="279631" y="150495"/>
                </a:lnTo>
                <a:lnTo>
                  <a:pt x="2286" y="288798"/>
                </a:lnTo>
                <a:lnTo>
                  <a:pt x="9144" y="293370"/>
                </a:lnTo>
                <a:lnTo>
                  <a:pt x="9144" y="296406"/>
                </a:lnTo>
                <a:lnTo>
                  <a:pt x="288036" y="156607"/>
                </a:lnTo>
                <a:close/>
              </a:path>
              <a:path w="300990" h="300990">
                <a:moveTo>
                  <a:pt x="9144" y="296406"/>
                </a:moveTo>
                <a:lnTo>
                  <a:pt x="9144" y="293370"/>
                </a:lnTo>
                <a:lnTo>
                  <a:pt x="2286" y="288798"/>
                </a:lnTo>
                <a:lnTo>
                  <a:pt x="2286" y="299844"/>
                </a:lnTo>
                <a:lnTo>
                  <a:pt x="9144" y="296406"/>
                </a:lnTo>
                <a:close/>
              </a:path>
              <a:path w="300990" h="300990">
                <a:moveTo>
                  <a:pt x="288036" y="154686"/>
                </a:moveTo>
                <a:lnTo>
                  <a:pt x="288036" y="146304"/>
                </a:lnTo>
                <a:lnTo>
                  <a:pt x="279631" y="150495"/>
                </a:lnTo>
                <a:lnTo>
                  <a:pt x="288036" y="154686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228467" y="5730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1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1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0999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0999"/>
                </a:lnTo>
                <a:lnTo>
                  <a:pt x="9906" y="380999"/>
                </a:lnTo>
                <a:close/>
              </a:path>
              <a:path w="391159" h="391159">
                <a:moveTo>
                  <a:pt x="385559" y="380999"/>
                </a:moveTo>
                <a:lnTo>
                  <a:pt x="4559" y="380999"/>
                </a:lnTo>
                <a:lnTo>
                  <a:pt x="9906" y="385571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1"/>
                </a:lnTo>
                <a:lnTo>
                  <a:pt x="385559" y="380999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1"/>
                </a:lnTo>
                <a:lnTo>
                  <a:pt x="4559" y="380999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1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0999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0999"/>
                </a:lnTo>
                <a:lnTo>
                  <a:pt x="385559" y="380999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0999"/>
                </a:lnTo>
                <a:lnTo>
                  <a:pt x="381000" y="385571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09227" y="65973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90500"/>
                </a:lnTo>
                <a:lnTo>
                  <a:pt x="333768" y="48005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333755"/>
                </a:lnTo>
                <a:lnTo>
                  <a:pt x="48018" y="190500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357245" y="66454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50"/>
                </a:moveTo>
                <a:lnTo>
                  <a:pt x="285750" y="0"/>
                </a:lnTo>
                <a:lnTo>
                  <a:pt x="0" y="142494"/>
                </a:lnTo>
                <a:lnTo>
                  <a:pt x="285750" y="285750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346577" y="6637781"/>
            <a:ext cx="300990" cy="300990"/>
          </a:xfrm>
          <a:custGeom>
            <a:avLst/>
            <a:gdLst/>
            <a:ahLst/>
            <a:cxnLst/>
            <a:rect l="l" t="t" r="r" b="b"/>
            <a:pathLst>
              <a:path w="300990" h="300990">
                <a:moveTo>
                  <a:pt x="300990" y="300990"/>
                </a:moveTo>
                <a:lnTo>
                  <a:pt x="300990" y="0"/>
                </a:lnTo>
                <a:lnTo>
                  <a:pt x="0" y="150114"/>
                </a:lnTo>
                <a:lnTo>
                  <a:pt x="12954" y="156607"/>
                </a:lnTo>
                <a:lnTo>
                  <a:pt x="12954" y="146304"/>
                </a:lnTo>
                <a:lnTo>
                  <a:pt x="21358" y="150495"/>
                </a:lnTo>
                <a:lnTo>
                  <a:pt x="291846" y="15611"/>
                </a:lnTo>
                <a:lnTo>
                  <a:pt x="291846" y="7620"/>
                </a:lnTo>
                <a:lnTo>
                  <a:pt x="298704" y="12192"/>
                </a:lnTo>
                <a:lnTo>
                  <a:pt x="298704" y="299844"/>
                </a:lnTo>
                <a:lnTo>
                  <a:pt x="300990" y="300990"/>
                </a:lnTo>
                <a:close/>
              </a:path>
              <a:path w="300990" h="300990">
                <a:moveTo>
                  <a:pt x="21358" y="150495"/>
                </a:moveTo>
                <a:lnTo>
                  <a:pt x="12954" y="146304"/>
                </a:lnTo>
                <a:lnTo>
                  <a:pt x="12954" y="154686"/>
                </a:lnTo>
                <a:lnTo>
                  <a:pt x="21358" y="150495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1358" y="150495"/>
                </a:lnTo>
                <a:lnTo>
                  <a:pt x="12954" y="154686"/>
                </a:lnTo>
                <a:lnTo>
                  <a:pt x="12954" y="156607"/>
                </a:lnTo>
                <a:lnTo>
                  <a:pt x="291846" y="296406"/>
                </a:lnTo>
                <a:lnTo>
                  <a:pt x="291846" y="293370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12192"/>
                </a:moveTo>
                <a:lnTo>
                  <a:pt x="291846" y="7620"/>
                </a:lnTo>
                <a:lnTo>
                  <a:pt x="291846" y="15611"/>
                </a:lnTo>
                <a:lnTo>
                  <a:pt x="298704" y="12192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98704" y="12192"/>
                </a:lnTo>
                <a:lnTo>
                  <a:pt x="291846" y="15611"/>
                </a:lnTo>
                <a:lnTo>
                  <a:pt x="291846" y="285378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299844"/>
                </a:moveTo>
                <a:lnTo>
                  <a:pt x="298704" y="288798"/>
                </a:lnTo>
                <a:lnTo>
                  <a:pt x="291846" y="293370"/>
                </a:lnTo>
                <a:lnTo>
                  <a:pt x="291846" y="296406"/>
                </a:lnTo>
                <a:lnTo>
                  <a:pt x="298704" y="299844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304667" y="6592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32827" y="2782823"/>
            <a:ext cx="1143000" cy="614680"/>
          </a:xfrm>
          <a:custGeom>
            <a:avLst/>
            <a:gdLst/>
            <a:ahLst/>
            <a:cxnLst/>
            <a:rect l="l" t="t" r="r" b="b"/>
            <a:pathLst>
              <a:path w="1143000" h="614679">
                <a:moveTo>
                  <a:pt x="0" y="0"/>
                </a:moveTo>
                <a:lnTo>
                  <a:pt x="0" y="614171"/>
                </a:lnTo>
                <a:lnTo>
                  <a:pt x="1143000" y="614171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CF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23695" y="2773679"/>
            <a:ext cx="1162050" cy="633730"/>
          </a:xfrm>
          <a:custGeom>
            <a:avLst/>
            <a:gdLst/>
            <a:ahLst/>
            <a:cxnLst/>
            <a:rect l="l" t="t" r="r" b="b"/>
            <a:pathLst>
              <a:path w="1162050" h="633729">
                <a:moveTo>
                  <a:pt x="1162050" y="633221"/>
                </a:moveTo>
                <a:lnTo>
                  <a:pt x="1162050" y="0"/>
                </a:lnTo>
                <a:lnTo>
                  <a:pt x="0" y="0"/>
                </a:lnTo>
                <a:lnTo>
                  <a:pt x="0" y="633221"/>
                </a:lnTo>
                <a:lnTo>
                  <a:pt x="9131" y="633221"/>
                </a:lnTo>
                <a:lnTo>
                  <a:pt x="9131" y="19050"/>
                </a:lnTo>
                <a:lnTo>
                  <a:pt x="19050" y="9143"/>
                </a:lnTo>
                <a:lnTo>
                  <a:pt x="19050" y="19050"/>
                </a:lnTo>
                <a:lnTo>
                  <a:pt x="1143000" y="19050"/>
                </a:lnTo>
                <a:lnTo>
                  <a:pt x="1143000" y="9143"/>
                </a:lnTo>
                <a:lnTo>
                  <a:pt x="1152131" y="19050"/>
                </a:lnTo>
                <a:lnTo>
                  <a:pt x="1152131" y="633221"/>
                </a:lnTo>
                <a:lnTo>
                  <a:pt x="1162050" y="633221"/>
                </a:lnTo>
                <a:close/>
              </a:path>
              <a:path w="1162050" h="633729">
                <a:moveTo>
                  <a:pt x="19050" y="19050"/>
                </a:moveTo>
                <a:lnTo>
                  <a:pt x="19050" y="9143"/>
                </a:lnTo>
                <a:lnTo>
                  <a:pt x="9131" y="19050"/>
                </a:lnTo>
                <a:lnTo>
                  <a:pt x="19050" y="19050"/>
                </a:lnTo>
                <a:close/>
              </a:path>
              <a:path w="1162050" h="633729">
                <a:moveTo>
                  <a:pt x="19050" y="614171"/>
                </a:moveTo>
                <a:lnTo>
                  <a:pt x="19050" y="19050"/>
                </a:lnTo>
                <a:lnTo>
                  <a:pt x="9131" y="19050"/>
                </a:lnTo>
                <a:lnTo>
                  <a:pt x="9131" y="614171"/>
                </a:lnTo>
                <a:lnTo>
                  <a:pt x="19050" y="614171"/>
                </a:lnTo>
                <a:close/>
              </a:path>
              <a:path w="1162050" h="633729">
                <a:moveTo>
                  <a:pt x="1152131" y="614171"/>
                </a:moveTo>
                <a:lnTo>
                  <a:pt x="9131" y="614171"/>
                </a:lnTo>
                <a:lnTo>
                  <a:pt x="19050" y="623315"/>
                </a:lnTo>
                <a:lnTo>
                  <a:pt x="19050" y="633221"/>
                </a:lnTo>
                <a:lnTo>
                  <a:pt x="1143000" y="633221"/>
                </a:lnTo>
                <a:lnTo>
                  <a:pt x="1143000" y="623315"/>
                </a:lnTo>
                <a:lnTo>
                  <a:pt x="1152131" y="614171"/>
                </a:lnTo>
                <a:close/>
              </a:path>
              <a:path w="1162050" h="633729">
                <a:moveTo>
                  <a:pt x="19050" y="633221"/>
                </a:moveTo>
                <a:lnTo>
                  <a:pt x="19050" y="623315"/>
                </a:lnTo>
                <a:lnTo>
                  <a:pt x="9131" y="614171"/>
                </a:lnTo>
                <a:lnTo>
                  <a:pt x="9131" y="633221"/>
                </a:lnTo>
                <a:lnTo>
                  <a:pt x="19050" y="633221"/>
                </a:lnTo>
                <a:close/>
              </a:path>
              <a:path w="1162050" h="633729">
                <a:moveTo>
                  <a:pt x="1152131" y="19050"/>
                </a:moveTo>
                <a:lnTo>
                  <a:pt x="1143000" y="9143"/>
                </a:lnTo>
                <a:lnTo>
                  <a:pt x="1143000" y="19050"/>
                </a:lnTo>
                <a:lnTo>
                  <a:pt x="1152131" y="19050"/>
                </a:lnTo>
                <a:close/>
              </a:path>
              <a:path w="1162050" h="633729">
                <a:moveTo>
                  <a:pt x="1152131" y="614171"/>
                </a:moveTo>
                <a:lnTo>
                  <a:pt x="1152131" y="19050"/>
                </a:lnTo>
                <a:lnTo>
                  <a:pt x="1143000" y="19050"/>
                </a:lnTo>
                <a:lnTo>
                  <a:pt x="1143000" y="614171"/>
                </a:lnTo>
                <a:lnTo>
                  <a:pt x="1152131" y="614171"/>
                </a:lnTo>
                <a:close/>
              </a:path>
              <a:path w="1162050" h="633729">
                <a:moveTo>
                  <a:pt x="1152131" y="633221"/>
                </a:moveTo>
                <a:lnTo>
                  <a:pt x="1152131" y="614171"/>
                </a:lnTo>
                <a:lnTo>
                  <a:pt x="1143000" y="623315"/>
                </a:lnTo>
                <a:lnTo>
                  <a:pt x="1143000" y="633221"/>
                </a:lnTo>
                <a:lnTo>
                  <a:pt x="1152131" y="633221"/>
                </a:lnTo>
                <a:close/>
              </a:path>
            </a:pathLst>
          </a:custGeom>
          <a:solidFill>
            <a:srgbClr val="99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628255" y="2778251"/>
            <a:ext cx="1152525" cy="624205"/>
          </a:xfrm>
          <a:prstGeom prst="rect">
            <a:avLst/>
          </a:prstGeom>
          <a:ln w="9918">
            <a:solidFill>
              <a:srgbClr val="996600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208279">
              <a:lnSpc>
                <a:spcPct val="100000"/>
              </a:lnSpc>
              <a:spcBef>
                <a:spcPts val="375"/>
              </a:spcBef>
            </a:pPr>
            <a:r>
              <a:rPr dirty="0" sz="3200" spc="-10" b="1">
                <a:solidFill>
                  <a:srgbClr val="653300"/>
                </a:solidFill>
                <a:latin typeface="Arial"/>
                <a:cs typeface="Arial"/>
              </a:rPr>
              <a:t>O(1)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32827" y="1415796"/>
            <a:ext cx="1143000" cy="615315"/>
          </a:xfrm>
          <a:custGeom>
            <a:avLst/>
            <a:gdLst/>
            <a:ahLst/>
            <a:cxnLst/>
            <a:rect l="l" t="t" r="r" b="b"/>
            <a:pathLst>
              <a:path w="1143000" h="615314">
                <a:moveTo>
                  <a:pt x="0" y="0"/>
                </a:moveTo>
                <a:lnTo>
                  <a:pt x="0" y="614934"/>
                </a:lnTo>
                <a:lnTo>
                  <a:pt x="1143000" y="614934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CF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623695" y="1406652"/>
            <a:ext cx="1162050" cy="633730"/>
          </a:xfrm>
          <a:custGeom>
            <a:avLst/>
            <a:gdLst/>
            <a:ahLst/>
            <a:cxnLst/>
            <a:rect l="l" t="t" r="r" b="b"/>
            <a:pathLst>
              <a:path w="1162050" h="633730">
                <a:moveTo>
                  <a:pt x="1162050" y="633221"/>
                </a:moveTo>
                <a:lnTo>
                  <a:pt x="1162050" y="0"/>
                </a:lnTo>
                <a:lnTo>
                  <a:pt x="0" y="0"/>
                </a:lnTo>
                <a:lnTo>
                  <a:pt x="0" y="633221"/>
                </a:lnTo>
                <a:lnTo>
                  <a:pt x="9131" y="633221"/>
                </a:lnTo>
                <a:lnTo>
                  <a:pt x="9131" y="19049"/>
                </a:lnTo>
                <a:lnTo>
                  <a:pt x="19050" y="9143"/>
                </a:lnTo>
                <a:lnTo>
                  <a:pt x="19050" y="19049"/>
                </a:lnTo>
                <a:lnTo>
                  <a:pt x="1143000" y="19049"/>
                </a:lnTo>
                <a:lnTo>
                  <a:pt x="1143000" y="9143"/>
                </a:lnTo>
                <a:lnTo>
                  <a:pt x="1152131" y="19049"/>
                </a:lnTo>
                <a:lnTo>
                  <a:pt x="1152131" y="633221"/>
                </a:lnTo>
                <a:lnTo>
                  <a:pt x="1162050" y="633221"/>
                </a:lnTo>
                <a:close/>
              </a:path>
              <a:path w="1162050" h="633730">
                <a:moveTo>
                  <a:pt x="19050" y="19049"/>
                </a:moveTo>
                <a:lnTo>
                  <a:pt x="19050" y="9143"/>
                </a:lnTo>
                <a:lnTo>
                  <a:pt x="9131" y="19049"/>
                </a:lnTo>
                <a:lnTo>
                  <a:pt x="19050" y="19049"/>
                </a:lnTo>
                <a:close/>
              </a:path>
              <a:path w="1162050" h="633730">
                <a:moveTo>
                  <a:pt x="19050" y="614171"/>
                </a:moveTo>
                <a:lnTo>
                  <a:pt x="19050" y="19049"/>
                </a:lnTo>
                <a:lnTo>
                  <a:pt x="9131" y="19049"/>
                </a:lnTo>
                <a:lnTo>
                  <a:pt x="9131" y="614171"/>
                </a:lnTo>
                <a:lnTo>
                  <a:pt x="19050" y="614171"/>
                </a:lnTo>
                <a:close/>
              </a:path>
              <a:path w="1162050" h="633730">
                <a:moveTo>
                  <a:pt x="1152131" y="614171"/>
                </a:moveTo>
                <a:lnTo>
                  <a:pt x="9131" y="614171"/>
                </a:lnTo>
                <a:lnTo>
                  <a:pt x="19050" y="624077"/>
                </a:lnTo>
                <a:lnTo>
                  <a:pt x="19050" y="633221"/>
                </a:lnTo>
                <a:lnTo>
                  <a:pt x="1143000" y="633221"/>
                </a:lnTo>
                <a:lnTo>
                  <a:pt x="1143000" y="624077"/>
                </a:lnTo>
                <a:lnTo>
                  <a:pt x="1152131" y="614171"/>
                </a:lnTo>
                <a:close/>
              </a:path>
              <a:path w="1162050" h="633730">
                <a:moveTo>
                  <a:pt x="19050" y="633221"/>
                </a:moveTo>
                <a:lnTo>
                  <a:pt x="19050" y="624077"/>
                </a:lnTo>
                <a:lnTo>
                  <a:pt x="9131" y="614171"/>
                </a:lnTo>
                <a:lnTo>
                  <a:pt x="9131" y="633221"/>
                </a:lnTo>
                <a:lnTo>
                  <a:pt x="19050" y="633221"/>
                </a:lnTo>
                <a:close/>
              </a:path>
              <a:path w="1162050" h="633730">
                <a:moveTo>
                  <a:pt x="1152131" y="19049"/>
                </a:moveTo>
                <a:lnTo>
                  <a:pt x="1143000" y="9143"/>
                </a:lnTo>
                <a:lnTo>
                  <a:pt x="1143000" y="19049"/>
                </a:lnTo>
                <a:lnTo>
                  <a:pt x="1152131" y="19049"/>
                </a:lnTo>
                <a:close/>
              </a:path>
              <a:path w="1162050" h="633730">
                <a:moveTo>
                  <a:pt x="1152131" y="614171"/>
                </a:moveTo>
                <a:lnTo>
                  <a:pt x="1152131" y="19049"/>
                </a:lnTo>
                <a:lnTo>
                  <a:pt x="1143000" y="19049"/>
                </a:lnTo>
                <a:lnTo>
                  <a:pt x="1143000" y="614171"/>
                </a:lnTo>
                <a:lnTo>
                  <a:pt x="1152131" y="614171"/>
                </a:lnTo>
                <a:close/>
              </a:path>
              <a:path w="1162050" h="633730">
                <a:moveTo>
                  <a:pt x="1152131" y="633221"/>
                </a:moveTo>
                <a:lnTo>
                  <a:pt x="1152131" y="614171"/>
                </a:lnTo>
                <a:lnTo>
                  <a:pt x="1143000" y="624077"/>
                </a:lnTo>
                <a:lnTo>
                  <a:pt x="1143000" y="633221"/>
                </a:lnTo>
                <a:lnTo>
                  <a:pt x="1152131" y="633221"/>
                </a:lnTo>
                <a:close/>
              </a:path>
            </a:pathLst>
          </a:custGeom>
          <a:solidFill>
            <a:srgbClr val="99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28255" y="1411224"/>
            <a:ext cx="1152525" cy="624205"/>
          </a:xfrm>
          <a:prstGeom prst="rect">
            <a:avLst/>
          </a:prstGeom>
          <a:ln w="9918">
            <a:solidFill>
              <a:srgbClr val="9966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380"/>
              </a:spcBef>
            </a:pPr>
            <a:r>
              <a:rPr dirty="0" sz="3200" spc="-5" b="1">
                <a:solidFill>
                  <a:srgbClr val="653300"/>
                </a:solidFill>
                <a:latin typeface="Arial"/>
                <a:cs typeface="Arial"/>
              </a:rPr>
              <a:t>O(n)</a:t>
            </a:r>
            <a:endParaRPr sz="3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32827" y="4002023"/>
            <a:ext cx="1143000" cy="614680"/>
          </a:xfrm>
          <a:custGeom>
            <a:avLst/>
            <a:gdLst/>
            <a:ahLst/>
            <a:cxnLst/>
            <a:rect l="l" t="t" r="r" b="b"/>
            <a:pathLst>
              <a:path w="1143000" h="614679">
                <a:moveTo>
                  <a:pt x="0" y="0"/>
                </a:moveTo>
                <a:lnTo>
                  <a:pt x="0" y="614172"/>
                </a:lnTo>
                <a:lnTo>
                  <a:pt x="1143000" y="614172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CF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623695" y="3992879"/>
            <a:ext cx="1162050" cy="633730"/>
          </a:xfrm>
          <a:custGeom>
            <a:avLst/>
            <a:gdLst/>
            <a:ahLst/>
            <a:cxnLst/>
            <a:rect l="l" t="t" r="r" b="b"/>
            <a:pathLst>
              <a:path w="1162050" h="633729">
                <a:moveTo>
                  <a:pt x="1162050" y="633222"/>
                </a:moveTo>
                <a:lnTo>
                  <a:pt x="1162050" y="0"/>
                </a:lnTo>
                <a:lnTo>
                  <a:pt x="0" y="0"/>
                </a:lnTo>
                <a:lnTo>
                  <a:pt x="0" y="633222"/>
                </a:lnTo>
                <a:lnTo>
                  <a:pt x="9131" y="633222"/>
                </a:lnTo>
                <a:lnTo>
                  <a:pt x="9131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1143000" y="19050"/>
                </a:lnTo>
                <a:lnTo>
                  <a:pt x="1143000" y="9144"/>
                </a:lnTo>
                <a:lnTo>
                  <a:pt x="1152131" y="19050"/>
                </a:lnTo>
                <a:lnTo>
                  <a:pt x="1152131" y="633222"/>
                </a:lnTo>
                <a:lnTo>
                  <a:pt x="1162050" y="633222"/>
                </a:lnTo>
                <a:close/>
              </a:path>
              <a:path w="1162050" h="633729">
                <a:moveTo>
                  <a:pt x="19050" y="19050"/>
                </a:moveTo>
                <a:lnTo>
                  <a:pt x="19050" y="9144"/>
                </a:lnTo>
                <a:lnTo>
                  <a:pt x="9131" y="19050"/>
                </a:lnTo>
                <a:lnTo>
                  <a:pt x="19050" y="19050"/>
                </a:lnTo>
                <a:close/>
              </a:path>
              <a:path w="1162050" h="633729">
                <a:moveTo>
                  <a:pt x="19050" y="614172"/>
                </a:moveTo>
                <a:lnTo>
                  <a:pt x="19050" y="19050"/>
                </a:lnTo>
                <a:lnTo>
                  <a:pt x="9131" y="19050"/>
                </a:lnTo>
                <a:lnTo>
                  <a:pt x="9131" y="614172"/>
                </a:lnTo>
                <a:lnTo>
                  <a:pt x="19050" y="614172"/>
                </a:lnTo>
                <a:close/>
              </a:path>
              <a:path w="1162050" h="633729">
                <a:moveTo>
                  <a:pt x="1152131" y="614172"/>
                </a:moveTo>
                <a:lnTo>
                  <a:pt x="9131" y="614172"/>
                </a:lnTo>
                <a:lnTo>
                  <a:pt x="19050" y="623316"/>
                </a:lnTo>
                <a:lnTo>
                  <a:pt x="19050" y="633222"/>
                </a:lnTo>
                <a:lnTo>
                  <a:pt x="1143000" y="633222"/>
                </a:lnTo>
                <a:lnTo>
                  <a:pt x="1143000" y="623316"/>
                </a:lnTo>
                <a:lnTo>
                  <a:pt x="1152131" y="614172"/>
                </a:lnTo>
                <a:close/>
              </a:path>
              <a:path w="1162050" h="633729">
                <a:moveTo>
                  <a:pt x="19050" y="633222"/>
                </a:moveTo>
                <a:lnTo>
                  <a:pt x="19050" y="623316"/>
                </a:lnTo>
                <a:lnTo>
                  <a:pt x="9131" y="614172"/>
                </a:lnTo>
                <a:lnTo>
                  <a:pt x="9131" y="633222"/>
                </a:lnTo>
                <a:lnTo>
                  <a:pt x="19050" y="633222"/>
                </a:lnTo>
                <a:close/>
              </a:path>
              <a:path w="1162050" h="633729">
                <a:moveTo>
                  <a:pt x="1152131" y="19050"/>
                </a:moveTo>
                <a:lnTo>
                  <a:pt x="1143000" y="9144"/>
                </a:lnTo>
                <a:lnTo>
                  <a:pt x="1143000" y="19050"/>
                </a:lnTo>
                <a:lnTo>
                  <a:pt x="1152131" y="19050"/>
                </a:lnTo>
                <a:close/>
              </a:path>
              <a:path w="1162050" h="633729">
                <a:moveTo>
                  <a:pt x="1152131" y="614172"/>
                </a:moveTo>
                <a:lnTo>
                  <a:pt x="1152131" y="19050"/>
                </a:lnTo>
                <a:lnTo>
                  <a:pt x="1143000" y="19050"/>
                </a:lnTo>
                <a:lnTo>
                  <a:pt x="1143000" y="614172"/>
                </a:lnTo>
                <a:lnTo>
                  <a:pt x="1152131" y="614172"/>
                </a:lnTo>
                <a:close/>
              </a:path>
              <a:path w="1162050" h="633729">
                <a:moveTo>
                  <a:pt x="1152131" y="633222"/>
                </a:moveTo>
                <a:lnTo>
                  <a:pt x="1152131" y="614172"/>
                </a:lnTo>
                <a:lnTo>
                  <a:pt x="1143000" y="623316"/>
                </a:lnTo>
                <a:lnTo>
                  <a:pt x="1143000" y="633222"/>
                </a:lnTo>
                <a:lnTo>
                  <a:pt x="1152131" y="633222"/>
                </a:lnTo>
                <a:close/>
              </a:path>
            </a:pathLst>
          </a:custGeom>
          <a:solidFill>
            <a:srgbClr val="99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628255" y="3997452"/>
            <a:ext cx="1152525" cy="624205"/>
          </a:xfrm>
          <a:prstGeom prst="rect">
            <a:avLst/>
          </a:prstGeom>
          <a:ln w="9918">
            <a:solidFill>
              <a:srgbClr val="996600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208279">
              <a:lnSpc>
                <a:spcPct val="100000"/>
              </a:lnSpc>
              <a:spcBef>
                <a:spcPts val="375"/>
              </a:spcBef>
            </a:pPr>
            <a:r>
              <a:rPr dirty="0" sz="3200" spc="-10" b="1">
                <a:solidFill>
                  <a:srgbClr val="653300"/>
                </a:solidFill>
                <a:latin typeface="Arial"/>
                <a:cs typeface="Arial"/>
              </a:rPr>
              <a:t>O(s)</a:t>
            </a:r>
            <a:endParaRPr sz="3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32827" y="5221223"/>
            <a:ext cx="1143000" cy="614680"/>
          </a:xfrm>
          <a:custGeom>
            <a:avLst/>
            <a:gdLst/>
            <a:ahLst/>
            <a:cxnLst/>
            <a:rect l="l" t="t" r="r" b="b"/>
            <a:pathLst>
              <a:path w="1143000" h="614679">
                <a:moveTo>
                  <a:pt x="0" y="0"/>
                </a:moveTo>
                <a:lnTo>
                  <a:pt x="0" y="614172"/>
                </a:lnTo>
                <a:lnTo>
                  <a:pt x="1143000" y="614172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CF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623695" y="5212079"/>
            <a:ext cx="1162050" cy="633730"/>
          </a:xfrm>
          <a:custGeom>
            <a:avLst/>
            <a:gdLst/>
            <a:ahLst/>
            <a:cxnLst/>
            <a:rect l="l" t="t" r="r" b="b"/>
            <a:pathLst>
              <a:path w="1162050" h="633729">
                <a:moveTo>
                  <a:pt x="1162050" y="633222"/>
                </a:moveTo>
                <a:lnTo>
                  <a:pt x="1162050" y="0"/>
                </a:lnTo>
                <a:lnTo>
                  <a:pt x="0" y="0"/>
                </a:lnTo>
                <a:lnTo>
                  <a:pt x="0" y="633222"/>
                </a:lnTo>
                <a:lnTo>
                  <a:pt x="9131" y="633222"/>
                </a:lnTo>
                <a:lnTo>
                  <a:pt x="9131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1143000" y="19050"/>
                </a:lnTo>
                <a:lnTo>
                  <a:pt x="1143000" y="9144"/>
                </a:lnTo>
                <a:lnTo>
                  <a:pt x="1152131" y="19050"/>
                </a:lnTo>
                <a:lnTo>
                  <a:pt x="1152131" y="633222"/>
                </a:lnTo>
                <a:lnTo>
                  <a:pt x="1162050" y="633222"/>
                </a:lnTo>
                <a:close/>
              </a:path>
              <a:path w="1162050" h="633729">
                <a:moveTo>
                  <a:pt x="19050" y="19050"/>
                </a:moveTo>
                <a:lnTo>
                  <a:pt x="19050" y="9144"/>
                </a:lnTo>
                <a:lnTo>
                  <a:pt x="9131" y="19050"/>
                </a:lnTo>
                <a:lnTo>
                  <a:pt x="19050" y="19050"/>
                </a:lnTo>
                <a:close/>
              </a:path>
              <a:path w="1162050" h="633729">
                <a:moveTo>
                  <a:pt x="19050" y="614172"/>
                </a:moveTo>
                <a:lnTo>
                  <a:pt x="19050" y="19050"/>
                </a:lnTo>
                <a:lnTo>
                  <a:pt x="9131" y="19050"/>
                </a:lnTo>
                <a:lnTo>
                  <a:pt x="9131" y="614172"/>
                </a:lnTo>
                <a:lnTo>
                  <a:pt x="19050" y="614172"/>
                </a:lnTo>
                <a:close/>
              </a:path>
              <a:path w="1162050" h="633729">
                <a:moveTo>
                  <a:pt x="1152131" y="614172"/>
                </a:moveTo>
                <a:lnTo>
                  <a:pt x="9131" y="614172"/>
                </a:lnTo>
                <a:lnTo>
                  <a:pt x="19050" y="623316"/>
                </a:lnTo>
                <a:lnTo>
                  <a:pt x="19050" y="633222"/>
                </a:lnTo>
                <a:lnTo>
                  <a:pt x="1143000" y="633222"/>
                </a:lnTo>
                <a:lnTo>
                  <a:pt x="1143000" y="623316"/>
                </a:lnTo>
                <a:lnTo>
                  <a:pt x="1152131" y="614172"/>
                </a:lnTo>
                <a:close/>
              </a:path>
              <a:path w="1162050" h="633729">
                <a:moveTo>
                  <a:pt x="19050" y="633222"/>
                </a:moveTo>
                <a:lnTo>
                  <a:pt x="19050" y="623316"/>
                </a:lnTo>
                <a:lnTo>
                  <a:pt x="9131" y="614172"/>
                </a:lnTo>
                <a:lnTo>
                  <a:pt x="9131" y="633222"/>
                </a:lnTo>
                <a:lnTo>
                  <a:pt x="19050" y="633222"/>
                </a:lnTo>
                <a:close/>
              </a:path>
              <a:path w="1162050" h="633729">
                <a:moveTo>
                  <a:pt x="1152131" y="19050"/>
                </a:moveTo>
                <a:lnTo>
                  <a:pt x="1143000" y="9144"/>
                </a:lnTo>
                <a:lnTo>
                  <a:pt x="1143000" y="19050"/>
                </a:lnTo>
                <a:lnTo>
                  <a:pt x="1152131" y="19050"/>
                </a:lnTo>
                <a:close/>
              </a:path>
              <a:path w="1162050" h="633729">
                <a:moveTo>
                  <a:pt x="1152131" y="614172"/>
                </a:moveTo>
                <a:lnTo>
                  <a:pt x="1152131" y="19050"/>
                </a:lnTo>
                <a:lnTo>
                  <a:pt x="1143000" y="19050"/>
                </a:lnTo>
                <a:lnTo>
                  <a:pt x="1143000" y="614172"/>
                </a:lnTo>
                <a:lnTo>
                  <a:pt x="1152131" y="614172"/>
                </a:lnTo>
                <a:close/>
              </a:path>
              <a:path w="1162050" h="633729">
                <a:moveTo>
                  <a:pt x="1152131" y="633222"/>
                </a:moveTo>
                <a:lnTo>
                  <a:pt x="1152131" y="614172"/>
                </a:lnTo>
                <a:lnTo>
                  <a:pt x="1143000" y="623316"/>
                </a:lnTo>
                <a:lnTo>
                  <a:pt x="1143000" y="633222"/>
                </a:lnTo>
                <a:lnTo>
                  <a:pt x="1152131" y="633222"/>
                </a:lnTo>
                <a:close/>
              </a:path>
            </a:pathLst>
          </a:custGeom>
          <a:solidFill>
            <a:srgbClr val="99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628255" y="5216652"/>
            <a:ext cx="1152525" cy="624205"/>
          </a:xfrm>
          <a:prstGeom prst="rect">
            <a:avLst/>
          </a:prstGeom>
          <a:ln w="9918">
            <a:solidFill>
              <a:srgbClr val="996600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208279">
              <a:lnSpc>
                <a:spcPct val="100000"/>
              </a:lnSpc>
              <a:spcBef>
                <a:spcPts val="375"/>
              </a:spcBef>
            </a:pPr>
            <a:r>
              <a:rPr dirty="0" sz="3200" spc="-10" b="1">
                <a:solidFill>
                  <a:srgbClr val="653300"/>
                </a:solidFill>
                <a:latin typeface="Arial"/>
                <a:cs typeface="Arial"/>
              </a:rPr>
              <a:t>O(1)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632827" y="6516623"/>
            <a:ext cx="1143000" cy="614680"/>
          </a:xfrm>
          <a:custGeom>
            <a:avLst/>
            <a:gdLst/>
            <a:ahLst/>
            <a:cxnLst/>
            <a:rect l="l" t="t" r="r" b="b"/>
            <a:pathLst>
              <a:path w="1143000" h="614679">
                <a:moveTo>
                  <a:pt x="0" y="0"/>
                </a:moveTo>
                <a:lnTo>
                  <a:pt x="0" y="614172"/>
                </a:lnTo>
                <a:lnTo>
                  <a:pt x="1143000" y="614172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CF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623695" y="6507480"/>
            <a:ext cx="1162050" cy="633730"/>
          </a:xfrm>
          <a:custGeom>
            <a:avLst/>
            <a:gdLst/>
            <a:ahLst/>
            <a:cxnLst/>
            <a:rect l="l" t="t" r="r" b="b"/>
            <a:pathLst>
              <a:path w="1162050" h="633729">
                <a:moveTo>
                  <a:pt x="1162050" y="633222"/>
                </a:moveTo>
                <a:lnTo>
                  <a:pt x="1162050" y="0"/>
                </a:lnTo>
                <a:lnTo>
                  <a:pt x="0" y="0"/>
                </a:lnTo>
                <a:lnTo>
                  <a:pt x="0" y="633222"/>
                </a:lnTo>
                <a:lnTo>
                  <a:pt x="9131" y="633222"/>
                </a:lnTo>
                <a:lnTo>
                  <a:pt x="9131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1143000" y="19050"/>
                </a:lnTo>
                <a:lnTo>
                  <a:pt x="1143000" y="9144"/>
                </a:lnTo>
                <a:lnTo>
                  <a:pt x="1152131" y="19050"/>
                </a:lnTo>
                <a:lnTo>
                  <a:pt x="1152131" y="633222"/>
                </a:lnTo>
                <a:lnTo>
                  <a:pt x="1162050" y="633222"/>
                </a:lnTo>
                <a:close/>
              </a:path>
              <a:path w="1162050" h="633729">
                <a:moveTo>
                  <a:pt x="19050" y="19050"/>
                </a:moveTo>
                <a:lnTo>
                  <a:pt x="19050" y="9144"/>
                </a:lnTo>
                <a:lnTo>
                  <a:pt x="9131" y="19050"/>
                </a:lnTo>
                <a:lnTo>
                  <a:pt x="19050" y="19050"/>
                </a:lnTo>
                <a:close/>
              </a:path>
              <a:path w="1162050" h="633729">
                <a:moveTo>
                  <a:pt x="19050" y="614172"/>
                </a:moveTo>
                <a:lnTo>
                  <a:pt x="19050" y="19050"/>
                </a:lnTo>
                <a:lnTo>
                  <a:pt x="9131" y="19050"/>
                </a:lnTo>
                <a:lnTo>
                  <a:pt x="9131" y="614172"/>
                </a:lnTo>
                <a:lnTo>
                  <a:pt x="19050" y="614172"/>
                </a:lnTo>
                <a:close/>
              </a:path>
              <a:path w="1162050" h="633729">
                <a:moveTo>
                  <a:pt x="1152131" y="614172"/>
                </a:moveTo>
                <a:lnTo>
                  <a:pt x="9131" y="614172"/>
                </a:lnTo>
                <a:lnTo>
                  <a:pt x="19050" y="623316"/>
                </a:lnTo>
                <a:lnTo>
                  <a:pt x="19050" y="633222"/>
                </a:lnTo>
                <a:lnTo>
                  <a:pt x="1143000" y="633222"/>
                </a:lnTo>
                <a:lnTo>
                  <a:pt x="1143000" y="623316"/>
                </a:lnTo>
                <a:lnTo>
                  <a:pt x="1152131" y="614172"/>
                </a:lnTo>
                <a:close/>
              </a:path>
              <a:path w="1162050" h="633729">
                <a:moveTo>
                  <a:pt x="19050" y="633222"/>
                </a:moveTo>
                <a:lnTo>
                  <a:pt x="19050" y="623316"/>
                </a:lnTo>
                <a:lnTo>
                  <a:pt x="9131" y="614172"/>
                </a:lnTo>
                <a:lnTo>
                  <a:pt x="9131" y="633222"/>
                </a:lnTo>
                <a:lnTo>
                  <a:pt x="19050" y="633222"/>
                </a:lnTo>
                <a:close/>
              </a:path>
              <a:path w="1162050" h="633729">
                <a:moveTo>
                  <a:pt x="1152131" y="19050"/>
                </a:moveTo>
                <a:lnTo>
                  <a:pt x="1143000" y="9144"/>
                </a:lnTo>
                <a:lnTo>
                  <a:pt x="1143000" y="19050"/>
                </a:lnTo>
                <a:lnTo>
                  <a:pt x="1152131" y="19050"/>
                </a:lnTo>
                <a:close/>
              </a:path>
              <a:path w="1162050" h="633729">
                <a:moveTo>
                  <a:pt x="1152131" y="614172"/>
                </a:moveTo>
                <a:lnTo>
                  <a:pt x="1152131" y="19050"/>
                </a:lnTo>
                <a:lnTo>
                  <a:pt x="1143000" y="19050"/>
                </a:lnTo>
                <a:lnTo>
                  <a:pt x="1143000" y="614172"/>
                </a:lnTo>
                <a:lnTo>
                  <a:pt x="1152131" y="614172"/>
                </a:lnTo>
                <a:close/>
              </a:path>
              <a:path w="1162050" h="633729">
                <a:moveTo>
                  <a:pt x="1152131" y="633222"/>
                </a:moveTo>
                <a:lnTo>
                  <a:pt x="1152131" y="614172"/>
                </a:lnTo>
                <a:lnTo>
                  <a:pt x="1143000" y="623316"/>
                </a:lnTo>
                <a:lnTo>
                  <a:pt x="1143000" y="633222"/>
                </a:lnTo>
                <a:lnTo>
                  <a:pt x="1152131" y="633222"/>
                </a:lnTo>
                <a:close/>
              </a:path>
            </a:pathLst>
          </a:custGeom>
          <a:solidFill>
            <a:srgbClr val="99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628255" y="6512052"/>
            <a:ext cx="1152525" cy="624205"/>
          </a:xfrm>
          <a:prstGeom prst="rect">
            <a:avLst/>
          </a:prstGeom>
          <a:ln w="9918">
            <a:solidFill>
              <a:srgbClr val="996600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208279">
              <a:lnSpc>
                <a:spcPct val="100000"/>
              </a:lnSpc>
              <a:spcBef>
                <a:spcPts val="375"/>
              </a:spcBef>
            </a:pPr>
            <a:r>
              <a:rPr dirty="0" sz="3200" spc="-10" b="1">
                <a:solidFill>
                  <a:srgbClr val="653300"/>
                </a:solidFill>
                <a:latin typeface="Arial"/>
                <a:cs typeface="Arial"/>
              </a:rPr>
              <a:t>O(1)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9971" y="454406"/>
            <a:ext cx="84950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323232"/>
                </a:solidFill>
                <a:latin typeface="Times New Roman"/>
                <a:cs typeface="Times New Roman"/>
              </a:rPr>
              <a:t>Status </a:t>
            </a:r>
            <a:r>
              <a:rPr dirty="0" sz="3600">
                <a:solidFill>
                  <a:srgbClr val="323232"/>
                </a:solidFill>
              </a:rPr>
              <a:t>InsAfter( LinkList&amp; L, </a:t>
            </a:r>
            <a:r>
              <a:rPr dirty="0" sz="3600" spc="-35">
                <a:solidFill>
                  <a:srgbClr val="323232"/>
                </a:solidFill>
              </a:rPr>
              <a:t>ElemType </a:t>
            </a:r>
            <a:r>
              <a:rPr dirty="0" sz="3600">
                <a:solidFill>
                  <a:srgbClr val="323232"/>
                </a:solidFill>
              </a:rPr>
              <a:t>e )</a:t>
            </a:r>
            <a:r>
              <a:rPr dirty="0" sz="3600" spc="-25">
                <a:solidFill>
                  <a:srgbClr val="323232"/>
                </a:solidFill>
              </a:rPr>
              <a:t> </a:t>
            </a:r>
            <a:r>
              <a:rPr dirty="0" sz="3600">
                <a:solidFill>
                  <a:srgbClr val="323232"/>
                </a:solidFill>
              </a:rPr>
              <a:t>{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4271" y="1083352"/>
            <a:ext cx="8428990" cy="59867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solidFill>
                  <a:srgbClr val="3333CC"/>
                </a:solidFill>
                <a:latin typeface="Times New Roman"/>
                <a:cs typeface="Times New Roman"/>
              </a:rPr>
              <a:t>//</a:t>
            </a:r>
            <a:r>
              <a:rPr dirty="0" sz="2800" spc="-55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333CC"/>
                </a:solidFill>
                <a:latin typeface="SimSun"/>
                <a:cs typeface="SimSun"/>
              </a:rPr>
              <a:t>若当前指针在链表中，则将数据元素e插入在线性链</a:t>
            </a:r>
            <a:endParaRPr sz="2800">
              <a:latin typeface="SimSun"/>
              <a:cs typeface="SimSun"/>
            </a:endParaRPr>
          </a:p>
          <a:p>
            <a:pPr marL="75565">
              <a:lnSpc>
                <a:spcPct val="100000"/>
              </a:lnSpc>
              <a:spcBef>
                <a:spcPts val="600"/>
              </a:spcBef>
            </a:pPr>
            <a:r>
              <a:rPr dirty="0" sz="2800">
                <a:solidFill>
                  <a:srgbClr val="3333CC"/>
                </a:solidFill>
                <a:latin typeface="Times New Roman"/>
                <a:cs typeface="Times New Roman"/>
              </a:rPr>
              <a:t>//</a:t>
            </a:r>
            <a:r>
              <a:rPr dirty="0" sz="2800" spc="-15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3333CC"/>
                </a:solidFill>
                <a:latin typeface="SimSun"/>
                <a:cs typeface="SimSun"/>
              </a:rPr>
              <a:t>表</a:t>
            </a:r>
            <a:r>
              <a:rPr dirty="0" sz="2800" spc="-5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dirty="0" sz="2800" spc="-5">
                <a:solidFill>
                  <a:srgbClr val="3333CC"/>
                </a:solidFill>
                <a:latin typeface="SimSun"/>
                <a:cs typeface="SimSun"/>
              </a:rPr>
              <a:t>中当前指针所指结点之后,并返</a:t>
            </a:r>
            <a:r>
              <a:rPr dirty="0" sz="2800">
                <a:solidFill>
                  <a:srgbClr val="3333CC"/>
                </a:solidFill>
                <a:latin typeface="SimSun"/>
                <a:cs typeface="SimSun"/>
              </a:rPr>
              <a:t>回</a:t>
            </a:r>
            <a:r>
              <a:rPr dirty="0" sz="2800" spc="-5">
                <a:solidFill>
                  <a:srgbClr val="3333CC"/>
                </a:solidFill>
                <a:latin typeface="Times New Roman"/>
                <a:cs typeface="Times New Roman"/>
              </a:rPr>
              <a:t>OK;</a:t>
            </a:r>
            <a:endParaRPr sz="280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  <a:spcBef>
                <a:spcPts val="335"/>
              </a:spcBef>
            </a:pPr>
            <a:r>
              <a:rPr dirty="0" sz="2800">
                <a:solidFill>
                  <a:srgbClr val="3333CC"/>
                </a:solidFill>
                <a:latin typeface="Times New Roman"/>
                <a:cs typeface="Times New Roman"/>
              </a:rPr>
              <a:t>//</a:t>
            </a:r>
            <a:r>
              <a:rPr dirty="0" sz="2800" spc="-15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3333CC"/>
                </a:solidFill>
                <a:latin typeface="SimSun"/>
                <a:cs typeface="SimSun"/>
              </a:rPr>
              <a:t>否则</a:t>
            </a:r>
            <a:r>
              <a:rPr dirty="0" sz="2800">
                <a:solidFill>
                  <a:srgbClr val="3333CC"/>
                </a:solidFill>
                <a:latin typeface="SimSun"/>
                <a:cs typeface="SimSun"/>
              </a:rPr>
              <a:t>返</a:t>
            </a:r>
            <a:r>
              <a:rPr dirty="0" sz="2400">
                <a:solidFill>
                  <a:srgbClr val="3333CC"/>
                </a:solidFill>
                <a:latin typeface="SimSun"/>
                <a:cs typeface="SimSun"/>
              </a:rPr>
              <a:t>回</a:t>
            </a:r>
            <a:r>
              <a:rPr dirty="0" sz="2800" spc="-5">
                <a:solidFill>
                  <a:srgbClr val="3333CC"/>
                </a:solidFill>
                <a:latin typeface="Times New Roman"/>
                <a:cs typeface="Times New Roman"/>
              </a:rPr>
              <a:t>ERROR</a:t>
            </a:r>
            <a:r>
              <a:rPr dirty="0" sz="2800">
                <a:solidFill>
                  <a:srgbClr val="3333CC"/>
                </a:solidFill>
                <a:latin typeface="NSimSun"/>
                <a:cs typeface="NSimSun"/>
              </a:rPr>
              <a:t>。</a:t>
            </a:r>
            <a:endParaRPr sz="2800">
              <a:latin typeface="NSimSun"/>
              <a:cs typeface="NSimSun"/>
            </a:endParaRPr>
          </a:p>
          <a:p>
            <a:pPr marL="507365">
              <a:lnSpc>
                <a:spcPct val="100000"/>
              </a:lnSpc>
              <a:spcBef>
                <a:spcPts val="830"/>
              </a:spcBef>
              <a:tabLst>
                <a:tab pos="3618865" algn="l"/>
              </a:tabLst>
            </a:pPr>
            <a:r>
              <a:rPr dirty="0" sz="3600" b="1">
                <a:solidFill>
                  <a:srgbClr val="CC0065"/>
                </a:solidFill>
                <a:latin typeface="Times New Roman"/>
                <a:cs typeface="Times New Roman"/>
              </a:rPr>
              <a:t>if </a:t>
            </a:r>
            <a:r>
              <a:rPr dirty="0" sz="3600">
                <a:solidFill>
                  <a:srgbClr val="CC0065"/>
                </a:solidFill>
                <a:latin typeface="Times New Roman"/>
                <a:cs typeface="Times New Roman"/>
              </a:rPr>
              <a:t>( ! L.current )	</a:t>
            </a:r>
            <a:r>
              <a:rPr dirty="0" sz="3600" spc="-15" b="1">
                <a:solidFill>
                  <a:srgbClr val="CC0065"/>
                </a:solidFill>
                <a:latin typeface="Times New Roman"/>
                <a:cs typeface="Times New Roman"/>
              </a:rPr>
              <a:t>return</a:t>
            </a:r>
            <a:r>
              <a:rPr dirty="0" sz="3600" spc="-5" b="1">
                <a:solidFill>
                  <a:srgbClr val="CC0065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CC0065"/>
                </a:solidFill>
                <a:latin typeface="Times New Roman"/>
                <a:cs typeface="Times New Roman"/>
              </a:rPr>
              <a:t>ERROR;</a:t>
            </a:r>
            <a:endParaRPr sz="3600">
              <a:latin typeface="Times New Roman"/>
              <a:cs typeface="Times New Roman"/>
            </a:endParaRPr>
          </a:p>
          <a:p>
            <a:pPr marL="507365" marR="516890">
              <a:lnSpc>
                <a:spcPct val="110000"/>
              </a:lnSpc>
              <a:tabLst>
                <a:tab pos="4876165" algn="l"/>
              </a:tabLst>
            </a:pP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if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(! MakeNode( s,</a:t>
            </a:r>
            <a:r>
              <a:rPr dirty="0" sz="3600" spc="1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e)</a:t>
            </a:r>
            <a:r>
              <a:rPr dirty="0" sz="3600" spc="1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)	</a:t>
            </a:r>
            <a:r>
              <a:rPr dirty="0" sz="3600" spc="-15" b="1">
                <a:solidFill>
                  <a:srgbClr val="323232"/>
                </a:solidFill>
                <a:latin typeface="Times New Roman"/>
                <a:cs typeface="Times New Roman"/>
              </a:rPr>
              <a:t>return</a:t>
            </a:r>
            <a:r>
              <a:rPr dirty="0" sz="3600" spc="-80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ERROR;  s-&gt;next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=</a:t>
            </a:r>
            <a:r>
              <a:rPr dirty="0" sz="3600" spc="-1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L.current-&gt;next;</a:t>
            </a:r>
            <a:endParaRPr sz="3600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  <a:spcBef>
                <a:spcPts val="434"/>
              </a:spcBef>
            </a:pP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L.current-&gt;next =</a:t>
            </a:r>
            <a:r>
              <a:rPr dirty="0" sz="3600" spc="-1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s;</a:t>
            </a:r>
            <a:endParaRPr sz="3600">
              <a:latin typeface="Times New Roman"/>
              <a:cs typeface="Times New Roman"/>
            </a:endParaRPr>
          </a:p>
          <a:p>
            <a:pPr marL="507365" marR="2062480">
              <a:lnSpc>
                <a:spcPct val="110000"/>
              </a:lnSpc>
              <a:tabLst>
                <a:tab pos="3444240" algn="l"/>
                <a:tab pos="4588510" algn="l"/>
              </a:tabLst>
            </a:pPr>
            <a:r>
              <a:rPr dirty="0" sz="3600" b="1">
                <a:solidFill>
                  <a:srgbClr val="6500CC"/>
                </a:solidFill>
                <a:latin typeface="Times New Roman"/>
                <a:cs typeface="Times New Roman"/>
              </a:rPr>
              <a:t>if </a:t>
            </a:r>
            <a:r>
              <a:rPr dirty="0" sz="3600">
                <a:solidFill>
                  <a:srgbClr val="6500CC"/>
                </a:solidFill>
                <a:latin typeface="Times New Roman"/>
                <a:cs typeface="Times New Roman"/>
              </a:rPr>
              <a:t>(L.tail</a:t>
            </a:r>
            <a:r>
              <a:rPr dirty="0" sz="3600" spc="-5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6500CC"/>
                </a:solidFill>
                <a:latin typeface="Times New Roman"/>
                <a:cs typeface="Times New Roman"/>
              </a:rPr>
              <a:t>=</a:t>
            </a:r>
            <a:r>
              <a:rPr dirty="0" sz="3600" spc="-5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6500CC"/>
                </a:solidFill>
                <a:latin typeface="Times New Roman"/>
                <a:cs typeface="Times New Roman"/>
              </a:rPr>
              <a:t>L.current)	L.tail =</a:t>
            </a:r>
            <a:r>
              <a:rPr dirty="0" sz="3600" spc="-110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6500CC"/>
                </a:solidFill>
                <a:latin typeface="Times New Roman"/>
                <a:cs typeface="Times New Roman"/>
              </a:rPr>
              <a:t>s; 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L.current =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s;	</a:t>
            </a:r>
            <a:r>
              <a:rPr dirty="0" sz="3600" spc="-15" b="1">
                <a:solidFill>
                  <a:srgbClr val="323232"/>
                </a:solidFill>
                <a:latin typeface="Times New Roman"/>
                <a:cs typeface="Times New Roman"/>
              </a:rPr>
              <a:t>return</a:t>
            </a:r>
            <a:r>
              <a:rPr dirty="0" sz="3600" spc="-5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OK;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} //</a:t>
            </a:r>
            <a:r>
              <a:rPr dirty="0" sz="3600" spc="-1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InsAfter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33027" y="65973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19633"/>
                </a:lnTo>
                <a:lnTo>
                  <a:pt x="119646" y="119633"/>
                </a:lnTo>
                <a:lnTo>
                  <a:pt x="119646" y="226313"/>
                </a:lnTo>
                <a:lnTo>
                  <a:pt x="122456" y="240268"/>
                </a:lnTo>
                <a:lnTo>
                  <a:pt x="130122" y="251650"/>
                </a:lnTo>
                <a:lnTo>
                  <a:pt x="141501" y="259318"/>
                </a:lnTo>
                <a:lnTo>
                  <a:pt x="155448" y="262127"/>
                </a:lnTo>
                <a:lnTo>
                  <a:pt x="190500" y="262127"/>
                </a:lnTo>
                <a:lnTo>
                  <a:pt x="190500" y="119633"/>
                </a:lnTo>
                <a:lnTo>
                  <a:pt x="262140" y="48005"/>
                </a:lnTo>
                <a:lnTo>
                  <a:pt x="333768" y="119633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119633"/>
                </a:lnTo>
                <a:lnTo>
                  <a:pt x="297954" y="119633"/>
                </a:lnTo>
                <a:lnTo>
                  <a:pt x="297954" y="226313"/>
                </a:lnTo>
                <a:lnTo>
                  <a:pt x="289524" y="268176"/>
                </a:lnTo>
                <a:lnTo>
                  <a:pt x="266520" y="302323"/>
                </a:lnTo>
                <a:lnTo>
                  <a:pt x="232369" y="325326"/>
                </a:lnTo>
                <a:lnTo>
                  <a:pt x="190500" y="333755"/>
                </a:lnTo>
                <a:lnTo>
                  <a:pt x="155448" y="333755"/>
                </a:lnTo>
                <a:lnTo>
                  <a:pt x="113587" y="325326"/>
                </a:lnTo>
                <a:lnTo>
                  <a:pt x="79444" y="302323"/>
                </a:lnTo>
                <a:lnTo>
                  <a:pt x="56446" y="268176"/>
                </a:lnTo>
                <a:lnTo>
                  <a:pt x="48018" y="226313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  <a:path w="381000" h="381000">
                <a:moveTo>
                  <a:pt x="226326" y="226313"/>
                </a:moveTo>
                <a:lnTo>
                  <a:pt x="226326" y="119633"/>
                </a:lnTo>
                <a:lnTo>
                  <a:pt x="190500" y="119633"/>
                </a:lnTo>
                <a:lnTo>
                  <a:pt x="190500" y="262127"/>
                </a:lnTo>
                <a:lnTo>
                  <a:pt x="204456" y="259318"/>
                </a:lnTo>
                <a:lnTo>
                  <a:pt x="215842" y="251650"/>
                </a:lnTo>
                <a:lnTo>
                  <a:pt x="223514" y="240268"/>
                </a:lnTo>
                <a:lnTo>
                  <a:pt x="226326" y="226313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81045" y="66454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78308" y="278538"/>
                </a:moveTo>
                <a:lnTo>
                  <a:pt x="178308" y="178307"/>
                </a:lnTo>
                <a:lnTo>
                  <a:pt x="175498" y="192262"/>
                </a:lnTo>
                <a:lnTo>
                  <a:pt x="167830" y="203644"/>
                </a:lnTo>
                <a:lnTo>
                  <a:pt x="156448" y="211312"/>
                </a:lnTo>
                <a:lnTo>
                  <a:pt x="142494" y="214121"/>
                </a:lnTo>
                <a:lnTo>
                  <a:pt x="107442" y="214121"/>
                </a:lnTo>
                <a:lnTo>
                  <a:pt x="93487" y="211312"/>
                </a:lnTo>
                <a:lnTo>
                  <a:pt x="82105" y="203644"/>
                </a:lnTo>
                <a:lnTo>
                  <a:pt x="74437" y="192262"/>
                </a:lnTo>
                <a:lnTo>
                  <a:pt x="71628" y="178307"/>
                </a:lnTo>
                <a:lnTo>
                  <a:pt x="71628" y="71627"/>
                </a:lnTo>
                <a:lnTo>
                  <a:pt x="0" y="71627"/>
                </a:lnTo>
                <a:lnTo>
                  <a:pt x="0" y="178307"/>
                </a:lnTo>
                <a:lnTo>
                  <a:pt x="8429" y="220170"/>
                </a:lnTo>
                <a:lnTo>
                  <a:pt x="31432" y="254317"/>
                </a:lnTo>
                <a:lnTo>
                  <a:pt x="65579" y="277320"/>
                </a:lnTo>
                <a:lnTo>
                  <a:pt x="107442" y="285749"/>
                </a:lnTo>
                <a:lnTo>
                  <a:pt x="142494" y="285749"/>
                </a:lnTo>
                <a:lnTo>
                  <a:pt x="178308" y="278538"/>
                </a:lnTo>
                <a:close/>
              </a:path>
              <a:path w="285750" h="285750">
                <a:moveTo>
                  <a:pt x="285750" y="71627"/>
                </a:moveTo>
                <a:lnTo>
                  <a:pt x="214122" y="0"/>
                </a:lnTo>
                <a:lnTo>
                  <a:pt x="142494" y="71627"/>
                </a:lnTo>
                <a:lnTo>
                  <a:pt x="178308" y="71627"/>
                </a:lnTo>
                <a:lnTo>
                  <a:pt x="178308" y="278538"/>
                </a:lnTo>
                <a:lnTo>
                  <a:pt x="184356" y="277320"/>
                </a:lnTo>
                <a:lnTo>
                  <a:pt x="218503" y="254317"/>
                </a:lnTo>
                <a:lnTo>
                  <a:pt x="241506" y="220170"/>
                </a:lnTo>
                <a:lnTo>
                  <a:pt x="249936" y="178307"/>
                </a:lnTo>
                <a:lnTo>
                  <a:pt x="249936" y="71627"/>
                </a:lnTo>
                <a:lnTo>
                  <a:pt x="285750" y="71627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76474" y="6638543"/>
            <a:ext cx="302260" cy="297180"/>
          </a:xfrm>
          <a:custGeom>
            <a:avLst/>
            <a:gdLst/>
            <a:ahLst/>
            <a:cxnLst/>
            <a:rect l="l" t="t" r="r" b="b"/>
            <a:pathLst>
              <a:path w="302259" h="297179">
                <a:moveTo>
                  <a:pt x="89598" y="207581"/>
                </a:moveTo>
                <a:lnTo>
                  <a:pt x="86105" y="202691"/>
                </a:lnTo>
                <a:lnTo>
                  <a:pt x="84581" y="200405"/>
                </a:lnTo>
                <a:lnTo>
                  <a:pt x="83057" y="197357"/>
                </a:lnTo>
                <a:lnTo>
                  <a:pt x="82295" y="194309"/>
                </a:lnTo>
                <a:lnTo>
                  <a:pt x="82295" y="195071"/>
                </a:lnTo>
                <a:lnTo>
                  <a:pt x="81533" y="191261"/>
                </a:lnTo>
                <a:lnTo>
                  <a:pt x="81533" y="192023"/>
                </a:lnTo>
                <a:lnTo>
                  <a:pt x="80771" y="188213"/>
                </a:lnTo>
                <a:lnTo>
                  <a:pt x="80771" y="73151"/>
                </a:lnTo>
                <a:lnTo>
                  <a:pt x="0" y="73151"/>
                </a:lnTo>
                <a:lnTo>
                  <a:pt x="0" y="196595"/>
                </a:lnTo>
                <a:lnTo>
                  <a:pt x="4571" y="211761"/>
                </a:lnTo>
                <a:lnTo>
                  <a:pt x="4571" y="83057"/>
                </a:lnTo>
                <a:lnTo>
                  <a:pt x="9143" y="78485"/>
                </a:lnTo>
                <a:lnTo>
                  <a:pt x="9143" y="83057"/>
                </a:lnTo>
                <a:lnTo>
                  <a:pt x="70865" y="83057"/>
                </a:lnTo>
                <a:lnTo>
                  <a:pt x="70865" y="78485"/>
                </a:lnTo>
                <a:lnTo>
                  <a:pt x="76199" y="83057"/>
                </a:lnTo>
                <a:lnTo>
                  <a:pt x="76199" y="204349"/>
                </a:lnTo>
                <a:lnTo>
                  <a:pt x="84591" y="215322"/>
                </a:lnTo>
                <a:lnTo>
                  <a:pt x="89153" y="218172"/>
                </a:lnTo>
                <a:lnTo>
                  <a:pt x="89153" y="207263"/>
                </a:lnTo>
                <a:lnTo>
                  <a:pt x="89598" y="207581"/>
                </a:lnTo>
                <a:close/>
              </a:path>
              <a:path w="302259" h="297179">
                <a:moveTo>
                  <a:pt x="9143" y="83057"/>
                </a:moveTo>
                <a:lnTo>
                  <a:pt x="9143" y="78485"/>
                </a:lnTo>
                <a:lnTo>
                  <a:pt x="4571" y="83057"/>
                </a:lnTo>
                <a:lnTo>
                  <a:pt x="9143" y="83057"/>
                </a:lnTo>
                <a:close/>
              </a:path>
              <a:path w="302259" h="297179">
                <a:moveTo>
                  <a:pt x="22097" y="234695"/>
                </a:moveTo>
                <a:lnTo>
                  <a:pt x="17525" y="224789"/>
                </a:lnTo>
                <a:lnTo>
                  <a:pt x="17525" y="225551"/>
                </a:lnTo>
                <a:lnTo>
                  <a:pt x="13715" y="215645"/>
                </a:lnTo>
                <a:lnTo>
                  <a:pt x="13715" y="216407"/>
                </a:lnTo>
                <a:lnTo>
                  <a:pt x="11429" y="205739"/>
                </a:lnTo>
                <a:lnTo>
                  <a:pt x="11429" y="206501"/>
                </a:lnTo>
                <a:lnTo>
                  <a:pt x="9905" y="195833"/>
                </a:lnTo>
                <a:lnTo>
                  <a:pt x="9143" y="185165"/>
                </a:lnTo>
                <a:lnTo>
                  <a:pt x="9143" y="83057"/>
                </a:lnTo>
                <a:lnTo>
                  <a:pt x="4571" y="83057"/>
                </a:lnTo>
                <a:lnTo>
                  <a:pt x="4571" y="211761"/>
                </a:lnTo>
                <a:lnTo>
                  <a:pt x="11978" y="236329"/>
                </a:lnTo>
                <a:lnTo>
                  <a:pt x="21335" y="248628"/>
                </a:lnTo>
                <a:lnTo>
                  <a:pt x="21335" y="233933"/>
                </a:lnTo>
                <a:lnTo>
                  <a:pt x="22097" y="234695"/>
                </a:lnTo>
                <a:close/>
              </a:path>
              <a:path w="302259" h="297179">
                <a:moveTo>
                  <a:pt x="39623" y="270383"/>
                </a:moveTo>
                <a:lnTo>
                  <a:pt x="39623" y="258317"/>
                </a:lnTo>
                <a:lnTo>
                  <a:pt x="38861" y="257555"/>
                </a:lnTo>
                <a:lnTo>
                  <a:pt x="32765" y="250697"/>
                </a:lnTo>
                <a:lnTo>
                  <a:pt x="26669" y="242315"/>
                </a:lnTo>
                <a:lnTo>
                  <a:pt x="26669" y="243077"/>
                </a:lnTo>
                <a:lnTo>
                  <a:pt x="21335" y="233933"/>
                </a:lnTo>
                <a:lnTo>
                  <a:pt x="21335" y="248628"/>
                </a:lnTo>
                <a:lnTo>
                  <a:pt x="36309" y="268309"/>
                </a:lnTo>
                <a:lnTo>
                  <a:pt x="39623" y="270383"/>
                </a:lnTo>
                <a:close/>
              </a:path>
              <a:path w="302259" h="297179">
                <a:moveTo>
                  <a:pt x="39263" y="257916"/>
                </a:moveTo>
                <a:lnTo>
                  <a:pt x="38861" y="257471"/>
                </a:lnTo>
                <a:lnTo>
                  <a:pt x="39263" y="257916"/>
                </a:lnTo>
                <a:close/>
              </a:path>
              <a:path w="302259" h="297179">
                <a:moveTo>
                  <a:pt x="39623" y="258317"/>
                </a:moveTo>
                <a:lnTo>
                  <a:pt x="39263" y="257916"/>
                </a:lnTo>
                <a:lnTo>
                  <a:pt x="38861" y="257555"/>
                </a:lnTo>
                <a:lnTo>
                  <a:pt x="39623" y="258317"/>
                </a:lnTo>
                <a:close/>
              </a:path>
              <a:path w="302259" h="297179">
                <a:moveTo>
                  <a:pt x="54863" y="270509"/>
                </a:moveTo>
                <a:lnTo>
                  <a:pt x="46481" y="264413"/>
                </a:lnTo>
                <a:lnTo>
                  <a:pt x="39263" y="257916"/>
                </a:lnTo>
                <a:lnTo>
                  <a:pt x="39623" y="258317"/>
                </a:lnTo>
                <a:lnTo>
                  <a:pt x="39623" y="270383"/>
                </a:lnTo>
                <a:lnTo>
                  <a:pt x="54101" y="279443"/>
                </a:lnTo>
                <a:lnTo>
                  <a:pt x="54101" y="270509"/>
                </a:lnTo>
                <a:lnTo>
                  <a:pt x="54863" y="270509"/>
                </a:lnTo>
                <a:close/>
              </a:path>
              <a:path w="302259" h="297179">
                <a:moveTo>
                  <a:pt x="63245" y="285166"/>
                </a:moveTo>
                <a:lnTo>
                  <a:pt x="63245" y="275843"/>
                </a:lnTo>
                <a:lnTo>
                  <a:pt x="54101" y="270509"/>
                </a:lnTo>
                <a:lnTo>
                  <a:pt x="54101" y="279443"/>
                </a:lnTo>
                <a:lnTo>
                  <a:pt x="63245" y="285166"/>
                </a:lnTo>
                <a:close/>
              </a:path>
              <a:path w="302259" h="297179">
                <a:moveTo>
                  <a:pt x="72389" y="279653"/>
                </a:moveTo>
                <a:lnTo>
                  <a:pt x="62483" y="275081"/>
                </a:lnTo>
                <a:lnTo>
                  <a:pt x="63245" y="275843"/>
                </a:lnTo>
                <a:lnTo>
                  <a:pt x="63245" y="285166"/>
                </a:lnTo>
                <a:lnTo>
                  <a:pt x="70298" y="289579"/>
                </a:lnTo>
                <a:lnTo>
                  <a:pt x="71627" y="289825"/>
                </a:lnTo>
                <a:lnTo>
                  <a:pt x="71627" y="279653"/>
                </a:lnTo>
                <a:lnTo>
                  <a:pt x="72389" y="279653"/>
                </a:lnTo>
                <a:close/>
              </a:path>
              <a:path w="302259" h="297179">
                <a:moveTo>
                  <a:pt x="76199" y="83057"/>
                </a:moveTo>
                <a:lnTo>
                  <a:pt x="70865" y="78485"/>
                </a:lnTo>
                <a:lnTo>
                  <a:pt x="70865" y="83057"/>
                </a:lnTo>
                <a:lnTo>
                  <a:pt x="76199" y="83057"/>
                </a:lnTo>
                <a:close/>
              </a:path>
              <a:path w="302259" h="297179">
                <a:moveTo>
                  <a:pt x="76199" y="204349"/>
                </a:moveTo>
                <a:lnTo>
                  <a:pt x="76199" y="83057"/>
                </a:lnTo>
                <a:lnTo>
                  <a:pt x="70865" y="83057"/>
                </a:lnTo>
                <a:lnTo>
                  <a:pt x="70865" y="185927"/>
                </a:lnTo>
                <a:lnTo>
                  <a:pt x="71627" y="189737"/>
                </a:lnTo>
                <a:lnTo>
                  <a:pt x="75836" y="203874"/>
                </a:lnTo>
                <a:lnTo>
                  <a:pt x="76199" y="204349"/>
                </a:lnTo>
                <a:close/>
              </a:path>
              <a:path w="302259" h="297179">
                <a:moveTo>
                  <a:pt x="81533" y="283463"/>
                </a:moveTo>
                <a:lnTo>
                  <a:pt x="71627" y="279653"/>
                </a:lnTo>
                <a:lnTo>
                  <a:pt x="71627" y="289825"/>
                </a:lnTo>
                <a:lnTo>
                  <a:pt x="80771" y="291522"/>
                </a:lnTo>
                <a:lnTo>
                  <a:pt x="80771" y="283463"/>
                </a:lnTo>
                <a:lnTo>
                  <a:pt x="81533" y="283463"/>
                </a:lnTo>
                <a:close/>
              </a:path>
              <a:path w="302259" h="297179">
                <a:moveTo>
                  <a:pt x="91439" y="285749"/>
                </a:moveTo>
                <a:lnTo>
                  <a:pt x="80771" y="283463"/>
                </a:lnTo>
                <a:lnTo>
                  <a:pt x="80771" y="291522"/>
                </a:lnTo>
                <a:lnTo>
                  <a:pt x="90677" y="293361"/>
                </a:lnTo>
                <a:lnTo>
                  <a:pt x="90677" y="285749"/>
                </a:lnTo>
                <a:lnTo>
                  <a:pt x="91439" y="285749"/>
                </a:lnTo>
                <a:close/>
              </a:path>
              <a:path w="302259" h="297179">
                <a:moveTo>
                  <a:pt x="89915" y="208025"/>
                </a:moveTo>
                <a:lnTo>
                  <a:pt x="89598" y="207581"/>
                </a:lnTo>
                <a:lnTo>
                  <a:pt x="89153" y="207263"/>
                </a:lnTo>
                <a:lnTo>
                  <a:pt x="89915" y="208025"/>
                </a:lnTo>
                <a:close/>
              </a:path>
              <a:path w="302259" h="297179">
                <a:moveTo>
                  <a:pt x="89915" y="218648"/>
                </a:moveTo>
                <a:lnTo>
                  <a:pt x="89915" y="208025"/>
                </a:lnTo>
                <a:lnTo>
                  <a:pt x="89153" y="207263"/>
                </a:lnTo>
                <a:lnTo>
                  <a:pt x="89153" y="218172"/>
                </a:lnTo>
                <a:lnTo>
                  <a:pt x="89915" y="218648"/>
                </a:lnTo>
                <a:close/>
              </a:path>
              <a:path w="302259" h="297179">
                <a:moveTo>
                  <a:pt x="99821" y="214121"/>
                </a:moveTo>
                <a:lnTo>
                  <a:pt x="96773" y="212597"/>
                </a:lnTo>
                <a:lnTo>
                  <a:pt x="96770" y="212215"/>
                </a:lnTo>
                <a:lnTo>
                  <a:pt x="94487" y="211073"/>
                </a:lnTo>
                <a:lnTo>
                  <a:pt x="89598" y="207581"/>
                </a:lnTo>
                <a:lnTo>
                  <a:pt x="89915" y="208025"/>
                </a:lnTo>
                <a:lnTo>
                  <a:pt x="89915" y="218648"/>
                </a:lnTo>
                <a:lnTo>
                  <a:pt x="96773" y="222932"/>
                </a:lnTo>
                <a:lnTo>
                  <a:pt x="96773" y="212597"/>
                </a:lnTo>
                <a:lnTo>
                  <a:pt x="97535" y="212597"/>
                </a:lnTo>
                <a:lnTo>
                  <a:pt x="97535" y="223069"/>
                </a:lnTo>
                <a:lnTo>
                  <a:pt x="99059" y="223345"/>
                </a:lnTo>
                <a:lnTo>
                  <a:pt x="99059" y="214121"/>
                </a:lnTo>
                <a:lnTo>
                  <a:pt x="99821" y="214121"/>
                </a:lnTo>
                <a:close/>
              </a:path>
              <a:path w="302259" h="297179">
                <a:moveTo>
                  <a:pt x="158495" y="296417"/>
                </a:moveTo>
                <a:lnTo>
                  <a:pt x="158495" y="287273"/>
                </a:lnTo>
                <a:lnTo>
                  <a:pt x="147827" y="287985"/>
                </a:lnTo>
                <a:lnTo>
                  <a:pt x="111251" y="287981"/>
                </a:lnTo>
                <a:lnTo>
                  <a:pt x="101345" y="287273"/>
                </a:lnTo>
                <a:lnTo>
                  <a:pt x="90677" y="285749"/>
                </a:lnTo>
                <a:lnTo>
                  <a:pt x="90677" y="293361"/>
                </a:lnTo>
                <a:lnTo>
                  <a:pt x="111251" y="297179"/>
                </a:lnTo>
                <a:lnTo>
                  <a:pt x="147827" y="297179"/>
                </a:lnTo>
                <a:lnTo>
                  <a:pt x="158495" y="296417"/>
                </a:lnTo>
                <a:close/>
              </a:path>
              <a:path w="302259" h="297179">
                <a:moveTo>
                  <a:pt x="102869" y="214883"/>
                </a:moveTo>
                <a:lnTo>
                  <a:pt x="99059" y="214121"/>
                </a:lnTo>
                <a:lnTo>
                  <a:pt x="99059" y="223345"/>
                </a:lnTo>
                <a:lnTo>
                  <a:pt x="102107" y="223897"/>
                </a:lnTo>
                <a:lnTo>
                  <a:pt x="102107" y="214883"/>
                </a:lnTo>
                <a:lnTo>
                  <a:pt x="102869" y="214883"/>
                </a:lnTo>
                <a:close/>
              </a:path>
              <a:path w="302259" h="297179">
                <a:moveTo>
                  <a:pt x="105917" y="215645"/>
                </a:moveTo>
                <a:lnTo>
                  <a:pt x="102107" y="214883"/>
                </a:lnTo>
                <a:lnTo>
                  <a:pt x="102107" y="223897"/>
                </a:lnTo>
                <a:lnTo>
                  <a:pt x="105155" y="224448"/>
                </a:lnTo>
                <a:lnTo>
                  <a:pt x="105155" y="215645"/>
                </a:lnTo>
                <a:lnTo>
                  <a:pt x="105917" y="215645"/>
                </a:lnTo>
                <a:close/>
              </a:path>
              <a:path w="302259" h="297179">
                <a:moveTo>
                  <a:pt x="108965" y="216407"/>
                </a:moveTo>
                <a:lnTo>
                  <a:pt x="105155" y="215645"/>
                </a:lnTo>
                <a:lnTo>
                  <a:pt x="105155" y="224448"/>
                </a:lnTo>
                <a:lnTo>
                  <a:pt x="108203" y="225000"/>
                </a:lnTo>
                <a:lnTo>
                  <a:pt x="108203" y="216407"/>
                </a:lnTo>
                <a:lnTo>
                  <a:pt x="108965" y="216407"/>
                </a:lnTo>
                <a:close/>
              </a:path>
              <a:path w="302259" h="297179">
                <a:moveTo>
                  <a:pt x="150875" y="225551"/>
                </a:moveTo>
                <a:lnTo>
                  <a:pt x="150875" y="216407"/>
                </a:lnTo>
                <a:lnTo>
                  <a:pt x="108203" y="216407"/>
                </a:lnTo>
                <a:lnTo>
                  <a:pt x="108203" y="225000"/>
                </a:lnTo>
                <a:lnTo>
                  <a:pt x="111251" y="225551"/>
                </a:lnTo>
                <a:lnTo>
                  <a:pt x="150875" y="225551"/>
                </a:lnTo>
                <a:close/>
              </a:path>
              <a:path w="302259" h="297179">
                <a:moveTo>
                  <a:pt x="301751" y="83057"/>
                </a:moveTo>
                <a:lnTo>
                  <a:pt x="218693" y="0"/>
                </a:lnTo>
                <a:lnTo>
                  <a:pt x="135635" y="83057"/>
                </a:lnTo>
                <a:lnTo>
                  <a:pt x="147065" y="83057"/>
                </a:lnTo>
                <a:lnTo>
                  <a:pt x="147065" y="73151"/>
                </a:lnTo>
                <a:lnTo>
                  <a:pt x="159257" y="73151"/>
                </a:lnTo>
                <a:lnTo>
                  <a:pt x="215645" y="16763"/>
                </a:lnTo>
                <a:lnTo>
                  <a:pt x="215645" y="9905"/>
                </a:lnTo>
                <a:lnTo>
                  <a:pt x="222503" y="9905"/>
                </a:lnTo>
                <a:lnTo>
                  <a:pt x="222503" y="16763"/>
                </a:lnTo>
                <a:lnTo>
                  <a:pt x="278891" y="73151"/>
                </a:lnTo>
                <a:lnTo>
                  <a:pt x="290321" y="73151"/>
                </a:lnTo>
                <a:lnTo>
                  <a:pt x="290321" y="83057"/>
                </a:lnTo>
                <a:lnTo>
                  <a:pt x="301751" y="83057"/>
                </a:lnTo>
                <a:close/>
              </a:path>
              <a:path w="302259" h="297179">
                <a:moveTo>
                  <a:pt x="159257" y="73151"/>
                </a:moveTo>
                <a:lnTo>
                  <a:pt x="147065" y="73151"/>
                </a:lnTo>
                <a:lnTo>
                  <a:pt x="150875" y="81533"/>
                </a:lnTo>
                <a:lnTo>
                  <a:pt x="159257" y="73151"/>
                </a:lnTo>
                <a:close/>
              </a:path>
              <a:path w="302259" h="297179">
                <a:moveTo>
                  <a:pt x="188213" y="185927"/>
                </a:moveTo>
                <a:lnTo>
                  <a:pt x="188213" y="73151"/>
                </a:lnTo>
                <a:lnTo>
                  <a:pt x="159257" y="73151"/>
                </a:lnTo>
                <a:lnTo>
                  <a:pt x="150875" y="81533"/>
                </a:lnTo>
                <a:lnTo>
                  <a:pt x="147065" y="73151"/>
                </a:lnTo>
                <a:lnTo>
                  <a:pt x="147065" y="83057"/>
                </a:lnTo>
                <a:lnTo>
                  <a:pt x="178307" y="83057"/>
                </a:lnTo>
                <a:lnTo>
                  <a:pt x="178307" y="78485"/>
                </a:lnTo>
                <a:lnTo>
                  <a:pt x="182879" y="83057"/>
                </a:lnTo>
                <a:lnTo>
                  <a:pt x="182879" y="204217"/>
                </a:lnTo>
                <a:lnTo>
                  <a:pt x="183884" y="202818"/>
                </a:lnTo>
                <a:lnTo>
                  <a:pt x="187451" y="189737"/>
                </a:lnTo>
                <a:lnTo>
                  <a:pt x="188213" y="185927"/>
                </a:lnTo>
                <a:close/>
              </a:path>
              <a:path w="302259" h="297179">
                <a:moveTo>
                  <a:pt x="153923" y="224903"/>
                </a:moveTo>
                <a:lnTo>
                  <a:pt x="153923" y="215645"/>
                </a:lnTo>
                <a:lnTo>
                  <a:pt x="150113" y="216407"/>
                </a:lnTo>
                <a:lnTo>
                  <a:pt x="150875" y="216407"/>
                </a:lnTo>
                <a:lnTo>
                  <a:pt x="150875" y="225551"/>
                </a:lnTo>
                <a:lnTo>
                  <a:pt x="151637" y="225551"/>
                </a:lnTo>
                <a:lnTo>
                  <a:pt x="153923" y="224903"/>
                </a:lnTo>
                <a:close/>
              </a:path>
              <a:path w="302259" h="297179">
                <a:moveTo>
                  <a:pt x="156971" y="224039"/>
                </a:moveTo>
                <a:lnTo>
                  <a:pt x="156971" y="214883"/>
                </a:lnTo>
                <a:lnTo>
                  <a:pt x="153161" y="215645"/>
                </a:lnTo>
                <a:lnTo>
                  <a:pt x="153923" y="215645"/>
                </a:lnTo>
                <a:lnTo>
                  <a:pt x="153923" y="224903"/>
                </a:lnTo>
                <a:lnTo>
                  <a:pt x="156971" y="224039"/>
                </a:lnTo>
                <a:close/>
              </a:path>
              <a:path w="302259" h="297179">
                <a:moveTo>
                  <a:pt x="160019" y="223175"/>
                </a:moveTo>
                <a:lnTo>
                  <a:pt x="160019" y="214121"/>
                </a:lnTo>
                <a:lnTo>
                  <a:pt x="156209" y="214883"/>
                </a:lnTo>
                <a:lnTo>
                  <a:pt x="156971" y="214883"/>
                </a:lnTo>
                <a:lnTo>
                  <a:pt x="156971" y="224039"/>
                </a:lnTo>
                <a:lnTo>
                  <a:pt x="160019" y="223175"/>
                </a:lnTo>
                <a:close/>
              </a:path>
              <a:path w="302259" h="297179">
                <a:moveTo>
                  <a:pt x="168401" y="293852"/>
                </a:moveTo>
                <a:lnTo>
                  <a:pt x="168401" y="285749"/>
                </a:lnTo>
                <a:lnTo>
                  <a:pt x="157733" y="287273"/>
                </a:lnTo>
                <a:lnTo>
                  <a:pt x="158495" y="287273"/>
                </a:lnTo>
                <a:lnTo>
                  <a:pt x="158495" y="296417"/>
                </a:lnTo>
                <a:lnTo>
                  <a:pt x="168401" y="293852"/>
                </a:lnTo>
                <a:close/>
              </a:path>
              <a:path w="302259" h="297179">
                <a:moveTo>
                  <a:pt x="169645" y="207464"/>
                </a:moveTo>
                <a:lnTo>
                  <a:pt x="164591" y="211073"/>
                </a:lnTo>
                <a:lnTo>
                  <a:pt x="162305" y="212597"/>
                </a:lnTo>
                <a:lnTo>
                  <a:pt x="159257" y="214121"/>
                </a:lnTo>
                <a:lnTo>
                  <a:pt x="160019" y="214121"/>
                </a:lnTo>
                <a:lnTo>
                  <a:pt x="160019" y="223175"/>
                </a:lnTo>
                <a:lnTo>
                  <a:pt x="164792" y="221822"/>
                </a:lnTo>
                <a:lnTo>
                  <a:pt x="169163" y="218706"/>
                </a:lnTo>
                <a:lnTo>
                  <a:pt x="169163" y="208025"/>
                </a:lnTo>
                <a:lnTo>
                  <a:pt x="169645" y="207464"/>
                </a:lnTo>
                <a:close/>
              </a:path>
              <a:path w="302259" h="297179">
                <a:moveTo>
                  <a:pt x="178307" y="291287"/>
                </a:moveTo>
                <a:lnTo>
                  <a:pt x="178307" y="283463"/>
                </a:lnTo>
                <a:lnTo>
                  <a:pt x="167639" y="285749"/>
                </a:lnTo>
                <a:lnTo>
                  <a:pt x="168401" y="285749"/>
                </a:lnTo>
                <a:lnTo>
                  <a:pt x="168401" y="293852"/>
                </a:lnTo>
                <a:lnTo>
                  <a:pt x="178307" y="291287"/>
                </a:lnTo>
                <a:close/>
              </a:path>
              <a:path w="302259" h="297179">
                <a:moveTo>
                  <a:pt x="169925" y="207263"/>
                </a:moveTo>
                <a:lnTo>
                  <a:pt x="169645" y="207464"/>
                </a:lnTo>
                <a:lnTo>
                  <a:pt x="169163" y="208025"/>
                </a:lnTo>
                <a:lnTo>
                  <a:pt x="169925" y="207263"/>
                </a:lnTo>
                <a:close/>
              </a:path>
              <a:path w="302259" h="297179">
                <a:moveTo>
                  <a:pt x="169925" y="218163"/>
                </a:moveTo>
                <a:lnTo>
                  <a:pt x="169925" y="207263"/>
                </a:lnTo>
                <a:lnTo>
                  <a:pt x="169163" y="208025"/>
                </a:lnTo>
                <a:lnTo>
                  <a:pt x="169163" y="218706"/>
                </a:lnTo>
                <a:lnTo>
                  <a:pt x="169925" y="218163"/>
                </a:lnTo>
                <a:close/>
              </a:path>
              <a:path w="302259" h="297179">
                <a:moveTo>
                  <a:pt x="173735" y="215447"/>
                </a:moveTo>
                <a:lnTo>
                  <a:pt x="173735" y="202691"/>
                </a:lnTo>
                <a:lnTo>
                  <a:pt x="169645" y="207464"/>
                </a:lnTo>
                <a:lnTo>
                  <a:pt x="169925" y="207263"/>
                </a:lnTo>
                <a:lnTo>
                  <a:pt x="169925" y="218163"/>
                </a:lnTo>
                <a:lnTo>
                  <a:pt x="173735" y="215447"/>
                </a:lnTo>
                <a:close/>
              </a:path>
              <a:path w="302259" h="297179">
                <a:moveTo>
                  <a:pt x="182879" y="204217"/>
                </a:moveTo>
                <a:lnTo>
                  <a:pt x="182879" y="83057"/>
                </a:lnTo>
                <a:lnTo>
                  <a:pt x="178307" y="83057"/>
                </a:lnTo>
                <a:lnTo>
                  <a:pt x="178307" y="188213"/>
                </a:lnTo>
                <a:lnTo>
                  <a:pt x="177545" y="192023"/>
                </a:lnTo>
                <a:lnTo>
                  <a:pt x="177545" y="191261"/>
                </a:lnTo>
                <a:lnTo>
                  <a:pt x="176783" y="195071"/>
                </a:lnTo>
                <a:lnTo>
                  <a:pt x="176783" y="194309"/>
                </a:lnTo>
                <a:lnTo>
                  <a:pt x="176021" y="197357"/>
                </a:lnTo>
                <a:lnTo>
                  <a:pt x="174497" y="200405"/>
                </a:lnTo>
                <a:lnTo>
                  <a:pt x="174497" y="199643"/>
                </a:lnTo>
                <a:lnTo>
                  <a:pt x="172973" y="202691"/>
                </a:lnTo>
                <a:lnTo>
                  <a:pt x="173735" y="202691"/>
                </a:lnTo>
                <a:lnTo>
                  <a:pt x="173735" y="215447"/>
                </a:lnTo>
                <a:lnTo>
                  <a:pt x="175936" y="213879"/>
                </a:lnTo>
                <a:lnTo>
                  <a:pt x="182879" y="204217"/>
                </a:lnTo>
                <a:close/>
              </a:path>
              <a:path w="302259" h="297179">
                <a:moveTo>
                  <a:pt x="204977" y="280116"/>
                </a:moveTo>
                <a:lnTo>
                  <a:pt x="204977" y="270509"/>
                </a:lnTo>
                <a:lnTo>
                  <a:pt x="195833" y="275843"/>
                </a:lnTo>
                <a:lnTo>
                  <a:pt x="195833" y="275462"/>
                </a:lnTo>
                <a:lnTo>
                  <a:pt x="187451" y="279653"/>
                </a:lnTo>
                <a:lnTo>
                  <a:pt x="177545" y="283463"/>
                </a:lnTo>
                <a:lnTo>
                  <a:pt x="178307" y="283463"/>
                </a:lnTo>
                <a:lnTo>
                  <a:pt x="178307" y="291287"/>
                </a:lnTo>
                <a:lnTo>
                  <a:pt x="195650" y="286796"/>
                </a:lnTo>
                <a:lnTo>
                  <a:pt x="195833" y="286665"/>
                </a:lnTo>
                <a:lnTo>
                  <a:pt x="195833" y="275843"/>
                </a:lnTo>
                <a:lnTo>
                  <a:pt x="196595" y="275081"/>
                </a:lnTo>
                <a:lnTo>
                  <a:pt x="196595" y="286119"/>
                </a:lnTo>
                <a:lnTo>
                  <a:pt x="204977" y="280116"/>
                </a:lnTo>
                <a:close/>
              </a:path>
              <a:path w="302259" h="297179">
                <a:moveTo>
                  <a:pt x="182879" y="83057"/>
                </a:moveTo>
                <a:lnTo>
                  <a:pt x="178307" y="78485"/>
                </a:lnTo>
                <a:lnTo>
                  <a:pt x="178307" y="83057"/>
                </a:lnTo>
                <a:lnTo>
                  <a:pt x="182879" y="83057"/>
                </a:lnTo>
                <a:close/>
              </a:path>
              <a:path w="302259" h="297179">
                <a:moveTo>
                  <a:pt x="220217" y="269201"/>
                </a:moveTo>
                <a:lnTo>
                  <a:pt x="220217" y="257555"/>
                </a:lnTo>
                <a:lnTo>
                  <a:pt x="219455" y="258317"/>
                </a:lnTo>
                <a:lnTo>
                  <a:pt x="212597" y="264413"/>
                </a:lnTo>
                <a:lnTo>
                  <a:pt x="204215" y="270509"/>
                </a:lnTo>
                <a:lnTo>
                  <a:pt x="204977" y="270509"/>
                </a:lnTo>
                <a:lnTo>
                  <a:pt x="204977" y="280116"/>
                </a:lnTo>
                <a:lnTo>
                  <a:pt x="220217" y="269201"/>
                </a:lnTo>
                <a:close/>
              </a:path>
              <a:path w="302259" h="297179">
                <a:moveTo>
                  <a:pt x="222503" y="9905"/>
                </a:moveTo>
                <a:lnTo>
                  <a:pt x="215645" y="9905"/>
                </a:lnTo>
                <a:lnTo>
                  <a:pt x="219074" y="13334"/>
                </a:lnTo>
                <a:lnTo>
                  <a:pt x="222503" y="9905"/>
                </a:lnTo>
                <a:close/>
              </a:path>
              <a:path w="302259" h="297179">
                <a:moveTo>
                  <a:pt x="219074" y="13334"/>
                </a:moveTo>
                <a:lnTo>
                  <a:pt x="215645" y="9905"/>
                </a:lnTo>
                <a:lnTo>
                  <a:pt x="215645" y="16763"/>
                </a:lnTo>
                <a:lnTo>
                  <a:pt x="219074" y="13334"/>
                </a:lnTo>
                <a:close/>
              </a:path>
              <a:path w="302259" h="297179">
                <a:moveTo>
                  <a:pt x="222503" y="16763"/>
                </a:moveTo>
                <a:lnTo>
                  <a:pt x="222503" y="9905"/>
                </a:lnTo>
                <a:lnTo>
                  <a:pt x="219074" y="13334"/>
                </a:lnTo>
                <a:lnTo>
                  <a:pt x="222503" y="16763"/>
                </a:lnTo>
                <a:close/>
              </a:path>
              <a:path w="302259" h="297179">
                <a:moveTo>
                  <a:pt x="219816" y="257916"/>
                </a:moveTo>
                <a:lnTo>
                  <a:pt x="219455" y="258241"/>
                </a:lnTo>
                <a:lnTo>
                  <a:pt x="219816" y="257916"/>
                </a:lnTo>
                <a:close/>
              </a:path>
              <a:path w="302259" h="297179">
                <a:moveTo>
                  <a:pt x="220217" y="257555"/>
                </a:moveTo>
                <a:lnTo>
                  <a:pt x="219816" y="257916"/>
                </a:lnTo>
                <a:lnTo>
                  <a:pt x="219455" y="258317"/>
                </a:lnTo>
                <a:lnTo>
                  <a:pt x="220217" y="257555"/>
                </a:lnTo>
                <a:close/>
              </a:path>
              <a:path w="302259" h="297179">
                <a:moveTo>
                  <a:pt x="290321" y="83057"/>
                </a:moveTo>
                <a:lnTo>
                  <a:pt x="290321" y="73151"/>
                </a:lnTo>
                <a:lnTo>
                  <a:pt x="287273" y="81533"/>
                </a:lnTo>
                <a:lnTo>
                  <a:pt x="278891" y="73151"/>
                </a:lnTo>
                <a:lnTo>
                  <a:pt x="249935" y="73151"/>
                </a:lnTo>
                <a:lnTo>
                  <a:pt x="249935" y="185165"/>
                </a:lnTo>
                <a:lnTo>
                  <a:pt x="249173" y="195833"/>
                </a:lnTo>
                <a:lnTo>
                  <a:pt x="247649" y="206501"/>
                </a:lnTo>
                <a:lnTo>
                  <a:pt x="247649" y="205739"/>
                </a:lnTo>
                <a:lnTo>
                  <a:pt x="245363" y="216407"/>
                </a:lnTo>
                <a:lnTo>
                  <a:pt x="245363" y="215645"/>
                </a:lnTo>
                <a:lnTo>
                  <a:pt x="241553" y="225551"/>
                </a:lnTo>
                <a:lnTo>
                  <a:pt x="241553" y="224789"/>
                </a:lnTo>
                <a:lnTo>
                  <a:pt x="237743" y="234695"/>
                </a:lnTo>
                <a:lnTo>
                  <a:pt x="237743" y="233933"/>
                </a:lnTo>
                <a:lnTo>
                  <a:pt x="232409" y="243077"/>
                </a:lnTo>
                <a:lnTo>
                  <a:pt x="232409" y="242315"/>
                </a:lnTo>
                <a:lnTo>
                  <a:pt x="226313" y="250697"/>
                </a:lnTo>
                <a:lnTo>
                  <a:pt x="219816" y="257916"/>
                </a:lnTo>
                <a:lnTo>
                  <a:pt x="220217" y="257555"/>
                </a:lnTo>
                <a:lnTo>
                  <a:pt x="220217" y="269201"/>
                </a:lnTo>
                <a:lnTo>
                  <a:pt x="226504" y="264699"/>
                </a:lnTo>
                <a:lnTo>
                  <a:pt x="248500" y="233506"/>
                </a:lnTo>
                <a:lnTo>
                  <a:pt x="254507" y="212546"/>
                </a:lnTo>
                <a:lnTo>
                  <a:pt x="254507" y="83057"/>
                </a:lnTo>
                <a:lnTo>
                  <a:pt x="259079" y="78485"/>
                </a:lnTo>
                <a:lnTo>
                  <a:pt x="259079" y="83057"/>
                </a:lnTo>
                <a:lnTo>
                  <a:pt x="290321" y="83057"/>
                </a:lnTo>
                <a:close/>
              </a:path>
              <a:path w="302259" h="297179">
                <a:moveTo>
                  <a:pt x="259079" y="83057"/>
                </a:moveTo>
                <a:lnTo>
                  <a:pt x="259079" y="78485"/>
                </a:lnTo>
                <a:lnTo>
                  <a:pt x="254507" y="83057"/>
                </a:lnTo>
                <a:lnTo>
                  <a:pt x="259079" y="83057"/>
                </a:lnTo>
                <a:close/>
              </a:path>
              <a:path w="302259" h="297179">
                <a:moveTo>
                  <a:pt x="259079" y="196595"/>
                </a:moveTo>
                <a:lnTo>
                  <a:pt x="259079" y="83057"/>
                </a:lnTo>
                <a:lnTo>
                  <a:pt x="254507" y="83057"/>
                </a:lnTo>
                <a:lnTo>
                  <a:pt x="254507" y="212546"/>
                </a:lnTo>
                <a:lnTo>
                  <a:pt x="259079" y="196595"/>
                </a:lnTo>
                <a:close/>
              </a:path>
              <a:path w="302259" h="297179">
                <a:moveTo>
                  <a:pt x="290321" y="73151"/>
                </a:moveTo>
                <a:lnTo>
                  <a:pt x="278891" y="73151"/>
                </a:lnTo>
                <a:lnTo>
                  <a:pt x="287273" y="81533"/>
                </a:lnTo>
                <a:lnTo>
                  <a:pt x="290321" y="73151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228467" y="6592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03" y="586994"/>
            <a:ext cx="7963534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1">
                <a:solidFill>
                  <a:srgbClr val="323232"/>
                </a:solidFill>
                <a:latin typeface="Times New Roman"/>
                <a:cs typeface="Times New Roman"/>
              </a:rPr>
              <a:t>Status </a:t>
            </a:r>
            <a:r>
              <a:rPr dirty="0" spc="-10">
                <a:solidFill>
                  <a:srgbClr val="323232"/>
                </a:solidFill>
              </a:rPr>
              <a:t>DelAfter( </a:t>
            </a:r>
            <a:r>
              <a:rPr dirty="0" spc="-5">
                <a:solidFill>
                  <a:srgbClr val="323232"/>
                </a:solidFill>
              </a:rPr>
              <a:t>LinkList</a:t>
            </a:r>
            <a:r>
              <a:rPr dirty="0" spc="-5" b="1">
                <a:solidFill>
                  <a:srgbClr val="323232"/>
                </a:solidFill>
                <a:latin typeface="Times New Roman"/>
                <a:cs typeface="Times New Roman"/>
              </a:rPr>
              <a:t>&amp; </a:t>
            </a:r>
            <a:r>
              <a:rPr dirty="0" spc="-5">
                <a:solidFill>
                  <a:srgbClr val="323232"/>
                </a:solidFill>
              </a:rPr>
              <a:t>L, </a:t>
            </a:r>
            <a:r>
              <a:rPr dirty="0" spc="-30">
                <a:solidFill>
                  <a:srgbClr val="323232"/>
                </a:solidFill>
              </a:rPr>
              <a:t>ElemType</a:t>
            </a:r>
            <a:r>
              <a:rPr dirty="0" spc="-30" b="1">
                <a:solidFill>
                  <a:srgbClr val="323232"/>
                </a:solidFill>
                <a:latin typeface="Times New Roman"/>
                <a:cs typeface="Times New Roman"/>
              </a:rPr>
              <a:t>&amp; </a:t>
            </a:r>
            <a:r>
              <a:rPr dirty="0" spc="-5">
                <a:solidFill>
                  <a:srgbClr val="323232"/>
                </a:solidFill>
              </a:rPr>
              <a:t>e )</a:t>
            </a:r>
            <a:r>
              <a:rPr dirty="0" spc="75">
                <a:solidFill>
                  <a:srgbClr val="323232"/>
                </a:solidFill>
              </a:rPr>
              <a:t> </a:t>
            </a:r>
            <a:r>
              <a:rPr dirty="0" spc="-5" b="1">
                <a:solidFill>
                  <a:srgbClr val="323232"/>
                </a:solidFill>
                <a:latin typeface="Times New Roman"/>
                <a:cs typeface="Times New Roman"/>
              </a:rPr>
              <a:t>{</a:t>
            </a:r>
          </a:p>
        </p:txBody>
      </p:sp>
      <p:sp>
        <p:nvSpPr>
          <p:cNvPr id="3" name="object 3"/>
          <p:cNvSpPr/>
          <p:nvPr/>
        </p:nvSpPr>
        <p:spPr>
          <a:xfrm>
            <a:off x="9233027" y="65973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19633"/>
                </a:lnTo>
                <a:lnTo>
                  <a:pt x="119646" y="119633"/>
                </a:lnTo>
                <a:lnTo>
                  <a:pt x="119646" y="226313"/>
                </a:lnTo>
                <a:lnTo>
                  <a:pt x="122456" y="240268"/>
                </a:lnTo>
                <a:lnTo>
                  <a:pt x="130122" y="251650"/>
                </a:lnTo>
                <a:lnTo>
                  <a:pt x="141501" y="259318"/>
                </a:lnTo>
                <a:lnTo>
                  <a:pt x="155448" y="262127"/>
                </a:lnTo>
                <a:lnTo>
                  <a:pt x="190500" y="262127"/>
                </a:lnTo>
                <a:lnTo>
                  <a:pt x="190500" y="119633"/>
                </a:lnTo>
                <a:lnTo>
                  <a:pt x="262140" y="48005"/>
                </a:lnTo>
                <a:lnTo>
                  <a:pt x="333768" y="119633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119633"/>
                </a:lnTo>
                <a:lnTo>
                  <a:pt x="297954" y="119633"/>
                </a:lnTo>
                <a:lnTo>
                  <a:pt x="297954" y="226313"/>
                </a:lnTo>
                <a:lnTo>
                  <a:pt x="289524" y="268176"/>
                </a:lnTo>
                <a:lnTo>
                  <a:pt x="266520" y="302323"/>
                </a:lnTo>
                <a:lnTo>
                  <a:pt x="232369" y="325326"/>
                </a:lnTo>
                <a:lnTo>
                  <a:pt x="190500" y="333755"/>
                </a:lnTo>
                <a:lnTo>
                  <a:pt x="155448" y="333755"/>
                </a:lnTo>
                <a:lnTo>
                  <a:pt x="113587" y="325326"/>
                </a:lnTo>
                <a:lnTo>
                  <a:pt x="79444" y="302323"/>
                </a:lnTo>
                <a:lnTo>
                  <a:pt x="56446" y="268176"/>
                </a:lnTo>
                <a:lnTo>
                  <a:pt x="48018" y="226313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  <a:path w="381000" h="381000">
                <a:moveTo>
                  <a:pt x="226326" y="226313"/>
                </a:moveTo>
                <a:lnTo>
                  <a:pt x="226326" y="119633"/>
                </a:lnTo>
                <a:lnTo>
                  <a:pt x="190500" y="119633"/>
                </a:lnTo>
                <a:lnTo>
                  <a:pt x="190500" y="262127"/>
                </a:lnTo>
                <a:lnTo>
                  <a:pt x="204456" y="259318"/>
                </a:lnTo>
                <a:lnTo>
                  <a:pt x="215842" y="251650"/>
                </a:lnTo>
                <a:lnTo>
                  <a:pt x="223514" y="240268"/>
                </a:lnTo>
                <a:lnTo>
                  <a:pt x="226326" y="226313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81045" y="66454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78308" y="278538"/>
                </a:moveTo>
                <a:lnTo>
                  <a:pt x="178308" y="178307"/>
                </a:lnTo>
                <a:lnTo>
                  <a:pt x="175498" y="192262"/>
                </a:lnTo>
                <a:lnTo>
                  <a:pt x="167830" y="203644"/>
                </a:lnTo>
                <a:lnTo>
                  <a:pt x="156448" y="211312"/>
                </a:lnTo>
                <a:lnTo>
                  <a:pt x="142494" y="214121"/>
                </a:lnTo>
                <a:lnTo>
                  <a:pt x="107442" y="214121"/>
                </a:lnTo>
                <a:lnTo>
                  <a:pt x="93487" y="211312"/>
                </a:lnTo>
                <a:lnTo>
                  <a:pt x="82105" y="203644"/>
                </a:lnTo>
                <a:lnTo>
                  <a:pt x="74437" y="192262"/>
                </a:lnTo>
                <a:lnTo>
                  <a:pt x="71628" y="178307"/>
                </a:lnTo>
                <a:lnTo>
                  <a:pt x="71628" y="71627"/>
                </a:lnTo>
                <a:lnTo>
                  <a:pt x="0" y="71627"/>
                </a:lnTo>
                <a:lnTo>
                  <a:pt x="0" y="178307"/>
                </a:lnTo>
                <a:lnTo>
                  <a:pt x="8429" y="220170"/>
                </a:lnTo>
                <a:lnTo>
                  <a:pt x="31432" y="254317"/>
                </a:lnTo>
                <a:lnTo>
                  <a:pt x="65579" y="277320"/>
                </a:lnTo>
                <a:lnTo>
                  <a:pt x="107442" y="285749"/>
                </a:lnTo>
                <a:lnTo>
                  <a:pt x="142494" y="285749"/>
                </a:lnTo>
                <a:lnTo>
                  <a:pt x="178308" y="278538"/>
                </a:lnTo>
                <a:close/>
              </a:path>
              <a:path w="285750" h="285750">
                <a:moveTo>
                  <a:pt x="285750" y="71627"/>
                </a:moveTo>
                <a:lnTo>
                  <a:pt x="214122" y="0"/>
                </a:lnTo>
                <a:lnTo>
                  <a:pt x="142494" y="71627"/>
                </a:lnTo>
                <a:lnTo>
                  <a:pt x="178308" y="71627"/>
                </a:lnTo>
                <a:lnTo>
                  <a:pt x="178308" y="278538"/>
                </a:lnTo>
                <a:lnTo>
                  <a:pt x="184356" y="277320"/>
                </a:lnTo>
                <a:lnTo>
                  <a:pt x="218503" y="254317"/>
                </a:lnTo>
                <a:lnTo>
                  <a:pt x="241506" y="220170"/>
                </a:lnTo>
                <a:lnTo>
                  <a:pt x="249936" y="178307"/>
                </a:lnTo>
                <a:lnTo>
                  <a:pt x="249936" y="71627"/>
                </a:lnTo>
                <a:lnTo>
                  <a:pt x="285750" y="71627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76474" y="6638543"/>
            <a:ext cx="302260" cy="297180"/>
          </a:xfrm>
          <a:custGeom>
            <a:avLst/>
            <a:gdLst/>
            <a:ahLst/>
            <a:cxnLst/>
            <a:rect l="l" t="t" r="r" b="b"/>
            <a:pathLst>
              <a:path w="302259" h="297179">
                <a:moveTo>
                  <a:pt x="89598" y="207581"/>
                </a:moveTo>
                <a:lnTo>
                  <a:pt x="86105" y="202691"/>
                </a:lnTo>
                <a:lnTo>
                  <a:pt x="84581" y="200405"/>
                </a:lnTo>
                <a:lnTo>
                  <a:pt x="83057" y="197357"/>
                </a:lnTo>
                <a:lnTo>
                  <a:pt x="82295" y="194309"/>
                </a:lnTo>
                <a:lnTo>
                  <a:pt x="82295" y="195071"/>
                </a:lnTo>
                <a:lnTo>
                  <a:pt x="81533" y="191261"/>
                </a:lnTo>
                <a:lnTo>
                  <a:pt x="81533" y="192023"/>
                </a:lnTo>
                <a:lnTo>
                  <a:pt x="80771" y="188213"/>
                </a:lnTo>
                <a:lnTo>
                  <a:pt x="80771" y="73151"/>
                </a:lnTo>
                <a:lnTo>
                  <a:pt x="0" y="73151"/>
                </a:lnTo>
                <a:lnTo>
                  <a:pt x="0" y="196595"/>
                </a:lnTo>
                <a:lnTo>
                  <a:pt x="4571" y="211761"/>
                </a:lnTo>
                <a:lnTo>
                  <a:pt x="4571" y="83057"/>
                </a:lnTo>
                <a:lnTo>
                  <a:pt x="9143" y="78485"/>
                </a:lnTo>
                <a:lnTo>
                  <a:pt x="9143" y="83057"/>
                </a:lnTo>
                <a:lnTo>
                  <a:pt x="70865" y="83057"/>
                </a:lnTo>
                <a:lnTo>
                  <a:pt x="70865" y="78485"/>
                </a:lnTo>
                <a:lnTo>
                  <a:pt x="76199" y="83057"/>
                </a:lnTo>
                <a:lnTo>
                  <a:pt x="76199" y="204349"/>
                </a:lnTo>
                <a:lnTo>
                  <a:pt x="84591" y="215322"/>
                </a:lnTo>
                <a:lnTo>
                  <a:pt x="89153" y="218172"/>
                </a:lnTo>
                <a:lnTo>
                  <a:pt x="89153" y="207263"/>
                </a:lnTo>
                <a:lnTo>
                  <a:pt x="89598" y="207581"/>
                </a:lnTo>
                <a:close/>
              </a:path>
              <a:path w="302259" h="297179">
                <a:moveTo>
                  <a:pt x="9143" y="83057"/>
                </a:moveTo>
                <a:lnTo>
                  <a:pt x="9143" y="78485"/>
                </a:lnTo>
                <a:lnTo>
                  <a:pt x="4571" y="83057"/>
                </a:lnTo>
                <a:lnTo>
                  <a:pt x="9143" y="83057"/>
                </a:lnTo>
                <a:close/>
              </a:path>
              <a:path w="302259" h="297179">
                <a:moveTo>
                  <a:pt x="22097" y="234695"/>
                </a:moveTo>
                <a:lnTo>
                  <a:pt x="17525" y="224789"/>
                </a:lnTo>
                <a:lnTo>
                  <a:pt x="17525" y="225551"/>
                </a:lnTo>
                <a:lnTo>
                  <a:pt x="13715" y="215645"/>
                </a:lnTo>
                <a:lnTo>
                  <a:pt x="13715" y="216407"/>
                </a:lnTo>
                <a:lnTo>
                  <a:pt x="11429" y="205739"/>
                </a:lnTo>
                <a:lnTo>
                  <a:pt x="11429" y="206501"/>
                </a:lnTo>
                <a:lnTo>
                  <a:pt x="9905" y="195833"/>
                </a:lnTo>
                <a:lnTo>
                  <a:pt x="9143" y="185165"/>
                </a:lnTo>
                <a:lnTo>
                  <a:pt x="9143" y="83057"/>
                </a:lnTo>
                <a:lnTo>
                  <a:pt x="4571" y="83057"/>
                </a:lnTo>
                <a:lnTo>
                  <a:pt x="4571" y="211761"/>
                </a:lnTo>
                <a:lnTo>
                  <a:pt x="11978" y="236329"/>
                </a:lnTo>
                <a:lnTo>
                  <a:pt x="21335" y="248628"/>
                </a:lnTo>
                <a:lnTo>
                  <a:pt x="21335" y="233933"/>
                </a:lnTo>
                <a:lnTo>
                  <a:pt x="22097" y="234695"/>
                </a:lnTo>
                <a:close/>
              </a:path>
              <a:path w="302259" h="297179">
                <a:moveTo>
                  <a:pt x="39623" y="270383"/>
                </a:moveTo>
                <a:lnTo>
                  <a:pt x="39623" y="258317"/>
                </a:lnTo>
                <a:lnTo>
                  <a:pt x="38861" y="257555"/>
                </a:lnTo>
                <a:lnTo>
                  <a:pt x="32765" y="250697"/>
                </a:lnTo>
                <a:lnTo>
                  <a:pt x="26669" y="242315"/>
                </a:lnTo>
                <a:lnTo>
                  <a:pt x="26669" y="243077"/>
                </a:lnTo>
                <a:lnTo>
                  <a:pt x="21335" y="233933"/>
                </a:lnTo>
                <a:lnTo>
                  <a:pt x="21335" y="248628"/>
                </a:lnTo>
                <a:lnTo>
                  <a:pt x="36309" y="268309"/>
                </a:lnTo>
                <a:lnTo>
                  <a:pt x="39623" y="270383"/>
                </a:lnTo>
                <a:close/>
              </a:path>
              <a:path w="302259" h="297179">
                <a:moveTo>
                  <a:pt x="39263" y="257916"/>
                </a:moveTo>
                <a:lnTo>
                  <a:pt x="38861" y="257471"/>
                </a:lnTo>
                <a:lnTo>
                  <a:pt x="39263" y="257916"/>
                </a:lnTo>
                <a:close/>
              </a:path>
              <a:path w="302259" h="297179">
                <a:moveTo>
                  <a:pt x="39623" y="258317"/>
                </a:moveTo>
                <a:lnTo>
                  <a:pt x="39263" y="257916"/>
                </a:lnTo>
                <a:lnTo>
                  <a:pt x="38861" y="257555"/>
                </a:lnTo>
                <a:lnTo>
                  <a:pt x="39623" y="258317"/>
                </a:lnTo>
                <a:close/>
              </a:path>
              <a:path w="302259" h="297179">
                <a:moveTo>
                  <a:pt x="54863" y="270509"/>
                </a:moveTo>
                <a:lnTo>
                  <a:pt x="46481" y="264413"/>
                </a:lnTo>
                <a:lnTo>
                  <a:pt x="39263" y="257916"/>
                </a:lnTo>
                <a:lnTo>
                  <a:pt x="39623" y="258317"/>
                </a:lnTo>
                <a:lnTo>
                  <a:pt x="39623" y="270383"/>
                </a:lnTo>
                <a:lnTo>
                  <a:pt x="54101" y="279443"/>
                </a:lnTo>
                <a:lnTo>
                  <a:pt x="54101" y="270509"/>
                </a:lnTo>
                <a:lnTo>
                  <a:pt x="54863" y="270509"/>
                </a:lnTo>
                <a:close/>
              </a:path>
              <a:path w="302259" h="297179">
                <a:moveTo>
                  <a:pt x="63245" y="285166"/>
                </a:moveTo>
                <a:lnTo>
                  <a:pt x="63245" y="275843"/>
                </a:lnTo>
                <a:lnTo>
                  <a:pt x="54101" y="270509"/>
                </a:lnTo>
                <a:lnTo>
                  <a:pt x="54101" y="279443"/>
                </a:lnTo>
                <a:lnTo>
                  <a:pt x="63245" y="285166"/>
                </a:lnTo>
                <a:close/>
              </a:path>
              <a:path w="302259" h="297179">
                <a:moveTo>
                  <a:pt x="72389" y="279653"/>
                </a:moveTo>
                <a:lnTo>
                  <a:pt x="62483" y="275081"/>
                </a:lnTo>
                <a:lnTo>
                  <a:pt x="63245" y="275843"/>
                </a:lnTo>
                <a:lnTo>
                  <a:pt x="63245" y="285166"/>
                </a:lnTo>
                <a:lnTo>
                  <a:pt x="70298" y="289579"/>
                </a:lnTo>
                <a:lnTo>
                  <a:pt x="71627" y="289825"/>
                </a:lnTo>
                <a:lnTo>
                  <a:pt x="71627" y="279653"/>
                </a:lnTo>
                <a:lnTo>
                  <a:pt x="72389" y="279653"/>
                </a:lnTo>
                <a:close/>
              </a:path>
              <a:path w="302259" h="297179">
                <a:moveTo>
                  <a:pt x="76199" y="83057"/>
                </a:moveTo>
                <a:lnTo>
                  <a:pt x="70865" y="78485"/>
                </a:lnTo>
                <a:lnTo>
                  <a:pt x="70865" y="83057"/>
                </a:lnTo>
                <a:lnTo>
                  <a:pt x="76199" y="83057"/>
                </a:lnTo>
                <a:close/>
              </a:path>
              <a:path w="302259" h="297179">
                <a:moveTo>
                  <a:pt x="76199" y="204349"/>
                </a:moveTo>
                <a:lnTo>
                  <a:pt x="76199" y="83057"/>
                </a:lnTo>
                <a:lnTo>
                  <a:pt x="70865" y="83057"/>
                </a:lnTo>
                <a:lnTo>
                  <a:pt x="70865" y="185927"/>
                </a:lnTo>
                <a:lnTo>
                  <a:pt x="71627" y="189737"/>
                </a:lnTo>
                <a:lnTo>
                  <a:pt x="75836" y="203874"/>
                </a:lnTo>
                <a:lnTo>
                  <a:pt x="76199" y="204349"/>
                </a:lnTo>
                <a:close/>
              </a:path>
              <a:path w="302259" h="297179">
                <a:moveTo>
                  <a:pt x="81533" y="283463"/>
                </a:moveTo>
                <a:lnTo>
                  <a:pt x="71627" y="279653"/>
                </a:lnTo>
                <a:lnTo>
                  <a:pt x="71627" y="289825"/>
                </a:lnTo>
                <a:lnTo>
                  <a:pt x="80771" y="291522"/>
                </a:lnTo>
                <a:lnTo>
                  <a:pt x="80771" y="283463"/>
                </a:lnTo>
                <a:lnTo>
                  <a:pt x="81533" y="283463"/>
                </a:lnTo>
                <a:close/>
              </a:path>
              <a:path w="302259" h="297179">
                <a:moveTo>
                  <a:pt x="91439" y="285749"/>
                </a:moveTo>
                <a:lnTo>
                  <a:pt x="80771" y="283463"/>
                </a:lnTo>
                <a:lnTo>
                  <a:pt x="80771" y="291522"/>
                </a:lnTo>
                <a:lnTo>
                  <a:pt x="90677" y="293361"/>
                </a:lnTo>
                <a:lnTo>
                  <a:pt x="90677" y="285749"/>
                </a:lnTo>
                <a:lnTo>
                  <a:pt x="91439" y="285749"/>
                </a:lnTo>
                <a:close/>
              </a:path>
              <a:path w="302259" h="297179">
                <a:moveTo>
                  <a:pt x="89915" y="208025"/>
                </a:moveTo>
                <a:lnTo>
                  <a:pt x="89598" y="207581"/>
                </a:lnTo>
                <a:lnTo>
                  <a:pt x="89153" y="207263"/>
                </a:lnTo>
                <a:lnTo>
                  <a:pt x="89915" y="208025"/>
                </a:lnTo>
                <a:close/>
              </a:path>
              <a:path w="302259" h="297179">
                <a:moveTo>
                  <a:pt x="89915" y="218648"/>
                </a:moveTo>
                <a:lnTo>
                  <a:pt x="89915" y="208025"/>
                </a:lnTo>
                <a:lnTo>
                  <a:pt x="89153" y="207263"/>
                </a:lnTo>
                <a:lnTo>
                  <a:pt x="89153" y="218172"/>
                </a:lnTo>
                <a:lnTo>
                  <a:pt x="89915" y="218648"/>
                </a:lnTo>
                <a:close/>
              </a:path>
              <a:path w="302259" h="297179">
                <a:moveTo>
                  <a:pt x="99821" y="214121"/>
                </a:moveTo>
                <a:lnTo>
                  <a:pt x="96773" y="212597"/>
                </a:lnTo>
                <a:lnTo>
                  <a:pt x="96770" y="212215"/>
                </a:lnTo>
                <a:lnTo>
                  <a:pt x="94487" y="211073"/>
                </a:lnTo>
                <a:lnTo>
                  <a:pt x="89598" y="207581"/>
                </a:lnTo>
                <a:lnTo>
                  <a:pt x="89915" y="208025"/>
                </a:lnTo>
                <a:lnTo>
                  <a:pt x="89915" y="218648"/>
                </a:lnTo>
                <a:lnTo>
                  <a:pt x="96773" y="222932"/>
                </a:lnTo>
                <a:lnTo>
                  <a:pt x="96773" y="212597"/>
                </a:lnTo>
                <a:lnTo>
                  <a:pt x="97535" y="212597"/>
                </a:lnTo>
                <a:lnTo>
                  <a:pt x="97535" y="223069"/>
                </a:lnTo>
                <a:lnTo>
                  <a:pt x="99059" y="223345"/>
                </a:lnTo>
                <a:lnTo>
                  <a:pt x="99059" y="214121"/>
                </a:lnTo>
                <a:lnTo>
                  <a:pt x="99821" y="214121"/>
                </a:lnTo>
                <a:close/>
              </a:path>
              <a:path w="302259" h="297179">
                <a:moveTo>
                  <a:pt x="158495" y="296417"/>
                </a:moveTo>
                <a:lnTo>
                  <a:pt x="158495" y="287273"/>
                </a:lnTo>
                <a:lnTo>
                  <a:pt x="147827" y="287985"/>
                </a:lnTo>
                <a:lnTo>
                  <a:pt x="111251" y="287981"/>
                </a:lnTo>
                <a:lnTo>
                  <a:pt x="101345" y="287273"/>
                </a:lnTo>
                <a:lnTo>
                  <a:pt x="90677" y="285749"/>
                </a:lnTo>
                <a:lnTo>
                  <a:pt x="90677" y="293361"/>
                </a:lnTo>
                <a:lnTo>
                  <a:pt x="111251" y="297179"/>
                </a:lnTo>
                <a:lnTo>
                  <a:pt x="147827" y="297179"/>
                </a:lnTo>
                <a:lnTo>
                  <a:pt x="158495" y="296417"/>
                </a:lnTo>
                <a:close/>
              </a:path>
              <a:path w="302259" h="297179">
                <a:moveTo>
                  <a:pt x="102869" y="214883"/>
                </a:moveTo>
                <a:lnTo>
                  <a:pt x="99059" y="214121"/>
                </a:lnTo>
                <a:lnTo>
                  <a:pt x="99059" y="223345"/>
                </a:lnTo>
                <a:lnTo>
                  <a:pt x="102107" y="223897"/>
                </a:lnTo>
                <a:lnTo>
                  <a:pt x="102107" y="214883"/>
                </a:lnTo>
                <a:lnTo>
                  <a:pt x="102869" y="214883"/>
                </a:lnTo>
                <a:close/>
              </a:path>
              <a:path w="302259" h="297179">
                <a:moveTo>
                  <a:pt x="105917" y="215645"/>
                </a:moveTo>
                <a:lnTo>
                  <a:pt x="102107" y="214883"/>
                </a:lnTo>
                <a:lnTo>
                  <a:pt x="102107" y="223897"/>
                </a:lnTo>
                <a:lnTo>
                  <a:pt x="105155" y="224448"/>
                </a:lnTo>
                <a:lnTo>
                  <a:pt x="105155" y="215645"/>
                </a:lnTo>
                <a:lnTo>
                  <a:pt x="105917" y="215645"/>
                </a:lnTo>
                <a:close/>
              </a:path>
              <a:path w="302259" h="297179">
                <a:moveTo>
                  <a:pt x="108965" y="216407"/>
                </a:moveTo>
                <a:lnTo>
                  <a:pt x="105155" y="215645"/>
                </a:lnTo>
                <a:lnTo>
                  <a:pt x="105155" y="224448"/>
                </a:lnTo>
                <a:lnTo>
                  <a:pt x="108203" y="225000"/>
                </a:lnTo>
                <a:lnTo>
                  <a:pt x="108203" y="216407"/>
                </a:lnTo>
                <a:lnTo>
                  <a:pt x="108965" y="216407"/>
                </a:lnTo>
                <a:close/>
              </a:path>
              <a:path w="302259" h="297179">
                <a:moveTo>
                  <a:pt x="150875" y="225551"/>
                </a:moveTo>
                <a:lnTo>
                  <a:pt x="150875" y="216407"/>
                </a:lnTo>
                <a:lnTo>
                  <a:pt x="108203" y="216407"/>
                </a:lnTo>
                <a:lnTo>
                  <a:pt x="108203" y="225000"/>
                </a:lnTo>
                <a:lnTo>
                  <a:pt x="111251" y="225551"/>
                </a:lnTo>
                <a:lnTo>
                  <a:pt x="150875" y="225551"/>
                </a:lnTo>
                <a:close/>
              </a:path>
              <a:path w="302259" h="297179">
                <a:moveTo>
                  <a:pt x="301751" y="83057"/>
                </a:moveTo>
                <a:lnTo>
                  <a:pt x="218693" y="0"/>
                </a:lnTo>
                <a:lnTo>
                  <a:pt x="135635" y="83057"/>
                </a:lnTo>
                <a:lnTo>
                  <a:pt x="147065" y="83057"/>
                </a:lnTo>
                <a:lnTo>
                  <a:pt x="147065" y="73151"/>
                </a:lnTo>
                <a:lnTo>
                  <a:pt x="159257" y="73151"/>
                </a:lnTo>
                <a:lnTo>
                  <a:pt x="215645" y="16763"/>
                </a:lnTo>
                <a:lnTo>
                  <a:pt x="215645" y="9905"/>
                </a:lnTo>
                <a:lnTo>
                  <a:pt x="222503" y="9905"/>
                </a:lnTo>
                <a:lnTo>
                  <a:pt x="222503" y="16763"/>
                </a:lnTo>
                <a:lnTo>
                  <a:pt x="278891" y="73151"/>
                </a:lnTo>
                <a:lnTo>
                  <a:pt x="290321" y="73151"/>
                </a:lnTo>
                <a:lnTo>
                  <a:pt x="290321" y="83057"/>
                </a:lnTo>
                <a:lnTo>
                  <a:pt x="301751" y="83057"/>
                </a:lnTo>
                <a:close/>
              </a:path>
              <a:path w="302259" h="297179">
                <a:moveTo>
                  <a:pt x="159257" y="73151"/>
                </a:moveTo>
                <a:lnTo>
                  <a:pt x="147065" y="73151"/>
                </a:lnTo>
                <a:lnTo>
                  <a:pt x="150875" y="81533"/>
                </a:lnTo>
                <a:lnTo>
                  <a:pt x="159257" y="73151"/>
                </a:lnTo>
                <a:close/>
              </a:path>
              <a:path w="302259" h="297179">
                <a:moveTo>
                  <a:pt x="188213" y="185927"/>
                </a:moveTo>
                <a:lnTo>
                  <a:pt x="188213" y="73151"/>
                </a:lnTo>
                <a:lnTo>
                  <a:pt x="159257" y="73151"/>
                </a:lnTo>
                <a:lnTo>
                  <a:pt x="150875" y="81533"/>
                </a:lnTo>
                <a:lnTo>
                  <a:pt x="147065" y="73151"/>
                </a:lnTo>
                <a:lnTo>
                  <a:pt x="147065" y="83057"/>
                </a:lnTo>
                <a:lnTo>
                  <a:pt x="178307" y="83057"/>
                </a:lnTo>
                <a:lnTo>
                  <a:pt x="178307" y="78485"/>
                </a:lnTo>
                <a:lnTo>
                  <a:pt x="182879" y="83057"/>
                </a:lnTo>
                <a:lnTo>
                  <a:pt x="182879" y="204217"/>
                </a:lnTo>
                <a:lnTo>
                  <a:pt x="183884" y="202818"/>
                </a:lnTo>
                <a:lnTo>
                  <a:pt x="187451" y="189737"/>
                </a:lnTo>
                <a:lnTo>
                  <a:pt x="188213" y="185927"/>
                </a:lnTo>
                <a:close/>
              </a:path>
              <a:path w="302259" h="297179">
                <a:moveTo>
                  <a:pt x="153923" y="224903"/>
                </a:moveTo>
                <a:lnTo>
                  <a:pt x="153923" y="215645"/>
                </a:lnTo>
                <a:lnTo>
                  <a:pt x="150113" y="216407"/>
                </a:lnTo>
                <a:lnTo>
                  <a:pt x="150875" y="216407"/>
                </a:lnTo>
                <a:lnTo>
                  <a:pt x="150875" y="225551"/>
                </a:lnTo>
                <a:lnTo>
                  <a:pt x="151637" y="225551"/>
                </a:lnTo>
                <a:lnTo>
                  <a:pt x="153923" y="224903"/>
                </a:lnTo>
                <a:close/>
              </a:path>
              <a:path w="302259" h="297179">
                <a:moveTo>
                  <a:pt x="156971" y="224039"/>
                </a:moveTo>
                <a:lnTo>
                  <a:pt x="156971" y="214883"/>
                </a:lnTo>
                <a:lnTo>
                  <a:pt x="153161" y="215645"/>
                </a:lnTo>
                <a:lnTo>
                  <a:pt x="153923" y="215645"/>
                </a:lnTo>
                <a:lnTo>
                  <a:pt x="153923" y="224903"/>
                </a:lnTo>
                <a:lnTo>
                  <a:pt x="156971" y="224039"/>
                </a:lnTo>
                <a:close/>
              </a:path>
              <a:path w="302259" h="297179">
                <a:moveTo>
                  <a:pt x="160019" y="223175"/>
                </a:moveTo>
                <a:lnTo>
                  <a:pt x="160019" y="214121"/>
                </a:lnTo>
                <a:lnTo>
                  <a:pt x="156209" y="214883"/>
                </a:lnTo>
                <a:lnTo>
                  <a:pt x="156971" y="214883"/>
                </a:lnTo>
                <a:lnTo>
                  <a:pt x="156971" y="224039"/>
                </a:lnTo>
                <a:lnTo>
                  <a:pt x="160019" y="223175"/>
                </a:lnTo>
                <a:close/>
              </a:path>
              <a:path w="302259" h="297179">
                <a:moveTo>
                  <a:pt x="168401" y="293852"/>
                </a:moveTo>
                <a:lnTo>
                  <a:pt x="168401" y="285749"/>
                </a:lnTo>
                <a:lnTo>
                  <a:pt x="157733" y="287273"/>
                </a:lnTo>
                <a:lnTo>
                  <a:pt x="158495" y="287273"/>
                </a:lnTo>
                <a:lnTo>
                  <a:pt x="158495" y="296417"/>
                </a:lnTo>
                <a:lnTo>
                  <a:pt x="168401" y="293852"/>
                </a:lnTo>
                <a:close/>
              </a:path>
              <a:path w="302259" h="297179">
                <a:moveTo>
                  <a:pt x="169645" y="207464"/>
                </a:moveTo>
                <a:lnTo>
                  <a:pt x="164591" y="211073"/>
                </a:lnTo>
                <a:lnTo>
                  <a:pt x="162305" y="212597"/>
                </a:lnTo>
                <a:lnTo>
                  <a:pt x="159257" y="214121"/>
                </a:lnTo>
                <a:lnTo>
                  <a:pt x="160019" y="214121"/>
                </a:lnTo>
                <a:lnTo>
                  <a:pt x="160019" y="223175"/>
                </a:lnTo>
                <a:lnTo>
                  <a:pt x="164792" y="221822"/>
                </a:lnTo>
                <a:lnTo>
                  <a:pt x="169163" y="218706"/>
                </a:lnTo>
                <a:lnTo>
                  <a:pt x="169163" y="208025"/>
                </a:lnTo>
                <a:lnTo>
                  <a:pt x="169645" y="207464"/>
                </a:lnTo>
                <a:close/>
              </a:path>
              <a:path w="302259" h="297179">
                <a:moveTo>
                  <a:pt x="178307" y="291287"/>
                </a:moveTo>
                <a:lnTo>
                  <a:pt x="178307" y="283463"/>
                </a:lnTo>
                <a:lnTo>
                  <a:pt x="167639" y="285749"/>
                </a:lnTo>
                <a:lnTo>
                  <a:pt x="168401" y="285749"/>
                </a:lnTo>
                <a:lnTo>
                  <a:pt x="168401" y="293852"/>
                </a:lnTo>
                <a:lnTo>
                  <a:pt x="178307" y="291287"/>
                </a:lnTo>
                <a:close/>
              </a:path>
              <a:path w="302259" h="297179">
                <a:moveTo>
                  <a:pt x="169925" y="207263"/>
                </a:moveTo>
                <a:lnTo>
                  <a:pt x="169645" y="207464"/>
                </a:lnTo>
                <a:lnTo>
                  <a:pt x="169163" y="208025"/>
                </a:lnTo>
                <a:lnTo>
                  <a:pt x="169925" y="207263"/>
                </a:lnTo>
                <a:close/>
              </a:path>
              <a:path w="302259" h="297179">
                <a:moveTo>
                  <a:pt x="169925" y="218163"/>
                </a:moveTo>
                <a:lnTo>
                  <a:pt x="169925" y="207263"/>
                </a:lnTo>
                <a:lnTo>
                  <a:pt x="169163" y="208025"/>
                </a:lnTo>
                <a:lnTo>
                  <a:pt x="169163" y="218706"/>
                </a:lnTo>
                <a:lnTo>
                  <a:pt x="169925" y="218163"/>
                </a:lnTo>
                <a:close/>
              </a:path>
              <a:path w="302259" h="297179">
                <a:moveTo>
                  <a:pt x="173735" y="215447"/>
                </a:moveTo>
                <a:lnTo>
                  <a:pt x="173735" y="202691"/>
                </a:lnTo>
                <a:lnTo>
                  <a:pt x="169645" y="207464"/>
                </a:lnTo>
                <a:lnTo>
                  <a:pt x="169925" y="207263"/>
                </a:lnTo>
                <a:lnTo>
                  <a:pt x="169925" y="218163"/>
                </a:lnTo>
                <a:lnTo>
                  <a:pt x="173735" y="215447"/>
                </a:lnTo>
                <a:close/>
              </a:path>
              <a:path w="302259" h="297179">
                <a:moveTo>
                  <a:pt x="182879" y="204217"/>
                </a:moveTo>
                <a:lnTo>
                  <a:pt x="182879" y="83057"/>
                </a:lnTo>
                <a:lnTo>
                  <a:pt x="178307" y="83057"/>
                </a:lnTo>
                <a:lnTo>
                  <a:pt x="178307" y="188213"/>
                </a:lnTo>
                <a:lnTo>
                  <a:pt x="177545" y="192023"/>
                </a:lnTo>
                <a:lnTo>
                  <a:pt x="177545" y="191261"/>
                </a:lnTo>
                <a:lnTo>
                  <a:pt x="176783" y="195071"/>
                </a:lnTo>
                <a:lnTo>
                  <a:pt x="176783" y="194309"/>
                </a:lnTo>
                <a:lnTo>
                  <a:pt x="176021" y="197357"/>
                </a:lnTo>
                <a:lnTo>
                  <a:pt x="174497" y="200405"/>
                </a:lnTo>
                <a:lnTo>
                  <a:pt x="174497" y="199643"/>
                </a:lnTo>
                <a:lnTo>
                  <a:pt x="172973" y="202691"/>
                </a:lnTo>
                <a:lnTo>
                  <a:pt x="173735" y="202691"/>
                </a:lnTo>
                <a:lnTo>
                  <a:pt x="173735" y="215447"/>
                </a:lnTo>
                <a:lnTo>
                  <a:pt x="175936" y="213879"/>
                </a:lnTo>
                <a:lnTo>
                  <a:pt x="182879" y="204217"/>
                </a:lnTo>
                <a:close/>
              </a:path>
              <a:path w="302259" h="297179">
                <a:moveTo>
                  <a:pt x="204977" y="280116"/>
                </a:moveTo>
                <a:lnTo>
                  <a:pt x="204977" y="270509"/>
                </a:lnTo>
                <a:lnTo>
                  <a:pt x="195833" y="275843"/>
                </a:lnTo>
                <a:lnTo>
                  <a:pt x="195833" y="275462"/>
                </a:lnTo>
                <a:lnTo>
                  <a:pt x="187451" y="279653"/>
                </a:lnTo>
                <a:lnTo>
                  <a:pt x="177545" y="283463"/>
                </a:lnTo>
                <a:lnTo>
                  <a:pt x="178307" y="283463"/>
                </a:lnTo>
                <a:lnTo>
                  <a:pt x="178307" y="291287"/>
                </a:lnTo>
                <a:lnTo>
                  <a:pt x="195650" y="286796"/>
                </a:lnTo>
                <a:lnTo>
                  <a:pt x="195833" y="286665"/>
                </a:lnTo>
                <a:lnTo>
                  <a:pt x="195833" y="275843"/>
                </a:lnTo>
                <a:lnTo>
                  <a:pt x="196595" y="275081"/>
                </a:lnTo>
                <a:lnTo>
                  <a:pt x="196595" y="286119"/>
                </a:lnTo>
                <a:lnTo>
                  <a:pt x="204977" y="280116"/>
                </a:lnTo>
                <a:close/>
              </a:path>
              <a:path w="302259" h="297179">
                <a:moveTo>
                  <a:pt x="182879" y="83057"/>
                </a:moveTo>
                <a:lnTo>
                  <a:pt x="178307" y="78485"/>
                </a:lnTo>
                <a:lnTo>
                  <a:pt x="178307" y="83057"/>
                </a:lnTo>
                <a:lnTo>
                  <a:pt x="182879" y="83057"/>
                </a:lnTo>
                <a:close/>
              </a:path>
              <a:path w="302259" h="297179">
                <a:moveTo>
                  <a:pt x="220217" y="269201"/>
                </a:moveTo>
                <a:lnTo>
                  <a:pt x="220217" y="257555"/>
                </a:lnTo>
                <a:lnTo>
                  <a:pt x="219455" y="258317"/>
                </a:lnTo>
                <a:lnTo>
                  <a:pt x="212597" y="264413"/>
                </a:lnTo>
                <a:lnTo>
                  <a:pt x="204215" y="270509"/>
                </a:lnTo>
                <a:lnTo>
                  <a:pt x="204977" y="270509"/>
                </a:lnTo>
                <a:lnTo>
                  <a:pt x="204977" y="280116"/>
                </a:lnTo>
                <a:lnTo>
                  <a:pt x="220217" y="269201"/>
                </a:lnTo>
                <a:close/>
              </a:path>
              <a:path w="302259" h="297179">
                <a:moveTo>
                  <a:pt x="222503" y="9905"/>
                </a:moveTo>
                <a:lnTo>
                  <a:pt x="215645" y="9905"/>
                </a:lnTo>
                <a:lnTo>
                  <a:pt x="219074" y="13334"/>
                </a:lnTo>
                <a:lnTo>
                  <a:pt x="222503" y="9905"/>
                </a:lnTo>
                <a:close/>
              </a:path>
              <a:path w="302259" h="297179">
                <a:moveTo>
                  <a:pt x="219074" y="13334"/>
                </a:moveTo>
                <a:lnTo>
                  <a:pt x="215645" y="9905"/>
                </a:lnTo>
                <a:lnTo>
                  <a:pt x="215645" y="16763"/>
                </a:lnTo>
                <a:lnTo>
                  <a:pt x="219074" y="13334"/>
                </a:lnTo>
                <a:close/>
              </a:path>
              <a:path w="302259" h="297179">
                <a:moveTo>
                  <a:pt x="222503" y="16763"/>
                </a:moveTo>
                <a:lnTo>
                  <a:pt x="222503" y="9905"/>
                </a:lnTo>
                <a:lnTo>
                  <a:pt x="219074" y="13334"/>
                </a:lnTo>
                <a:lnTo>
                  <a:pt x="222503" y="16763"/>
                </a:lnTo>
                <a:close/>
              </a:path>
              <a:path w="302259" h="297179">
                <a:moveTo>
                  <a:pt x="219816" y="257916"/>
                </a:moveTo>
                <a:lnTo>
                  <a:pt x="219455" y="258241"/>
                </a:lnTo>
                <a:lnTo>
                  <a:pt x="219816" y="257916"/>
                </a:lnTo>
                <a:close/>
              </a:path>
              <a:path w="302259" h="297179">
                <a:moveTo>
                  <a:pt x="220217" y="257555"/>
                </a:moveTo>
                <a:lnTo>
                  <a:pt x="219816" y="257916"/>
                </a:lnTo>
                <a:lnTo>
                  <a:pt x="219455" y="258317"/>
                </a:lnTo>
                <a:lnTo>
                  <a:pt x="220217" y="257555"/>
                </a:lnTo>
                <a:close/>
              </a:path>
              <a:path w="302259" h="297179">
                <a:moveTo>
                  <a:pt x="290321" y="83057"/>
                </a:moveTo>
                <a:lnTo>
                  <a:pt x="290321" y="73151"/>
                </a:lnTo>
                <a:lnTo>
                  <a:pt x="287273" y="81533"/>
                </a:lnTo>
                <a:lnTo>
                  <a:pt x="278891" y="73151"/>
                </a:lnTo>
                <a:lnTo>
                  <a:pt x="249935" y="73151"/>
                </a:lnTo>
                <a:lnTo>
                  <a:pt x="249935" y="185165"/>
                </a:lnTo>
                <a:lnTo>
                  <a:pt x="249173" y="195833"/>
                </a:lnTo>
                <a:lnTo>
                  <a:pt x="247649" y="206501"/>
                </a:lnTo>
                <a:lnTo>
                  <a:pt x="247649" y="205739"/>
                </a:lnTo>
                <a:lnTo>
                  <a:pt x="245363" y="216407"/>
                </a:lnTo>
                <a:lnTo>
                  <a:pt x="245363" y="215645"/>
                </a:lnTo>
                <a:lnTo>
                  <a:pt x="241553" y="225551"/>
                </a:lnTo>
                <a:lnTo>
                  <a:pt x="241553" y="224789"/>
                </a:lnTo>
                <a:lnTo>
                  <a:pt x="237743" y="234695"/>
                </a:lnTo>
                <a:lnTo>
                  <a:pt x="237743" y="233933"/>
                </a:lnTo>
                <a:lnTo>
                  <a:pt x="232409" y="243077"/>
                </a:lnTo>
                <a:lnTo>
                  <a:pt x="232409" y="242315"/>
                </a:lnTo>
                <a:lnTo>
                  <a:pt x="226313" y="250697"/>
                </a:lnTo>
                <a:lnTo>
                  <a:pt x="219816" y="257916"/>
                </a:lnTo>
                <a:lnTo>
                  <a:pt x="220217" y="257555"/>
                </a:lnTo>
                <a:lnTo>
                  <a:pt x="220217" y="269201"/>
                </a:lnTo>
                <a:lnTo>
                  <a:pt x="226504" y="264699"/>
                </a:lnTo>
                <a:lnTo>
                  <a:pt x="248500" y="233506"/>
                </a:lnTo>
                <a:lnTo>
                  <a:pt x="254507" y="212546"/>
                </a:lnTo>
                <a:lnTo>
                  <a:pt x="254507" y="83057"/>
                </a:lnTo>
                <a:lnTo>
                  <a:pt x="259079" y="78485"/>
                </a:lnTo>
                <a:lnTo>
                  <a:pt x="259079" y="83057"/>
                </a:lnTo>
                <a:lnTo>
                  <a:pt x="290321" y="83057"/>
                </a:lnTo>
                <a:close/>
              </a:path>
              <a:path w="302259" h="297179">
                <a:moveTo>
                  <a:pt x="259079" y="83057"/>
                </a:moveTo>
                <a:lnTo>
                  <a:pt x="259079" y="78485"/>
                </a:lnTo>
                <a:lnTo>
                  <a:pt x="254507" y="83057"/>
                </a:lnTo>
                <a:lnTo>
                  <a:pt x="259079" y="83057"/>
                </a:lnTo>
                <a:close/>
              </a:path>
              <a:path w="302259" h="297179">
                <a:moveTo>
                  <a:pt x="259079" y="196595"/>
                </a:moveTo>
                <a:lnTo>
                  <a:pt x="259079" y="83057"/>
                </a:lnTo>
                <a:lnTo>
                  <a:pt x="254507" y="83057"/>
                </a:lnTo>
                <a:lnTo>
                  <a:pt x="254507" y="212546"/>
                </a:lnTo>
                <a:lnTo>
                  <a:pt x="259079" y="196595"/>
                </a:lnTo>
                <a:close/>
              </a:path>
              <a:path w="302259" h="297179">
                <a:moveTo>
                  <a:pt x="290321" y="73151"/>
                </a:moveTo>
                <a:lnTo>
                  <a:pt x="278891" y="73151"/>
                </a:lnTo>
                <a:lnTo>
                  <a:pt x="287273" y="81533"/>
                </a:lnTo>
                <a:lnTo>
                  <a:pt x="290321" y="73151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28467" y="6592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93603" y="1188211"/>
            <a:ext cx="8136255" cy="567880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785"/>
              </a:spcBef>
            </a:pPr>
            <a:r>
              <a:rPr dirty="0" sz="240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2400" spc="-4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23232"/>
                </a:solidFill>
                <a:latin typeface="SimSun"/>
                <a:cs typeface="SimSun"/>
              </a:rPr>
              <a:t>若当前指针及其后继在链表中，则删除线性链表L中当前</a:t>
            </a:r>
            <a:endParaRPr sz="2400">
              <a:latin typeface="SimSun"/>
              <a:cs typeface="SimSun"/>
            </a:endParaRPr>
          </a:p>
          <a:p>
            <a:pPr marL="164465">
              <a:lnSpc>
                <a:spcPct val="100000"/>
              </a:lnSpc>
              <a:spcBef>
                <a:spcPts val="680"/>
              </a:spcBef>
            </a:pPr>
            <a:r>
              <a:rPr dirty="0" sz="240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2400" spc="-4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23232"/>
                </a:solidFill>
                <a:latin typeface="SimSun"/>
                <a:cs typeface="SimSun"/>
              </a:rPr>
              <a:t>指针所指结点之后的结点，并返回</a:t>
            </a:r>
            <a:r>
              <a:rPr dirty="0" sz="2400" spc="-5">
                <a:solidFill>
                  <a:srgbClr val="323232"/>
                </a:solidFill>
                <a:latin typeface="Times New Roman"/>
                <a:cs typeface="Times New Roman"/>
              </a:rPr>
              <a:t>OK;</a:t>
            </a:r>
            <a:r>
              <a:rPr dirty="0" sz="2400" spc="-3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23232"/>
                </a:solidFill>
                <a:latin typeface="SimSun"/>
                <a:cs typeface="SimSun"/>
              </a:rPr>
              <a:t>否则返回</a:t>
            </a:r>
            <a:r>
              <a:rPr dirty="0" sz="2400" spc="-5">
                <a:solidFill>
                  <a:srgbClr val="323232"/>
                </a:solidFill>
                <a:latin typeface="Times New Roman"/>
                <a:cs typeface="Times New Roman"/>
              </a:rPr>
              <a:t>ERROR</a:t>
            </a:r>
            <a:r>
              <a:rPr dirty="0" sz="2400">
                <a:solidFill>
                  <a:srgbClr val="323232"/>
                </a:solidFill>
                <a:latin typeface="NSimSun"/>
                <a:cs typeface="NSimSun"/>
              </a:rPr>
              <a:t>。</a:t>
            </a:r>
            <a:endParaRPr sz="2400">
              <a:latin typeface="NSimSun"/>
              <a:cs typeface="NSimSun"/>
            </a:endParaRPr>
          </a:p>
          <a:p>
            <a:pPr marL="601345">
              <a:lnSpc>
                <a:spcPct val="100000"/>
              </a:lnSpc>
              <a:spcBef>
                <a:spcPts val="295"/>
              </a:spcBef>
            </a:pPr>
            <a:r>
              <a:rPr dirty="0" sz="3600" b="1">
                <a:solidFill>
                  <a:srgbClr val="CC0065"/>
                </a:solidFill>
                <a:latin typeface="Times New Roman"/>
                <a:cs typeface="Times New Roman"/>
              </a:rPr>
              <a:t>if </a:t>
            </a:r>
            <a:r>
              <a:rPr dirty="0" sz="3600">
                <a:solidFill>
                  <a:srgbClr val="CC0065"/>
                </a:solidFill>
                <a:latin typeface="Times New Roman"/>
                <a:cs typeface="Times New Roman"/>
              </a:rPr>
              <a:t>( </a:t>
            </a:r>
            <a:r>
              <a:rPr dirty="0" sz="3600" b="1">
                <a:solidFill>
                  <a:srgbClr val="CC0065"/>
                </a:solidFill>
                <a:latin typeface="Times New Roman"/>
                <a:cs typeface="Times New Roman"/>
              </a:rPr>
              <a:t>!</a:t>
            </a:r>
            <a:r>
              <a:rPr dirty="0" sz="3600">
                <a:solidFill>
                  <a:srgbClr val="CC0065"/>
                </a:solidFill>
                <a:latin typeface="Times New Roman"/>
                <a:cs typeface="Times New Roman"/>
              </a:rPr>
              <a:t>(L.current </a:t>
            </a:r>
            <a:r>
              <a:rPr dirty="0" sz="3600" b="1">
                <a:solidFill>
                  <a:srgbClr val="CC0065"/>
                </a:solidFill>
                <a:latin typeface="Times New Roman"/>
                <a:cs typeface="Times New Roman"/>
              </a:rPr>
              <a:t>&amp;&amp; </a:t>
            </a:r>
            <a:r>
              <a:rPr dirty="0" sz="3600">
                <a:solidFill>
                  <a:srgbClr val="CC0065"/>
                </a:solidFill>
                <a:latin typeface="Times New Roman"/>
                <a:cs typeface="Times New Roman"/>
              </a:rPr>
              <a:t>L.current-&gt;next )</a:t>
            </a:r>
            <a:r>
              <a:rPr dirty="0" sz="3600" spc="-60">
                <a:solidFill>
                  <a:srgbClr val="CC0065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CC0065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601345" marR="3698875" indent="800100">
              <a:lnSpc>
                <a:spcPct val="110000"/>
              </a:lnSpc>
            </a:pPr>
            <a:r>
              <a:rPr dirty="0" sz="3600" spc="-15" b="1">
                <a:solidFill>
                  <a:srgbClr val="CC0065"/>
                </a:solidFill>
                <a:latin typeface="Times New Roman"/>
                <a:cs typeface="Times New Roman"/>
              </a:rPr>
              <a:t>return</a:t>
            </a:r>
            <a:r>
              <a:rPr dirty="0" sz="3600" spc="-80" b="1">
                <a:solidFill>
                  <a:srgbClr val="CC0065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CC0065"/>
                </a:solidFill>
                <a:latin typeface="Times New Roman"/>
                <a:cs typeface="Times New Roman"/>
              </a:rPr>
              <a:t>ERROR; 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q =</a:t>
            </a:r>
            <a:r>
              <a:rPr dirty="0" sz="3600" spc="-7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L.current-&gt;next;</a:t>
            </a:r>
            <a:endParaRPr sz="3600">
              <a:latin typeface="Times New Roman"/>
              <a:cs typeface="Times New Roman"/>
            </a:endParaRPr>
          </a:p>
          <a:p>
            <a:pPr marL="601345">
              <a:lnSpc>
                <a:spcPct val="100000"/>
              </a:lnSpc>
              <a:spcBef>
                <a:spcPts val="430"/>
              </a:spcBef>
            </a:pP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L.current-&gt;next =</a:t>
            </a:r>
            <a:r>
              <a:rPr dirty="0" sz="3600" spc="-1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q-&gt;next;</a:t>
            </a:r>
            <a:endParaRPr sz="3600">
              <a:latin typeface="Times New Roman"/>
              <a:cs typeface="Times New Roman"/>
            </a:endParaRPr>
          </a:p>
          <a:p>
            <a:pPr marL="601345" marR="1626870">
              <a:lnSpc>
                <a:spcPct val="110000"/>
              </a:lnSpc>
              <a:spcBef>
                <a:spcPts val="5"/>
              </a:spcBef>
              <a:tabLst>
                <a:tab pos="2818765" algn="l"/>
                <a:tab pos="3220085" algn="l"/>
              </a:tabLst>
            </a:pPr>
            <a:r>
              <a:rPr dirty="0" sz="3600" b="1">
                <a:solidFill>
                  <a:srgbClr val="6500CC"/>
                </a:solidFill>
                <a:latin typeface="Times New Roman"/>
                <a:cs typeface="Times New Roman"/>
              </a:rPr>
              <a:t>if </a:t>
            </a:r>
            <a:r>
              <a:rPr dirty="0" sz="3600">
                <a:solidFill>
                  <a:srgbClr val="6500CC"/>
                </a:solidFill>
                <a:latin typeface="Times New Roman"/>
                <a:cs typeface="Times New Roman"/>
              </a:rPr>
              <a:t>(L.tail</a:t>
            </a:r>
            <a:r>
              <a:rPr dirty="0" sz="3600" spc="-5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6500CC"/>
                </a:solidFill>
                <a:latin typeface="Times New Roman"/>
                <a:cs typeface="Times New Roman"/>
              </a:rPr>
              <a:t>=</a:t>
            </a:r>
            <a:r>
              <a:rPr dirty="0" sz="3600" spc="-5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6500CC"/>
                </a:solidFill>
                <a:latin typeface="Times New Roman"/>
                <a:cs typeface="Times New Roman"/>
              </a:rPr>
              <a:t>q)	L.tail =</a:t>
            </a:r>
            <a:r>
              <a:rPr dirty="0" sz="3600" spc="-110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6500CC"/>
                </a:solidFill>
                <a:latin typeface="Times New Roman"/>
                <a:cs typeface="Times New Roman"/>
              </a:rPr>
              <a:t>L.current; 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e=q-&gt;data;	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FreeNode(q);  </a:t>
            </a:r>
            <a:r>
              <a:rPr dirty="0" sz="3600" spc="-15" b="1">
                <a:solidFill>
                  <a:srgbClr val="323232"/>
                </a:solidFill>
                <a:latin typeface="Times New Roman"/>
                <a:cs typeface="Times New Roman"/>
              </a:rPr>
              <a:t>return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OK;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}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//DelAfter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626" y="531367"/>
            <a:ext cx="8673465" cy="1232535"/>
          </a:xfrm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3600" spc="-5" b="1">
                <a:solidFill>
                  <a:srgbClr val="323232"/>
                </a:solidFill>
                <a:latin typeface="Times New Roman"/>
                <a:cs typeface="Times New Roman"/>
              </a:rPr>
              <a:t>{</a:t>
            </a:r>
            <a:r>
              <a:rPr dirty="0" sz="3600" spc="-5" b="1">
                <a:solidFill>
                  <a:srgbClr val="323232"/>
                </a:solidFill>
                <a:latin typeface="SimSun"/>
                <a:cs typeface="SimSun"/>
              </a:rPr>
              <a:t>利用上述定义的线性链表可以完成</a:t>
            </a:r>
            <a:endParaRPr sz="3600">
              <a:latin typeface="SimSun"/>
              <a:cs typeface="SimSun"/>
            </a:endParaRPr>
          </a:p>
          <a:p>
            <a:pPr marL="4813300">
              <a:lnSpc>
                <a:spcPct val="100000"/>
              </a:lnSpc>
              <a:spcBef>
                <a:spcPts val="434"/>
              </a:spcBef>
            </a:pPr>
            <a:r>
              <a:rPr dirty="0" sz="3600" spc="-10" b="1">
                <a:solidFill>
                  <a:srgbClr val="323232"/>
                </a:solidFill>
                <a:latin typeface="SimSun"/>
                <a:cs typeface="SimSun"/>
              </a:rPr>
              <a:t>线性表的其他操作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777" y="1638526"/>
            <a:ext cx="8493125" cy="3672204"/>
          </a:xfrm>
          <a:prstGeom prst="rect">
            <a:avLst/>
          </a:prstGeom>
        </p:spPr>
        <p:txBody>
          <a:bodyPr wrap="square" lIns="0" tIns="161290" rIns="0" bIns="0" rtlCol="0" vert="horz">
            <a:spAutoFit/>
          </a:bodyPr>
          <a:lstStyle/>
          <a:p>
            <a:pPr marL="132715">
              <a:lnSpc>
                <a:spcPct val="100000"/>
              </a:lnSpc>
              <a:spcBef>
                <a:spcPts val="1270"/>
              </a:spcBef>
            </a:pPr>
            <a:r>
              <a:rPr dirty="0" sz="2800" spc="-5" b="1">
                <a:solidFill>
                  <a:srgbClr val="9A0000"/>
                </a:solidFill>
                <a:latin typeface="SimSun"/>
                <a:cs typeface="SimSun"/>
              </a:rPr>
              <a:t>例一</a:t>
            </a:r>
            <a:endParaRPr sz="2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3200" spc="-5" b="1">
                <a:solidFill>
                  <a:srgbClr val="650033"/>
                </a:solidFill>
                <a:latin typeface="Times New Roman"/>
                <a:cs typeface="Times New Roman"/>
              </a:rPr>
              <a:t>Status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ListInsert_L(LinkList L, int i, </a:t>
            </a:r>
            <a:r>
              <a:rPr dirty="0" sz="3200" spc="-30">
                <a:solidFill>
                  <a:srgbClr val="650033"/>
                </a:solidFill>
                <a:latin typeface="Times New Roman"/>
                <a:cs typeface="Times New Roman"/>
              </a:rPr>
              <a:t>ElemType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e)</a:t>
            </a:r>
            <a:r>
              <a:rPr dirty="0" sz="3200" spc="45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650033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368300" marR="654050" indent="-89535">
              <a:lnSpc>
                <a:spcPct val="110000"/>
              </a:lnSpc>
              <a:spcBef>
                <a:spcPts val="50"/>
              </a:spcBef>
            </a:pPr>
            <a:r>
              <a:rPr dirty="0" sz="2800">
                <a:solidFill>
                  <a:srgbClr val="650033"/>
                </a:solidFill>
                <a:latin typeface="Times New Roman"/>
                <a:cs typeface="Times New Roman"/>
              </a:rPr>
              <a:t>//</a:t>
            </a:r>
            <a:r>
              <a:rPr dirty="0" sz="2800" spc="-50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9A65FF"/>
                </a:solidFill>
                <a:latin typeface="SimSun"/>
                <a:cs typeface="SimSun"/>
              </a:rPr>
              <a:t>在带头结点的单链线性</a:t>
            </a:r>
            <a:r>
              <a:rPr dirty="0" sz="2400" spc="-10" b="1">
                <a:solidFill>
                  <a:srgbClr val="9A65FF"/>
                </a:solidFill>
                <a:latin typeface="SimSun"/>
                <a:cs typeface="SimSun"/>
              </a:rPr>
              <a:t>表</a:t>
            </a:r>
            <a:r>
              <a:rPr dirty="0" sz="2400" spc="5" b="1">
                <a:solidFill>
                  <a:srgbClr val="9A65FF"/>
                </a:solidFill>
                <a:latin typeface="Times New Roman"/>
                <a:cs typeface="Times New Roman"/>
              </a:rPr>
              <a:t>L</a:t>
            </a:r>
            <a:r>
              <a:rPr dirty="0" sz="2400" b="1">
                <a:solidFill>
                  <a:srgbClr val="9A65FF"/>
                </a:solidFill>
                <a:latin typeface="SimSun"/>
                <a:cs typeface="SimSun"/>
              </a:rPr>
              <a:t>的</a:t>
            </a:r>
            <a:r>
              <a:rPr dirty="0" sz="2400" spc="-5" b="1">
                <a:solidFill>
                  <a:srgbClr val="9A65FF"/>
                </a:solidFill>
                <a:latin typeface="SimSun"/>
                <a:cs typeface="SimSun"/>
              </a:rPr>
              <a:t>第</a:t>
            </a:r>
            <a:r>
              <a:rPr dirty="0" sz="2400" spc="-5" b="1">
                <a:solidFill>
                  <a:srgbClr val="9A65FF"/>
                </a:solidFill>
                <a:latin typeface="Times New Roman"/>
                <a:cs typeface="Times New Roman"/>
              </a:rPr>
              <a:t>i</a:t>
            </a:r>
            <a:r>
              <a:rPr dirty="0" sz="2400" b="1">
                <a:solidFill>
                  <a:srgbClr val="9A65FF"/>
                </a:solidFill>
                <a:latin typeface="SimSun"/>
                <a:cs typeface="SimSun"/>
              </a:rPr>
              <a:t>个元素之前插入元</a:t>
            </a:r>
            <a:r>
              <a:rPr dirty="0" sz="2400" spc="-5" b="1">
                <a:solidFill>
                  <a:srgbClr val="9A65FF"/>
                </a:solidFill>
                <a:latin typeface="SimSun"/>
                <a:cs typeface="SimSun"/>
              </a:rPr>
              <a:t>素</a:t>
            </a:r>
            <a:r>
              <a:rPr dirty="0" sz="2400" b="1">
                <a:solidFill>
                  <a:srgbClr val="9A65FF"/>
                </a:solidFill>
                <a:latin typeface="Times New Roman"/>
                <a:cs typeface="Times New Roman"/>
              </a:rPr>
              <a:t>e  </a:t>
            </a:r>
            <a:r>
              <a:rPr dirty="0" sz="2800" b="1">
                <a:solidFill>
                  <a:srgbClr val="181818"/>
                </a:solidFill>
                <a:latin typeface="Times New Roman"/>
                <a:cs typeface="Times New Roman"/>
              </a:rPr>
              <a:t>if</a:t>
            </a:r>
            <a:r>
              <a:rPr dirty="0" sz="2800" b="1">
                <a:solidFill>
                  <a:srgbClr val="650033"/>
                </a:solidFill>
                <a:latin typeface="Times New Roman"/>
                <a:cs typeface="Times New Roman"/>
              </a:rPr>
              <a:t>(!</a:t>
            </a:r>
            <a:r>
              <a:rPr dirty="0" sz="2800">
                <a:solidFill>
                  <a:srgbClr val="CC0065"/>
                </a:solidFill>
                <a:latin typeface="Times New Roman"/>
                <a:cs typeface="Times New Roman"/>
              </a:rPr>
              <a:t>LocatePos(L,i-1</a:t>
            </a:r>
            <a:r>
              <a:rPr dirty="0" sz="2800">
                <a:solidFill>
                  <a:srgbClr val="181818"/>
                </a:solidFill>
                <a:latin typeface="Times New Roman"/>
                <a:cs typeface="Times New Roman"/>
              </a:rPr>
              <a:t>)</a:t>
            </a:r>
            <a:r>
              <a:rPr dirty="0" sz="2800" b="1">
                <a:solidFill>
                  <a:srgbClr val="181818"/>
                </a:solidFill>
                <a:latin typeface="Times New Roman"/>
                <a:cs typeface="Times New Roman"/>
              </a:rPr>
              <a:t>)</a:t>
            </a:r>
            <a:r>
              <a:rPr dirty="0" sz="2800" spc="-20" b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15" b="1">
                <a:solidFill>
                  <a:srgbClr val="181818"/>
                </a:solidFill>
                <a:latin typeface="Times New Roman"/>
                <a:cs typeface="Times New Roman"/>
              </a:rPr>
              <a:t>return</a:t>
            </a:r>
            <a:r>
              <a:rPr dirty="0" sz="2800" spc="-20" b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181818"/>
                </a:solidFill>
                <a:latin typeface="Times New Roman"/>
                <a:cs typeface="Times New Roman"/>
              </a:rPr>
              <a:t>ERROR</a:t>
            </a:r>
            <a:r>
              <a:rPr dirty="0" sz="2800" spc="-5" b="1">
                <a:solidFill>
                  <a:srgbClr val="650033"/>
                </a:solidFill>
                <a:latin typeface="Times New Roman"/>
                <a:cs typeface="Times New Roman"/>
              </a:rPr>
              <a:t>;/</a:t>
            </a:r>
            <a:r>
              <a:rPr dirty="0" sz="2800" spc="-5">
                <a:solidFill>
                  <a:srgbClr val="650033"/>
                </a:solidFill>
                <a:latin typeface="Times New Roman"/>
                <a:cs typeface="Times New Roman"/>
              </a:rPr>
              <a:t>/</a:t>
            </a:r>
            <a:r>
              <a:rPr dirty="0" sz="2400" spc="-5" b="1">
                <a:solidFill>
                  <a:srgbClr val="9A65FF"/>
                </a:solidFill>
                <a:latin typeface="Times New Roman"/>
                <a:cs typeface="Times New Roman"/>
              </a:rPr>
              <a:t>i</a:t>
            </a:r>
            <a:r>
              <a:rPr dirty="0" sz="2400" spc="-5" b="1">
                <a:solidFill>
                  <a:srgbClr val="9A65FF"/>
                </a:solidFill>
                <a:latin typeface="SimSun"/>
                <a:cs typeface="SimSun"/>
              </a:rPr>
              <a:t>值不合法 </a:t>
            </a:r>
            <a:r>
              <a:rPr dirty="0" sz="2800" b="1">
                <a:solidFill>
                  <a:srgbClr val="181818"/>
                </a:solidFill>
                <a:latin typeface="Times New Roman"/>
                <a:cs typeface="Times New Roman"/>
              </a:rPr>
              <a:t>if</a:t>
            </a:r>
            <a:r>
              <a:rPr dirty="0" sz="2800" b="1">
                <a:solidFill>
                  <a:srgbClr val="650033"/>
                </a:solidFill>
                <a:latin typeface="Times New Roman"/>
                <a:cs typeface="Times New Roman"/>
              </a:rPr>
              <a:t>(</a:t>
            </a:r>
            <a:r>
              <a:rPr dirty="0" sz="2800">
                <a:solidFill>
                  <a:srgbClr val="CC0065"/>
                </a:solidFill>
                <a:latin typeface="Times New Roman"/>
                <a:cs typeface="Times New Roman"/>
              </a:rPr>
              <a:t>InsAfter(L,e)</a:t>
            </a:r>
            <a:r>
              <a:rPr dirty="0" sz="2800" b="1">
                <a:solidFill>
                  <a:srgbClr val="650033"/>
                </a:solidFill>
                <a:latin typeface="Times New Roman"/>
                <a:cs typeface="Times New Roman"/>
              </a:rPr>
              <a:t>)</a:t>
            </a:r>
            <a:r>
              <a:rPr dirty="0" sz="2800" spc="-45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181818"/>
                </a:solidFill>
                <a:latin typeface="Times New Roman"/>
                <a:cs typeface="Times New Roman"/>
              </a:rPr>
              <a:t>return</a:t>
            </a:r>
            <a:r>
              <a:rPr dirty="0" sz="2800" spc="-35" b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181818"/>
                </a:solidFill>
                <a:latin typeface="Times New Roman"/>
                <a:cs typeface="Times New Roman"/>
              </a:rPr>
              <a:t>OK</a:t>
            </a:r>
            <a:r>
              <a:rPr dirty="0" sz="2800" spc="-5" b="1">
                <a:solidFill>
                  <a:srgbClr val="650033"/>
                </a:solidFill>
                <a:latin typeface="Times New Roman"/>
                <a:cs typeface="Times New Roman"/>
              </a:rPr>
              <a:t>;//</a:t>
            </a:r>
            <a:r>
              <a:rPr dirty="0" sz="2400" spc="-5" b="1">
                <a:solidFill>
                  <a:srgbClr val="9A65FF"/>
                </a:solidFill>
                <a:latin typeface="SimSun"/>
                <a:cs typeface="SimSun"/>
              </a:rPr>
              <a:t>插入在第</a:t>
            </a:r>
            <a:r>
              <a:rPr dirty="0" sz="2400" spc="-5" b="1">
                <a:solidFill>
                  <a:srgbClr val="9A65FF"/>
                </a:solidFill>
                <a:latin typeface="Times New Roman"/>
                <a:cs typeface="Times New Roman"/>
              </a:rPr>
              <a:t>i-1</a:t>
            </a:r>
            <a:r>
              <a:rPr dirty="0" sz="2400" spc="-5" b="1">
                <a:solidFill>
                  <a:srgbClr val="9A65FF"/>
                </a:solidFill>
                <a:latin typeface="SimSun"/>
                <a:cs typeface="SimSun"/>
              </a:rPr>
              <a:t>个结点之后 </a:t>
            </a:r>
            <a:r>
              <a:rPr dirty="0" sz="2800" spc="-5" b="1">
                <a:solidFill>
                  <a:srgbClr val="181818"/>
                </a:solidFill>
                <a:latin typeface="Times New Roman"/>
                <a:cs typeface="Times New Roman"/>
              </a:rPr>
              <a:t>else </a:t>
            </a:r>
            <a:r>
              <a:rPr dirty="0" sz="2800" spc="-15" b="1">
                <a:solidFill>
                  <a:srgbClr val="181818"/>
                </a:solidFill>
                <a:latin typeface="Times New Roman"/>
                <a:cs typeface="Times New Roman"/>
              </a:rPr>
              <a:t>return</a:t>
            </a:r>
            <a:r>
              <a:rPr dirty="0" sz="2800" spc="-40" b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181818"/>
                </a:solidFill>
                <a:latin typeface="Times New Roman"/>
                <a:cs typeface="Times New Roman"/>
              </a:rPr>
              <a:t>ERROR</a:t>
            </a:r>
            <a:r>
              <a:rPr dirty="0" sz="2800" spc="-5" b="1">
                <a:solidFill>
                  <a:srgbClr val="650033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3200" spc="-5" b="1">
                <a:solidFill>
                  <a:srgbClr val="650033"/>
                </a:solidFill>
                <a:latin typeface="Times New Roman"/>
                <a:cs typeface="Times New Roman"/>
              </a:rPr>
              <a:t>}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// ListInsert_L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2173" y="526795"/>
            <a:ext cx="7391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9A0000"/>
                </a:solidFill>
                <a:latin typeface="SimSun"/>
                <a:cs typeface="SimSun"/>
              </a:rPr>
              <a:t>例二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9227" y="65973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90500"/>
                </a:lnTo>
                <a:lnTo>
                  <a:pt x="333768" y="48005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333755"/>
                </a:lnTo>
                <a:lnTo>
                  <a:pt x="48018" y="190500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7245" y="66454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50"/>
                </a:moveTo>
                <a:lnTo>
                  <a:pt x="285750" y="0"/>
                </a:lnTo>
                <a:lnTo>
                  <a:pt x="0" y="142494"/>
                </a:lnTo>
                <a:lnTo>
                  <a:pt x="285750" y="285750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46577" y="6637781"/>
            <a:ext cx="300990" cy="300990"/>
          </a:xfrm>
          <a:custGeom>
            <a:avLst/>
            <a:gdLst/>
            <a:ahLst/>
            <a:cxnLst/>
            <a:rect l="l" t="t" r="r" b="b"/>
            <a:pathLst>
              <a:path w="300990" h="300990">
                <a:moveTo>
                  <a:pt x="300990" y="300990"/>
                </a:moveTo>
                <a:lnTo>
                  <a:pt x="300990" y="0"/>
                </a:lnTo>
                <a:lnTo>
                  <a:pt x="0" y="150114"/>
                </a:lnTo>
                <a:lnTo>
                  <a:pt x="12954" y="156607"/>
                </a:lnTo>
                <a:lnTo>
                  <a:pt x="12954" y="146304"/>
                </a:lnTo>
                <a:lnTo>
                  <a:pt x="21358" y="150495"/>
                </a:lnTo>
                <a:lnTo>
                  <a:pt x="291846" y="15611"/>
                </a:lnTo>
                <a:lnTo>
                  <a:pt x="291846" y="7620"/>
                </a:lnTo>
                <a:lnTo>
                  <a:pt x="298704" y="12192"/>
                </a:lnTo>
                <a:lnTo>
                  <a:pt x="298704" y="299844"/>
                </a:lnTo>
                <a:lnTo>
                  <a:pt x="300990" y="300990"/>
                </a:lnTo>
                <a:close/>
              </a:path>
              <a:path w="300990" h="300990">
                <a:moveTo>
                  <a:pt x="21358" y="150495"/>
                </a:moveTo>
                <a:lnTo>
                  <a:pt x="12954" y="146304"/>
                </a:lnTo>
                <a:lnTo>
                  <a:pt x="12954" y="154686"/>
                </a:lnTo>
                <a:lnTo>
                  <a:pt x="21358" y="150495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1358" y="150495"/>
                </a:lnTo>
                <a:lnTo>
                  <a:pt x="12954" y="154686"/>
                </a:lnTo>
                <a:lnTo>
                  <a:pt x="12954" y="156607"/>
                </a:lnTo>
                <a:lnTo>
                  <a:pt x="291846" y="296406"/>
                </a:lnTo>
                <a:lnTo>
                  <a:pt x="291846" y="293370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12192"/>
                </a:moveTo>
                <a:lnTo>
                  <a:pt x="291846" y="7620"/>
                </a:lnTo>
                <a:lnTo>
                  <a:pt x="291846" y="15611"/>
                </a:lnTo>
                <a:lnTo>
                  <a:pt x="298704" y="12192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98704" y="12192"/>
                </a:lnTo>
                <a:lnTo>
                  <a:pt x="291846" y="15611"/>
                </a:lnTo>
                <a:lnTo>
                  <a:pt x="291846" y="285378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299844"/>
                </a:moveTo>
                <a:lnTo>
                  <a:pt x="298704" y="288798"/>
                </a:lnTo>
                <a:lnTo>
                  <a:pt x="291846" y="293370"/>
                </a:lnTo>
                <a:lnTo>
                  <a:pt x="291846" y="296406"/>
                </a:lnTo>
                <a:lnTo>
                  <a:pt x="298704" y="299844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04667" y="6592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49500" marR="104775" indent="-2337435">
              <a:lnSpc>
                <a:spcPct val="110000"/>
              </a:lnSpc>
              <a:spcBef>
                <a:spcPts val="100"/>
              </a:spcBef>
            </a:pPr>
            <a:r>
              <a:rPr dirty="0" spc="-5" b="1">
                <a:latin typeface="Times New Roman"/>
                <a:cs typeface="Times New Roman"/>
              </a:rPr>
              <a:t>Status </a:t>
            </a:r>
            <a:r>
              <a:rPr dirty="0" spc="-5"/>
              <a:t>MergeList_L(LinkList </a:t>
            </a:r>
            <a:r>
              <a:rPr dirty="0" spc="-5" b="1">
                <a:latin typeface="Times New Roman"/>
                <a:cs typeface="Times New Roman"/>
              </a:rPr>
              <a:t>&amp;</a:t>
            </a:r>
            <a:r>
              <a:rPr dirty="0" spc="-5"/>
              <a:t>Lc, LinkList </a:t>
            </a:r>
            <a:r>
              <a:rPr dirty="0" spc="-5" b="1">
                <a:latin typeface="Times New Roman"/>
                <a:cs typeface="Times New Roman"/>
              </a:rPr>
              <a:t>&amp;</a:t>
            </a:r>
            <a:r>
              <a:rPr dirty="0" spc="-5"/>
              <a:t>La,  LinkList </a:t>
            </a:r>
            <a:r>
              <a:rPr dirty="0" spc="-5" b="1">
                <a:latin typeface="Times New Roman"/>
                <a:cs typeface="Times New Roman"/>
              </a:rPr>
              <a:t>&amp;</a:t>
            </a:r>
            <a:r>
              <a:rPr dirty="0" spc="-5"/>
              <a:t>Lb </a:t>
            </a:r>
            <a:r>
              <a:rPr dirty="0" spc="-5">
                <a:latin typeface="SimSun"/>
                <a:cs typeface="SimSun"/>
              </a:rPr>
              <a:t>，</a:t>
            </a:r>
            <a:r>
              <a:rPr dirty="0" spc="-5" b="1">
                <a:latin typeface="Times New Roman"/>
                <a:cs typeface="Times New Roman"/>
              </a:rPr>
              <a:t>int</a:t>
            </a:r>
            <a:r>
              <a:rPr dirty="0" spc="-25" b="1">
                <a:latin typeface="Times New Roman"/>
                <a:cs typeface="Times New Roman"/>
              </a:rPr>
              <a:t> </a:t>
            </a:r>
            <a:r>
              <a:rPr dirty="0" spc="-5"/>
              <a:t>(</a:t>
            </a:r>
            <a:r>
              <a:rPr dirty="0" spc="-5" b="1">
                <a:latin typeface="Times New Roman"/>
                <a:cs typeface="Times New Roman"/>
              </a:rPr>
              <a:t>*</a:t>
            </a:r>
            <a:r>
              <a:rPr dirty="0" spc="-5"/>
              <a:t>compare)</a:t>
            </a:r>
          </a:p>
          <a:p>
            <a:pPr marL="4178300">
              <a:lnSpc>
                <a:spcPct val="100000"/>
              </a:lnSpc>
              <a:spcBef>
                <a:spcPts val="384"/>
              </a:spcBef>
            </a:pPr>
            <a:r>
              <a:rPr dirty="0" spc="-25"/>
              <a:t>(ElemType,ElemType)))</a:t>
            </a:r>
            <a:r>
              <a:rPr dirty="0" spc="-50"/>
              <a:t> </a:t>
            </a:r>
            <a:r>
              <a:rPr dirty="0" spc="-5" b="1">
                <a:latin typeface="Times New Roman"/>
                <a:cs typeface="Times New Roman"/>
              </a:rPr>
              <a:t>{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66171" y="2690403"/>
            <a:ext cx="7324090" cy="337185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68300">
              <a:lnSpc>
                <a:spcPct val="100000"/>
              </a:lnSpc>
              <a:spcBef>
                <a:spcPts val="434"/>
              </a:spcBef>
            </a:pPr>
            <a:r>
              <a:rPr dirty="0" sz="2800">
                <a:solidFill>
                  <a:srgbClr val="650033"/>
                </a:solidFill>
                <a:latin typeface="Times New Roman"/>
                <a:cs typeface="Times New Roman"/>
              </a:rPr>
              <a:t>//</a:t>
            </a:r>
            <a:r>
              <a:rPr dirty="0" sz="2800" spc="-20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50033"/>
                </a:solidFill>
                <a:latin typeface="SimSun"/>
                <a:cs typeface="SimSun"/>
              </a:rPr>
              <a:t>归并有序表</a:t>
            </a:r>
            <a:r>
              <a:rPr dirty="0" sz="2800" spc="-720">
                <a:solidFill>
                  <a:srgbClr val="650033"/>
                </a:solidFill>
                <a:latin typeface="SimSun"/>
                <a:cs typeface="SimSun"/>
              </a:rPr>
              <a:t> </a:t>
            </a:r>
            <a:r>
              <a:rPr dirty="0" sz="2800" spc="-5">
                <a:solidFill>
                  <a:srgbClr val="650033"/>
                </a:solidFill>
                <a:latin typeface="Times New Roman"/>
                <a:cs typeface="Times New Roman"/>
              </a:rPr>
              <a:t>La</a:t>
            </a:r>
            <a:r>
              <a:rPr dirty="0" sz="2800" spc="-20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2800" spc="695">
                <a:solidFill>
                  <a:srgbClr val="650033"/>
                </a:solidFill>
                <a:latin typeface="SimSun"/>
                <a:cs typeface="SimSun"/>
              </a:rPr>
              <a:t>和</a:t>
            </a:r>
            <a:r>
              <a:rPr dirty="0" sz="2800">
                <a:solidFill>
                  <a:srgbClr val="650033"/>
                </a:solidFill>
                <a:latin typeface="Times New Roman"/>
                <a:cs typeface="Times New Roman"/>
              </a:rPr>
              <a:t>Lb</a:t>
            </a:r>
            <a:r>
              <a:rPr dirty="0" sz="2800" spc="-10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50033"/>
                </a:solidFill>
                <a:latin typeface="SimSun"/>
                <a:cs typeface="SimSun"/>
              </a:rPr>
              <a:t>,生成新的有序表</a:t>
            </a:r>
            <a:r>
              <a:rPr dirty="0" sz="2800" spc="-35">
                <a:solidFill>
                  <a:srgbClr val="650033"/>
                </a:solidFill>
                <a:latin typeface="SimSun"/>
                <a:cs typeface="SimSun"/>
              </a:rPr>
              <a:t> </a:t>
            </a:r>
            <a:r>
              <a:rPr dirty="0" sz="2800" spc="-5">
                <a:solidFill>
                  <a:srgbClr val="650033"/>
                </a:solidFill>
                <a:latin typeface="Times New Roman"/>
                <a:cs typeface="Times New Roman"/>
              </a:rPr>
              <a:t>Lc</a:t>
            </a:r>
            <a:r>
              <a:rPr dirty="0" sz="2800" spc="-5">
                <a:solidFill>
                  <a:srgbClr val="650033"/>
                </a:solidFill>
                <a:latin typeface="SimSun"/>
                <a:cs typeface="SimSun"/>
              </a:rPr>
              <a:t>,</a:t>
            </a:r>
            <a:endParaRPr sz="28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335"/>
              </a:spcBef>
              <a:tabLst>
                <a:tab pos="742315" algn="l"/>
                <a:tab pos="4140200" algn="l"/>
              </a:tabLst>
            </a:pPr>
            <a:r>
              <a:rPr dirty="0" sz="2800">
                <a:solidFill>
                  <a:srgbClr val="650033"/>
                </a:solidFill>
                <a:latin typeface="Times New Roman"/>
                <a:cs typeface="Times New Roman"/>
              </a:rPr>
              <a:t>//	</a:t>
            </a:r>
            <a:r>
              <a:rPr dirty="0" sz="2800">
                <a:solidFill>
                  <a:srgbClr val="650033"/>
                </a:solidFill>
                <a:latin typeface="SimSun"/>
                <a:cs typeface="SimSun"/>
              </a:rPr>
              <a:t>并在归并之后销毁</a:t>
            </a:r>
            <a:r>
              <a:rPr dirty="0" sz="2800" spc="-5">
                <a:solidFill>
                  <a:srgbClr val="650033"/>
                </a:solidFill>
                <a:latin typeface="Times New Roman"/>
                <a:cs typeface="Times New Roman"/>
              </a:rPr>
              <a:t>La	</a:t>
            </a:r>
            <a:r>
              <a:rPr dirty="0" sz="2800">
                <a:solidFill>
                  <a:srgbClr val="650033"/>
                </a:solidFill>
                <a:latin typeface="SimSun"/>
                <a:cs typeface="SimSun"/>
              </a:rPr>
              <a:t>和</a:t>
            </a:r>
            <a:r>
              <a:rPr dirty="0" sz="2800" spc="-15">
                <a:solidFill>
                  <a:srgbClr val="650033"/>
                </a:solidFill>
                <a:latin typeface="SimSun"/>
                <a:cs typeface="SimSun"/>
              </a:rPr>
              <a:t> </a:t>
            </a:r>
            <a:r>
              <a:rPr dirty="0" sz="2800" spc="-5">
                <a:solidFill>
                  <a:srgbClr val="650033"/>
                </a:solidFill>
                <a:latin typeface="Times New Roman"/>
                <a:cs typeface="Times New Roman"/>
              </a:rPr>
              <a:t>Lb</a:t>
            </a:r>
            <a:r>
              <a:rPr dirty="0" sz="2800" spc="-5">
                <a:solidFill>
                  <a:srgbClr val="650033"/>
                </a:solidFill>
                <a:latin typeface="SimSun"/>
                <a:cs typeface="SimSun"/>
              </a:rPr>
              <a:t>,</a:t>
            </a:r>
            <a:endParaRPr sz="2800">
              <a:latin typeface="SimSun"/>
              <a:cs typeface="SimSun"/>
            </a:endParaRPr>
          </a:p>
          <a:p>
            <a:pPr marL="368300">
              <a:lnSpc>
                <a:spcPct val="100000"/>
              </a:lnSpc>
              <a:spcBef>
                <a:spcPts val="335"/>
              </a:spcBef>
              <a:tabLst>
                <a:tab pos="2053589" algn="l"/>
              </a:tabLst>
            </a:pPr>
            <a:r>
              <a:rPr dirty="0" sz="2800">
                <a:solidFill>
                  <a:srgbClr val="650033"/>
                </a:solidFill>
                <a:latin typeface="Times New Roman"/>
                <a:cs typeface="Times New Roman"/>
              </a:rPr>
              <a:t>//</a:t>
            </a:r>
            <a:r>
              <a:rPr dirty="0" sz="2800" spc="-10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50033"/>
                </a:solidFill>
                <a:latin typeface="Times New Roman"/>
                <a:cs typeface="Times New Roman"/>
              </a:rPr>
              <a:t>compare	</a:t>
            </a:r>
            <a:r>
              <a:rPr dirty="0" sz="2800">
                <a:solidFill>
                  <a:srgbClr val="650033"/>
                </a:solidFill>
                <a:latin typeface="SimSun"/>
                <a:cs typeface="SimSun"/>
              </a:rPr>
              <a:t>为指定的元素大小判定函数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56665">
              <a:lnSpc>
                <a:spcPct val="100000"/>
              </a:lnSpc>
            </a:pPr>
            <a:r>
              <a:rPr dirty="0" sz="2800" b="1">
                <a:solidFill>
                  <a:srgbClr val="650033"/>
                </a:solidFill>
                <a:latin typeface="Times New Roman"/>
                <a:cs typeface="Times New Roman"/>
              </a:rPr>
              <a:t>……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-5" b="1">
                <a:solidFill>
                  <a:srgbClr val="650033"/>
                </a:solidFill>
                <a:latin typeface="Times New Roman"/>
                <a:cs typeface="Times New Roman"/>
              </a:rPr>
              <a:t>}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// </a:t>
            </a:r>
            <a:r>
              <a:rPr dirty="0" sz="3200" spc="-10">
                <a:solidFill>
                  <a:srgbClr val="650033"/>
                </a:solidFill>
                <a:latin typeface="Times New Roman"/>
                <a:cs typeface="Times New Roman"/>
              </a:rPr>
              <a:t>MergeList_L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573" y="687577"/>
            <a:ext cx="496887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1595" algn="l"/>
              </a:tabLst>
            </a:pPr>
            <a:r>
              <a:rPr dirty="0" sz="2800" b="1">
                <a:solidFill>
                  <a:srgbClr val="323232"/>
                </a:solidFill>
                <a:latin typeface="Times New Roman"/>
                <a:cs typeface="Times New Roman"/>
              </a:rPr>
              <a:t>if</a:t>
            </a:r>
            <a:r>
              <a:rPr dirty="0" sz="2800" spc="-5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32"/>
                </a:solidFill>
              </a:rPr>
              <a:t>(</a:t>
            </a:r>
            <a:r>
              <a:rPr dirty="0" sz="2800" spc="10">
                <a:solidFill>
                  <a:srgbClr val="323232"/>
                </a:solidFill>
              </a:rPr>
              <a:t> </a:t>
            </a:r>
            <a:r>
              <a:rPr dirty="0" sz="2800" b="1">
                <a:solidFill>
                  <a:srgbClr val="323232"/>
                </a:solidFill>
                <a:latin typeface="Times New Roman"/>
                <a:cs typeface="Times New Roman"/>
              </a:rPr>
              <a:t>!</a:t>
            </a:r>
            <a:r>
              <a:rPr dirty="0" sz="2800">
                <a:solidFill>
                  <a:srgbClr val="CC0065"/>
                </a:solidFill>
              </a:rPr>
              <a:t>InitList(Lc)</a:t>
            </a:r>
            <a:r>
              <a:rPr dirty="0" sz="2800">
                <a:solidFill>
                  <a:srgbClr val="323232"/>
                </a:solidFill>
              </a:rPr>
              <a:t>)	</a:t>
            </a:r>
            <a:r>
              <a:rPr dirty="0" sz="2800" spc="-10" b="1">
                <a:solidFill>
                  <a:srgbClr val="323232"/>
                </a:solidFill>
                <a:latin typeface="Times New Roman"/>
                <a:cs typeface="Times New Roman"/>
              </a:rPr>
              <a:t>return</a:t>
            </a:r>
            <a:r>
              <a:rPr dirty="0" sz="2800" spc="-80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23232"/>
                </a:solidFill>
              </a:rPr>
              <a:t>ERROR;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9043" y="738631"/>
            <a:ext cx="2708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2400" spc="-9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23232"/>
                </a:solidFill>
                <a:latin typeface="SimSun"/>
                <a:cs typeface="SimSun"/>
              </a:rPr>
              <a:t>存储空间分配失败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4573" y="1135141"/>
            <a:ext cx="8543925" cy="1203960"/>
          </a:xfrm>
          <a:prstGeom prst="rect">
            <a:avLst/>
          </a:prstGeom>
        </p:spPr>
        <p:txBody>
          <a:bodyPr wrap="square" lIns="0" tIns="174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  <a:tabLst>
                <a:tab pos="2825750" algn="l"/>
              </a:tabLst>
            </a:pPr>
            <a:r>
              <a:rPr dirty="0" sz="2800">
                <a:solidFill>
                  <a:srgbClr val="CC0065"/>
                </a:solidFill>
                <a:latin typeface="Times New Roman"/>
                <a:cs typeface="Times New Roman"/>
              </a:rPr>
              <a:t>LocatePos</a:t>
            </a:r>
            <a:r>
              <a:rPr dirty="0" sz="2800" spc="-25">
                <a:solidFill>
                  <a:srgbClr val="CC0065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CC0065"/>
                </a:solidFill>
                <a:latin typeface="Times New Roman"/>
                <a:cs typeface="Times New Roman"/>
              </a:rPr>
              <a:t>(La, 0);	LocatePos</a:t>
            </a:r>
            <a:r>
              <a:rPr dirty="0" sz="2800" spc="-35">
                <a:solidFill>
                  <a:srgbClr val="CC0065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CC0065"/>
                </a:solidFill>
                <a:latin typeface="Times New Roman"/>
                <a:cs typeface="Times New Roman"/>
              </a:rPr>
              <a:t>(Lb,</a:t>
            </a:r>
            <a:r>
              <a:rPr dirty="0" sz="2800" spc="-25">
                <a:solidFill>
                  <a:srgbClr val="CC0065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CC0065"/>
                </a:solidFill>
                <a:latin typeface="Times New Roman"/>
                <a:cs typeface="Times New Roman"/>
              </a:rPr>
              <a:t>0</a:t>
            </a:r>
            <a:r>
              <a:rPr dirty="0" sz="2000" spc="-5">
                <a:solidFill>
                  <a:srgbClr val="CC0065"/>
                </a:solidFill>
                <a:latin typeface="Times New Roman"/>
                <a:cs typeface="Times New Roman"/>
              </a:rPr>
              <a:t>);</a:t>
            </a:r>
            <a:r>
              <a:rPr dirty="0" sz="2000" spc="459">
                <a:solidFill>
                  <a:srgbClr val="CC0065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2400" spc="-114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9A65FF"/>
                </a:solidFill>
                <a:latin typeface="SimSun"/>
                <a:cs typeface="SimSun"/>
              </a:rPr>
              <a:t>当前指针指向头结点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  <a:tabLst>
                <a:tab pos="3122930" algn="l"/>
                <a:tab pos="4625340" algn="l"/>
              </a:tabLst>
            </a:pPr>
            <a:r>
              <a:rPr dirty="0" sz="2800" b="1">
                <a:solidFill>
                  <a:srgbClr val="323232"/>
                </a:solidFill>
                <a:latin typeface="Times New Roman"/>
                <a:cs typeface="Times New Roman"/>
              </a:rPr>
              <a:t>if </a:t>
            </a: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( </a:t>
            </a:r>
            <a:r>
              <a:rPr dirty="0" sz="2800" spc="-5">
                <a:solidFill>
                  <a:srgbClr val="CC0065"/>
                </a:solidFill>
                <a:latin typeface="Times New Roman"/>
                <a:cs typeface="Times New Roman"/>
              </a:rPr>
              <a:t>DelAfter(</a:t>
            </a:r>
            <a:r>
              <a:rPr dirty="0" sz="2800">
                <a:solidFill>
                  <a:srgbClr val="CC0065"/>
                </a:solidFill>
                <a:latin typeface="Times New Roman"/>
                <a:cs typeface="Times New Roman"/>
              </a:rPr>
              <a:t> La,</a:t>
            </a:r>
            <a:r>
              <a:rPr dirty="0" sz="2800" spc="-5">
                <a:solidFill>
                  <a:srgbClr val="CC0065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CC0065"/>
                </a:solidFill>
                <a:latin typeface="Times New Roman"/>
                <a:cs typeface="Times New Roman"/>
              </a:rPr>
              <a:t>e)</a:t>
            </a: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)	a</a:t>
            </a:r>
            <a:r>
              <a:rPr dirty="0" sz="2800" spc="-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=</a:t>
            </a:r>
            <a:r>
              <a:rPr dirty="0" sz="2800" spc="-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e;	//</a:t>
            </a:r>
            <a:r>
              <a:rPr dirty="0" sz="2800" spc="-3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9A65FF"/>
                </a:solidFill>
                <a:latin typeface="SimSun"/>
                <a:cs typeface="SimSun"/>
              </a:rPr>
              <a:t>取</a:t>
            </a:r>
            <a:r>
              <a:rPr dirty="0" sz="2400" spc="-10" b="1">
                <a:solidFill>
                  <a:srgbClr val="9A65FF"/>
                </a:solidFill>
                <a:latin typeface="SimSun"/>
                <a:cs typeface="SimSun"/>
              </a:rPr>
              <a:t>得</a:t>
            </a:r>
            <a:r>
              <a:rPr dirty="0" sz="2400" spc="-610" b="1">
                <a:solidFill>
                  <a:srgbClr val="9A65FF"/>
                </a:solidFill>
                <a:latin typeface="SimSun"/>
                <a:cs typeface="SimSun"/>
              </a:rPr>
              <a:t> </a:t>
            </a:r>
            <a:r>
              <a:rPr dirty="0" sz="2400" b="1">
                <a:solidFill>
                  <a:srgbClr val="9A65FF"/>
                </a:solidFill>
                <a:latin typeface="Times New Roman"/>
                <a:cs typeface="Times New Roman"/>
              </a:rPr>
              <a:t>La</a:t>
            </a:r>
            <a:r>
              <a:rPr dirty="0" sz="2400" spc="-15" b="1">
                <a:solidFill>
                  <a:srgbClr val="9A65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9A65FF"/>
                </a:solidFill>
                <a:latin typeface="SimSun"/>
                <a:cs typeface="SimSun"/>
              </a:rPr>
              <a:t>表中第一个元</a:t>
            </a:r>
            <a:r>
              <a:rPr dirty="0" sz="2400" spc="-10" b="1">
                <a:solidFill>
                  <a:srgbClr val="9A65FF"/>
                </a:solidFill>
                <a:latin typeface="SimSun"/>
                <a:cs typeface="SimSun"/>
              </a:rPr>
              <a:t>素</a:t>
            </a:r>
            <a:r>
              <a:rPr dirty="0" sz="2400" spc="-600" b="1">
                <a:solidFill>
                  <a:srgbClr val="9A65FF"/>
                </a:solidFill>
                <a:latin typeface="SimSun"/>
                <a:cs typeface="SimSun"/>
              </a:rPr>
              <a:t> </a:t>
            </a:r>
            <a:r>
              <a:rPr dirty="0" sz="2400" b="1">
                <a:solidFill>
                  <a:srgbClr val="9A65FF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4573" y="2462275"/>
            <a:ext cx="236664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323232"/>
                </a:solidFill>
                <a:latin typeface="Times New Roman"/>
                <a:cs typeface="Times New Roman"/>
              </a:rPr>
              <a:t>else </a:t>
            </a: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a =</a:t>
            </a:r>
            <a:r>
              <a:rPr dirty="0" sz="2800" spc="-12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23232"/>
                </a:solidFill>
                <a:latin typeface="Times New Roman"/>
                <a:cs typeface="Times New Roman"/>
              </a:rPr>
              <a:t>MAXC;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8075" y="2513329"/>
            <a:ext cx="2973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2000" spc="-9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23232"/>
                </a:solidFill>
                <a:latin typeface="Times New Roman"/>
                <a:cs typeface="Times New Roman"/>
              </a:rPr>
              <a:t>MAXC</a:t>
            </a:r>
            <a:r>
              <a:rPr dirty="0" sz="2400">
                <a:solidFill>
                  <a:srgbClr val="323232"/>
                </a:solidFill>
                <a:latin typeface="SimSun"/>
                <a:cs typeface="SimSun"/>
              </a:rPr>
              <a:t>为常量最大值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4573" y="3038348"/>
            <a:ext cx="396938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43250" algn="l"/>
              </a:tabLst>
            </a:pPr>
            <a:r>
              <a:rPr dirty="0" sz="2800" b="1">
                <a:solidFill>
                  <a:srgbClr val="323232"/>
                </a:solidFill>
                <a:latin typeface="Times New Roman"/>
                <a:cs typeface="Times New Roman"/>
              </a:rPr>
              <a:t>if </a:t>
            </a: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( </a:t>
            </a:r>
            <a:r>
              <a:rPr dirty="0" sz="2800" spc="-5">
                <a:solidFill>
                  <a:srgbClr val="CC0065"/>
                </a:solidFill>
                <a:latin typeface="Times New Roman"/>
                <a:cs typeface="Times New Roman"/>
              </a:rPr>
              <a:t>DelAfter(</a:t>
            </a:r>
            <a:r>
              <a:rPr dirty="0" sz="2800">
                <a:solidFill>
                  <a:srgbClr val="CC0065"/>
                </a:solidFill>
                <a:latin typeface="Times New Roman"/>
                <a:cs typeface="Times New Roman"/>
              </a:rPr>
              <a:t> Lb,</a:t>
            </a:r>
            <a:r>
              <a:rPr dirty="0" sz="2800" spc="-5">
                <a:solidFill>
                  <a:srgbClr val="CC0065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CC0065"/>
                </a:solidFill>
                <a:latin typeface="Times New Roman"/>
                <a:cs typeface="Times New Roman"/>
              </a:rPr>
              <a:t>e)</a:t>
            </a: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)	b =</a:t>
            </a:r>
            <a:r>
              <a:rPr dirty="0" sz="2800" spc="-10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23232"/>
                </a:solidFill>
                <a:latin typeface="Times New Roman"/>
                <a:cs typeface="Times New Roman"/>
              </a:rPr>
              <a:t>e;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7523" y="3089402"/>
            <a:ext cx="37985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2400" spc="-3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9A65FF"/>
                </a:solidFill>
                <a:latin typeface="SimSun"/>
                <a:cs typeface="SimSun"/>
              </a:rPr>
              <a:t>取</a:t>
            </a:r>
            <a:r>
              <a:rPr dirty="0" sz="2400" spc="-10" b="1">
                <a:solidFill>
                  <a:srgbClr val="9A65FF"/>
                </a:solidFill>
                <a:latin typeface="SimSun"/>
                <a:cs typeface="SimSun"/>
              </a:rPr>
              <a:t>得</a:t>
            </a:r>
            <a:r>
              <a:rPr dirty="0" sz="2400" spc="-615" b="1">
                <a:solidFill>
                  <a:srgbClr val="9A65FF"/>
                </a:solidFill>
                <a:latin typeface="SimSun"/>
                <a:cs typeface="SimSun"/>
              </a:rPr>
              <a:t> </a:t>
            </a:r>
            <a:r>
              <a:rPr dirty="0" sz="2400" spc="-5" b="1">
                <a:solidFill>
                  <a:srgbClr val="9A65FF"/>
                </a:solidFill>
                <a:latin typeface="Times New Roman"/>
                <a:cs typeface="Times New Roman"/>
              </a:rPr>
              <a:t>Lb</a:t>
            </a:r>
            <a:r>
              <a:rPr dirty="0" sz="2400" spc="-15" b="1">
                <a:solidFill>
                  <a:srgbClr val="9A65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9A65FF"/>
                </a:solidFill>
                <a:latin typeface="SimSun"/>
                <a:cs typeface="SimSun"/>
              </a:rPr>
              <a:t>表中第一个元</a:t>
            </a:r>
            <a:r>
              <a:rPr dirty="0" sz="2400" spc="-10" b="1">
                <a:solidFill>
                  <a:srgbClr val="9A65FF"/>
                </a:solidFill>
                <a:latin typeface="SimSun"/>
                <a:cs typeface="SimSun"/>
              </a:rPr>
              <a:t>素</a:t>
            </a:r>
            <a:r>
              <a:rPr dirty="0" sz="2400" spc="-600" b="1">
                <a:solidFill>
                  <a:srgbClr val="9A65FF"/>
                </a:solidFill>
                <a:latin typeface="SimSun"/>
                <a:cs typeface="SimSun"/>
              </a:rPr>
              <a:t> </a:t>
            </a:r>
            <a:r>
              <a:rPr dirty="0" sz="2400" b="1">
                <a:solidFill>
                  <a:srgbClr val="9A65FF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4573" y="3614420"/>
            <a:ext cx="238696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323232"/>
                </a:solidFill>
                <a:latin typeface="Times New Roman"/>
                <a:cs typeface="Times New Roman"/>
              </a:rPr>
              <a:t>else </a:t>
            </a: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b =</a:t>
            </a:r>
            <a:r>
              <a:rPr dirty="0" sz="2800" spc="-12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23232"/>
                </a:solidFill>
                <a:latin typeface="Times New Roman"/>
                <a:cs typeface="Times New Roman"/>
              </a:rPr>
              <a:t>MAXC;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8649" y="3665473"/>
            <a:ext cx="4188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2400" spc="-3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9A65FF"/>
                </a:solidFill>
                <a:latin typeface="Times New Roman"/>
                <a:cs typeface="Times New Roman"/>
              </a:rPr>
              <a:t>a</a:t>
            </a:r>
            <a:r>
              <a:rPr dirty="0" sz="2400" spc="-20" b="1">
                <a:solidFill>
                  <a:srgbClr val="9A65FF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9A65FF"/>
                </a:solidFill>
                <a:latin typeface="SimSun"/>
                <a:cs typeface="SimSun"/>
              </a:rPr>
              <a:t>和</a:t>
            </a:r>
            <a:r>
              <a:rPr dirty="0" sz="2400" spc="-625" b="1">
                <a:solidFill>
                  <a:srgbClr val="9A65FF"/>
                </a:solidFill>
                <a:latin typeface="SimSun"/>
                <a:cs typeface="SimSun"/>
              </a:rPr>
              <a:t> </a:t>
            </a:r>
            <a:r>
              <a:rPr dirty="0" sz="2400" b="1">
                <a:solidFill>
                  <a:srgbClr val="9A65FF"/>
                </a:solidFill>
                <a:latin typeface="Times New Roman"/>
                <a:cs typeface="Times New Roman"/>
              </a:rPr>
              <a:t>b</a:t>
            </a:r>
            <a:r>
              <a:rPr dirty="0" sz="2400" spc="-20" b="1">
                <a:solidFill>
                  <a:srgbClr val="9A65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9A65FF"/>
                </a:solidFill>
                <a:latin typeface="SimSun"/>
                <a:cs typeface="SimSun"/>
              </a:rPr>
              <a:t>为两表中当前比较元素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4573" y="4116137"/>
            <a:ext cx="7914640" cy="283210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5641975" algn="l"/>
              </a:tabLst>
            </a:pPr>
            <a:r>
              <a:rPr dirty="0" sz="2800" b="1">
                <a:solidFill>
                  <a:srgbClr val="323232"/>
                </a:solidFill>
                <a:latin typeface="Times New Roman"/>
                <a:cs typeface="Times New Roman"/>
              </a:rPr>
              <a:t>while </a:t>
            </a: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(</a:t>
            </a:r>
            <a:r>
              <a:rPr dirty="0" sz="2800" b="1">
                <a:solidFill>
                  <a:srgbClr val="323232"/>
                </a:solidFill>
                <a:latin typeface="Times New Roman"/>
                <a:cs typeface="Times New Roman"/>
              </a:rPr>
              <a:t>!</a:t>
            </a: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( a=MAXC </a:t>
            </a:r>
            <a:r>
              <a:rPr dirty="0" sz="2800" b="1">
                <a:solidFill>
                  <a:srgbClr val="323232"/>
                </a:solidFill>
                <a:latin typeface="Times New Roman"/>
                <a:cs typeface="Times New Roman"/>
              </a:rPr>
              <a:t>&amp;&amp;</a:t>
            </a:r>
            <a:r>
              <a:rPr dirty="0" sz="2800" spc="-5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b=MAXC))</a:t>
            </a:r>
            <a:r>
              <a:rPr dirty="0" sz="2800" spc="-1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323232"/>
                </a:solidFill>
                <a:latin typeface="Times New Roman"/>
                <a:cs typeface="Times New Roman"/>
              </a:rPr>
              <a:t>{	</a:t>
            </a:r>
            <a:r>
              <a:rPr dirty="0" sz="240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2400" spc="-3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9A65FF"/>
                </a:solidFill>
                <a:latin typeface="Times New Roman"/>
                <a:cs typeface="Times New Roman"/>
              </a:rPr>
              <a:t>La</a:t>
            </a:r>
            <a:r>
              <a:rPr dirty="0" sz="2400" spc="-15" b="1">
                <a:solidFill>
                  <a:srgbClr val="9A65FF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9A65FF"/>
                </a:solidFill>
                <a:latin typeface="SimSun"/>
                <a:cs typeface="SimSun"/>
              </a:rPr>
              <a:t>或</a:t>
            </a:r>
            <a:r>
              <a:rPr dirty="0" sz="2400" spc="-615" b="1">
                <a:solidFill>
                  <a:srgbClr val="9A65FF"/>
                </a:solidFill>
                <a:latin typeface="SimSun"/>
                <a:cs typeface="SimSun"/>
              </a:rPr>
              <a:t> </a:t>
            </a:r>
            <a:r>
              <a:rPr dirty="0" sz="2400" spc="-5" b="1">
                <a:solidFill>
                  <a:srgbClr val="9A65FF"/>
                </a:solidFill>
                <a:latin typeface="Times New Roman"/>
                <a:cs typeface="Times New Roman"/>
              </a:rPr>
              <a:t>Lb</a:t>
            </a:r>
            <a:r>
              <a:rPr dirty="0" sz="2400" spc="-10" b="1">
                <a:solidFill>
                  <a:srgbClr val="9A65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9A65FF"/>
                </a:solidFill>
                <a:latin typeface="SimSun"/>
                <a:cs typeface="SimSun"/>
              </a:rPr>
              <a:t>非空</a:t>
            </a:r>
            <a:endParaRPr sz="2400">
              <a:latin typeface="SimSun"/>
              <a:cs typeface="SimSun"/>
            </a:endParaRPr>
          </a:p>
          <a:p>
            <a:pPr marL="1079500">
              <a:lnSpc>
                <a:spcPct val="100000"/>
              </a:lnSpc>
              <a:spcBef>
                <a:spcPts val="595"/>
              </a:spcBef>
              <a:tabLst>
                <a:tab pos="1612900" algn="l"/>
              </a:tabLst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…	…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dirty="0" sz="2800" b="1">
                <a:solidFill>
                  <a:srgbClr val="323232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2578100" algn="l"/>
                <a:tab pos="5166995" algn="l"/>
              </a:tabLst>
            </a:pPr>
            <a:r>
              <a:rPr dirty="0" sz="2800" spc="-5">
                <a:solidFill>
                  <a:srgbClr val="CC0065"/>
                </a:solidFill>
                <a:latin typeface="Times New Roman"/>
                <a:cs typeface="Times New Roman"/>
              </a:rPr>
              <a:t>DestroyList(La);	DestroyList(Lb);	</a:t>
            </a:r>
            <a:r>
              <a:rPr dirty="0" sz="240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2400" spc="-4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9A65FF"/>
                </a:solidFill>
                <a:latin typeface="SimSun"/>
                <a:cs typeface="SimSun"/>
              </a:rPr>
              <a:t>销毁链</a:t>
            </a:r>
            <a:r>
              <a:rPr dirty="0" sz="2400" spc="-10" b="1">
                <a:solidFill>
                  <a:srgbClr val="9A65FF"/>
                </a:solidFill>
                <a:latin typeface="SimSun"/>
                <a:cs typeface="SimSun"/>
              </a:rPr>
              <a:t>表</a:t>
            </a:r>
            <a:r>
              <a:rPr dirty="0" sz="2400" spc="-600" b="1">
                <a:solidFill>
                  <a:srgbClr val="9A65FF"/>
                </a:solidFill>
                <a:latin typeface="SimSun"/>
                <a:cs typeface="SimSun"/>
              </a:rPr>
              <a:t> </a:t>
            </a:r>
            <a:r>
              <a:rPr dirty="0" sz="2400" b="1">
                <a:solidFill>
                  <a:srgbClr val="9A65FF"/>
                </a:solidFill>
                <a:latin typeface="Times New Roman"/>
                <a:cs typeface="Times New Roman"/>
              </a:rPr>
              <a:t>La</a:t>
            </a:r>
            <a:r>
              <a:rPr dirty="0" sz="2400" spc="-30" b="1">
                <a:solidFill>
                  <a:srgbClr val="9A65FF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9A65FF"/>
                </a:solidFill>
                <a:latin typeface="SimSun"/>
                <a:cs typeface="SimSun"/>
              </a:rPr>
              <a:t>和</a:t>
            </a:r>
            <a:r>
              <a:rPr dirty="0" sz="2400" spc="-620" b="1">
                <a:solidFill>
                  <a:srgbClr val="9A65FF"/>
                </a:solidFill>
                <a:latin typeface="SimSun"/>
                <a:cs typeface="SimSun"/>
              </a:rPr>
              <a:t> </a:t>
            </a:r>
            <a:r>
              <a:rPr dirty="0" sz="2400" b="1">
                <a:solidFill>
                  <a:srgbClr val="9A65FF"/>
                </a:solidFill>
                <a:latin typeface="Times New Roman"/>
                <a:cs typeface="Times New Roman"/>
              </a:rPr>
              <a:t>Lb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2800" spc="-10" b="1">
                <a:solidFill>
                  <a:srgbClr val="323232"/>
                </a:solidFill>
                <a:latin typeface="Times New Roman"/>
                <a:cs typeface="Times New Roman"/>
              </a:rPr>
              <a:t>return</a:t>
            </a:r>
            <a:r>
              <a:rPr dirty="0" sz="2800" spc="-15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23232"/>
                </a:solidFill>
                <a:latin typeface="Times New Roman"/>
                <a:cs typeface="Times New Roman"/>
              </a:rPr>
              <a:t>OK;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33027" y="66735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304800"/>
                </a:move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lnTo>
                  <a:pt x="38100" y="304800"/>
                </a:lnTo>
                <a:lnTo>
                  <a:pt x="38100" y="152400"/>
                </a:lnTo>
                <a:lnTo>
                  <a:pt x="266700" y="38100"/>
                </a:lnTo>
                <a:lnTo>
                  <a:pt x="266700" y="304800"/>
                </a:lnTo>
                <a:lnTo>
                  <a:pt x="304800" y="304800"/>
                </a:lnTo>
                <a:close/>
              </a:path>
              <a:path w="304800" h="304800">
                <a:moveTo>
                  <a:pt x="266700" y="304800"/>
                </a:moveTo>
                <a:lnTo>
                  <a:pt x="266700" y="266700"/>
                </a:lnTo>
                <a:lnTo>
                  <a:pt x="38100" y="152400"/>
                </a:lnTo>
                <a:lnTo>
                  <a:pt x="38100" y="304800"/>
                </a:lnTo>
                <a:lnTo>
                  <a:pt x="266700" y="3048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260471" y="6704076"/>
            <a:ext cx="244601" cy="244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228467" y="6669023"/>
            <a:ext cx="314960" cy="314960"/>
          </a:xfrm>
          <a:custGeom>
            <a:avLst/>
            <a:gdLst/>
            <a:ahLst/>
            <a:cxnLst/>
            <a:rect l="l" t="t" r="r" b="b"/>
            <a:pathLst>
              <a:path w="314959" h="314959">
                <a:moveTo>
                  <a:pt x="314705" y="314705"/>
                </a:moveTo>
                <a:lnTo>
                  <a:pt x="314705" y="0"/>
                </a:lnTo>
                <a:lnTo>
                  <a:pt x="0" y="0"/>
                </a:lnTo>
                <a:lnTo>
                  <a:pt x="0" y="314705"/>
                </a:lnTo>
                <a:lnTo>
                  <a:pt x="4559" y="3147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04800" y="9905"/>
                </a:lnTo>
                <a:lnTo>
                  <a:pt x="304800" y="4572"/>
                </a:lnTo>
                <a:lnTo>
                  <a:pt x="309359" y="9905"/>
                </a:lnTo>
                <a:lnTo>
                  <a:pt x="309359" y="314705"/>
                </a:lnTo>
                <a:lnTo>
                  <a:pt x="314705" y="314705"/>
                </a:lnTo>
                <a:close/>
              </a:path>
              <a:path w="314959" h="3149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14959" h="314959">
                <a:moveTo>
                  <a:pt x="9906" y="3048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04800"/>
                </a:lnTo>
                <a:lnTo>
                  <a:pt x="9906" y="304800"/>
                </a:lnTo>
                <a:close/>
              </a:path>
              <a:path w="314959" h="314959">
                <a:moveTo>
                  <a:pt x="309359" y="304800"/>
                </a:moveTo>
                <a:lnTo>
                  <a:pt x="4559" y="304800"/>
                </a:lnTo>
                <a:lnTo>
                  <a:pt x="9906" y="309372"/>
                </a:lnTo>
                <a:lnTo>
                  <a:pt x="9906" y="314705"/>
                </a:lnTo>
                <a:lnTo>
                  <a:pt x="304800" y="314705"/>
                </a:lnTo>
                <a:lnTo>
                  <a:pt x="304800" y="309372"/>
                </a:lnTo>
                <a:lnTo>
                  <a:pt x="309359" y="304800"/>
                </a:lnTo>
                <a:close/>
              </a:path>
              <a:path w="314959" h="314959">
                <a:moveTo>
                  <a:pt x="9906" y="314705"/>
                </a:moveTo>
                <a:lnTo>
                  <a:pt x="9906" y="309372"/>
                </a:lnTo>
                <a:lnTo>
                  <a:pt x="4559" y="304800"/>
                </a:lnTo>
                <a:lnTo>
                  <a:pt x="4559" y="314705"/>
                </a:lnTo>
                <a:lnTo>
                  <a:pt x="9906" y="314705"/>
                </a:lnTo>
                <a:close/>
              </a:path>
              <a:path w="314959" h="314959">
                <a:moveTo>
                  <a:pt x="309359" y="9905"/>
                </a:moveTo>
                <a:lnTo>
                  <a:pt x="304800" y="4572"/>
                </a:lnTo>
                <a:lnTo>
                  <a:pt x="304800" y="9905"/>
                </a:lnTo>
                <a:lnTo>
                  <a:pt x="309359" y="9905"/>
                </a:lnTo>
                <a:close/>
              </a:path>
              <a:path w="314959" h="314959">
                <a:moveTo>
                  <a:pt x="309359" y="304800"/>
                </a:moveTo>
                <a:lnTo>
                  <a:pt x="309359" y="9905"/>
                </a:lnTo>
                <a:lnTo>
                  <a:pt x="304800" y="9905"/>
                </a:lnTo>
                <a:lnTo>
                  <a:pt x="304800" y="304800"/>
                </a:lnTo>
                <a:lnTo>
                  <a:pt x="309359" y="304800"/>
                </a:lnTo>
                <a:close/>
              </a:path>
              <a:path w="314959" h="314959">
                <a:moveTo>
                  <a:pt x="309359" y="314705"/>
                </a:moveTo>
                <a:lnTo>
                  <a:pt x="309359" y="304800"/>
                </a:lnTo>
                <a:lnTo>
                  <a:pt x="304800" y="309372"/>
                </a:lnTo>
                <a:lnTo>
                  <a:pt x="304800" y="314705"/>
                </a:lnTo>
                <a:lnTo>
                  <a:pt x="309359" y="3147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80627" y="64449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lnTo>
                  <a:pt x="57150" y="457200"/>
                </a:lnTo>
                <a:lnTo>
                  <a:pt x="57150" y="143256"/>
                </a:lnTo>
                <a:lnTo>
                  <a:pt x="143268" y="143256"/>
                </a:lnTo>
                <a:lnTo>
                  <a:pt x="143268" y="272034"/>
                </a:lnTo>
                <a:lnTo>
                  <a:pt x="146614" y="288667"/>
                </a:lnTo>
                <a:lnTo>
                  <a:pt x="155746" y="302228"/>
                </a:lnTo>
                <a:lnTo>
                  <a:pt x="169307" y="311360"/>
                </a:lnTo>
                <a:lnTo>
                  <a:pt x="185940" y="314706"/>
                </a:lnTo>
                <a:lnTo>
                  <a:pt x="228600" y="314706"/>
                </a:lnTo>
                <a:lnTo>
                  <a:pt x="228600" y="143256"/>
                </a:lnTo>
                <a:lnTo>
                  <a:pt x="314718" y="57150"/>
                </a:lnTo>
                <a:lnTo>
                  <a:pt x="400050" y="143256"/>
                </a:lnTo>
                <a:lnTo>
                  <a:pt x="400050" y="457200"/>
                </a:lnTo>
                <a:lnTo>
                  <a:pt x="457200" y="457200"/>
                </a:lnTo>
                <a:close/>
              </a:path>
              <a:path w="457200" h="457200">
                <a:moveTo>
                  <a:pt x="400050" y="457200"/>
                </a:moveTo>
                <a:lnTo>
                  <a:pt x="400050" y="143256"/>
                </a:lnTo>
                <a:lnTo>
                  <a:pt x="357390" y="143256"/>
                </a:lnTo>
                <a:lnTo>
                  <a:pt x="357390" y="272034"/>
                </a:lnTo>
                <a:lnTo>
                  <a:pt x="347341" y="321933"/>
                </a:lnTo>
                <a:lnTo>
                  <a:pt x="319860" y="362616"/>
                </a:lnTo>
                <a:lnTo>
                  <a:pt x="278946" y="390013"/>
                </a:lnTo>
                <a:lnTo>
                  <a:pt x="228600" y="400050"/>
                </a:lnTo>
                <a:lnTo>
                  <a:pt x="185940" y="400050"/>
                </a:lnTo>
                <a:lnTo>
                  <a:pt x="135915" y="390013"/>
                </a:lnTo>
                <a:lnTo>
                  <a:pt x="94965" y="362616"/>
                </a:lnTo>
                <a:lnTo>
                  <a:pt x="67306" y="321933"/>
                </a:lnTo>
                <a:lnTo>
                  <a:pt x="57150" y="272034"/>
                </a:lnTo>
                <a:lnTo>
                  <a:pt x="57150" y="457200"/>
                </a:lnTo>
                <a:lnTo>
                  <a:pt x="400050" y="457200"/>
                </a:lnTo>
                <a:close/>
              </a:path>
              <a:path w="457200" h="457200">
                <a:moveTo>
                  <a:pt x="272046" y="272034"/>
                </a:moveTo>
                <a:lnTo>
                  <a:pt x="272046" y="143256"/>
                </a:lnTo>
                <a:lnTo>
                  <a:pt x="228600" y="143256"/>
                </a:lnTo>
                <a:lnTo>
                  <a:pt x="228600" y="314706"/>
                </a:lnTo>
                <a:lnTo>
                  <a:pt x="245680" y="311360"/>
                </a:lnTo>
                <a:lnTo>
                  <a:pt x="259472" y="302228"/>
                </a:lnTo>
                <a:lnTo>
                  <a:pt x="268688" y="288667"/>
                </a:lnTo>
                <a:lnTo>
                  <a:pt x="272046" y="272034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37777" y="6502146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214884" y="334239"/>
                </a:moveTo>
                <a:lnTo>
                  <a:pt x="214884" y="214883"/>
                </a:lnTo>
                <a:lnTo>
                  <a:pt x="211526" y="231517"/>
                </a:lnTo>
                <a:lnTo>
                  <a:pt x="202311" y="245078"/>
                </a:lnTo>
                <a:lnTo>
                  <a:pt x="188523" y="254210"/>
                </a:lnTo>
                <a:lnTo>
                  <a:pt x="171450" y="257555"/>
                </a:lnTo>
                <a:lnTo>
                  <a:pt x="128778" y="257555"/>
                </a:lnTo>
                <a:lnTo>
                  <a:pt x="112144" y="254210"/>
                </a:lnTo>
                <a:lnTo>
                  <a:pt x="98583" y="245078"/>
                </a:lnTo>
                <a:lnTo>
                  <a:pt x="89451" y="231517"/>
                </a:lnTo>
                <a:lnTo>
                  <a:pt x="86106" y="214883"/>
                </a:lnTo>
                <a:lnTo>
                  <a:pt x="86106" y="86105"/>
                </a:lnTo>
                <a:lnTo>
                  <a:pt x="0" y="86105"/>
                </a:lnTo>
                <a:lnTo>
                  <a:pt x="0" y="214883"/>
                </a:lnTo>
                <a:lnTo>
                  <a:pt x="10156" y="264783"/>
                </a:lnTo>
                <a:lnTo>
                  <a:pt x="37814" y="305466"/>
                </a:lnTo>
                <a:lnTo>
                  <a:pt x="78759" y="332863"/>
                </a:lnTo>
                <a:lnTo>
                  <a:pt x="128778" y="342899"/>
                </a:lnTo>
                <a:lnTo>
                  <a:pt x="171450" y="342899"/>
                </a:lnTo>
                <a:lnTo>
                  <a:pt x="214884" y="334239"/>
                </a:lnTo>
                <a:close/>
              </a:path>
              <a:path w="342900" h="342900">
                <a:moveTo>
                  <a:pt x="342900" y="86105"/>
                </a:moveTo>
                <a:lnTo>
                  <a:pt x="257556" y="0"/>
                </a:lnTo>
                <a:lnTo>
                  <a:pt x="171450" y="86105"/>
                </a:lnTo>
                <a:lnTo>
                  <a:pt x="214884" y="86105"/>
                </a:lnTo>
                <a:lnTo>
                  <a:pt x="214884" y="334239"/>
                </a:lnTo>
                <a:lnTo>
                  <a:pt x="221789" y="332863"/>
                </a:lnTo>
                <a:lnTo>
                  <a:pt x="262699" y="305466"/>
                </a:lnTo>
                <a:lnTo>
                  <a:pt x="290179" y="264783"/>
                </a:lnTo>
                <a:lnTo>
                  <a:pt x="300228" y="214883"/>
                </a:lnTo>
                <a:lnTo>
                  <a:pt x="300228" y="86105"/>
                </a:lnTo>
                <a:lnTo>
                  <a:pt x="342900" y="86105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33217" y="6496050"/>
            <a:ext cx="360045" cy="354330"/>
          </a:xfrm>
          <a:custGeom>
            <a:avLst/>
            <a:gdLst/>
            <a:ahLst/>
            <a:cxnLst/>
            <a:rect l="l" t="t" r="r" b="b"/>
            <a:pathLst>
              <a:path w="360045" h="354329">
                <a:moveTo>
                  <a:pt x="97536" y="232410"/>
                </a:moveTo>
                <a:lnTo>
                  <a:pt x="96012" y="228600"/>
                </a:lnTo>
                <a:lnTo>
                  <a:pt x="95250" y="224790"/>
                </a:lnTo>
                <a:lnTo>
                  <a:pt x="95250" y="87630"/>
                </a:lnTo>
                <a:lnTo>
                  <a:pt x="0" y="87630"/>
                </a:lnTo>
                <a:lnTo>
                  <a:pt x="0" y="227838"/>
                </a:lnTo>
                <a:lnTo>
                  <a:pt x="4572" y="245420"/>
                </a:lnTo>
                <a:lnTo>
                  <a:pt x="4572" y="96774"/>
                </a:lnTo>
                <a:lnTo>
                  <a:pt x="9906" y="92202"/>
                </a:lnTo>
                <a:lnTo>
                  <a:pt x="9906" y="96774"/>
                </a:lnTo>
                <a:lnTo>
                  <a:pt x="86106" y="96774"/>
                </a:lnTo>
                <a:lnTo>
                  <a:pt x="86106" y="92202"/>
                </a:lnTo>
                <a:lnTo>
                  <a:pt x="90678" y="96774"/>
                </a:lnTo>
                <a:lnTo>
                  <a:pt x="90678" y="241374"/>
                </a:lnTo>
                <a:lnTo>
                  <a:pt x="91092" y="242810"/>
                </a:lnTo>
                <a:lnTo>
                  <a:pt x="96774" y="250276"/>
                </a:lnTo>
                <a:lnTo>
                  <a:pt x="96774" y="231648"/>
                </a:lnTo>
                <a:lnTo>
                  <a:pt x="97536" y="232410"/>
                </a:lnTo>
                <a:close/>
              </a:path>
              <a:path w="360045" h="354329">
                <a:moveTo>
                  <a:pt x="9906" y="96774"/>
                </a:moveTo>
                <a:lnTo>
                  <a:pt x="9906" y="92202"/>
                </a:lnTo>
                <a:lnTo>
                  <a:pt x="4572" y="96774"/>
                </a:lnTo>
                <a:lnTo>
                  <a:pt x="9906" y="96774"/>
                </a:lnTo>
                <a:close/>
              </a:path>
              <a:path w="360045" h="354329">
                <a:moveTo>
                  <a:pt x="19812" y="268986"/>
                </a:moveTo>
                <a:lnTo>
                  <a:pt x="17526" y="262890"/>
                </a:lnTo>
                <a:lnTo>
                  <a:pt x="17526" y="263652"/>
                </a:lnTo>
                <a:lnTo>
                  <a:pt x="15240" y="257556"/>
                </a:lnTo>
                <a:lnTo>
                  <a:pt x="13716" y="251460"/>
                </a:lnTo>
                <a:lnTo>
                  <a:pt x="13716" y="252222"/>
                </a:lnTo>
                <a:lnTo>
                  <a:pt x="12192" y="245364"/>
                </a:lnTo>
                <a:lnTo>
                  <a:pt x="12192" y="246126"/>
                </a:lnTo>
                <a:lnTo>
                  <a:pt x="11430" y="239268"/>
                </a:lnTo>
                <a:lnTo>
                  <a:pt x="11430" y="240030"/>
                </a:lnTo>
                <a:lnTo>
                  <a:pt x="10668" y="233172"/>
                </a:lnTo>
                <a:lnTo>
                  <a:pt x="9906" y="227076"/>
                </a:lnTo>
                <a:lnTo>
                  <a:pt x="9906" y="96774"/>
                </a:lnTo>
                <a:lnTo>
                  <a:pt x="4572" y="96774"/>
                </a:lnTo>
                <a:lnTo>
                  <a:pt x="4572" y="245420"/>
                </a:lnTo>
                <a:lnTo>
                  <a:pt x="13068" y="278097"/>
                </a:lnTo>
                <a:lnTo>
                  <a:pt x="19050" y="286428"/>
                </a:lnTo>
                <a:lnTo>
                  <a:pt x="19050" y="268986"/>
                </a:lnTo>
                <a:lnTo>
                  <a:pt x="19812" y="268986"/>
                </a:lnTo>
                <a:close/>
              </a:path>
              <a:path w="360045" h="354329">
                <a:moveTo>
                  <a:pt x="31242" y="290322"/>
                </a:moveTo>
                <a:lnTo>
                  <a:pt x="24384" y="279654"/>
                </a:lnTo>
                <a:lnTo>
                  <a:pt x="19050" y="268986"/>
                </a:lnTo>
                <a:lnTo>
                  <a:pt x="19050" y="286428"/>
                </a:lnTo>
                <a:lnTo>
                  <a:pt x="30480" y="302350"/>
                </a:lnTo>
                <a:lnTo>
                  <a:pt x="30480" y="289560"/>
                </a:lnTo>
                <a:lnTo>
                  <a:pt x="31242" y="290322"/>
                </a:lnTo>
                <a:close/>
              </a:path>
              <a:path w="360045" h="354329">
                <a:moveTo>
                  <a:pt x="46482" y="320943"/>
                </a:moveTo>
                <a:lnTo>
                  <a:pt x="46482" y="308610"/>
                </a:lnTo>
                <a:lnTo>
                  <a:pt x="45720" y="307848"/>
                </a:lnTo>
                <a:lnTo>
                  <a:pt x="38100" y="299466"/>
                </a:lnTo>
                <a:lnTo>
                  <a:pt x="30480" y="289560"/>
                </a:lnTo>
                <a:lnTo>
                  <a:pt x="30480" y="302350"/>
                </a:lnTo>
                <a:lnTo>
                  <a:pt x="41562" y="317787"/>
                </a:lnTo>
                <a:lnTo>
                  <a:pt x="46482" y="320943"/>
                </a:lnTo>
                <a:close/>
              </a:path>
              <a:path w="360045" h="354329">
                <a:moveTo>
                  <a:pt x="46117" y="308212"/>
                </a:moveTo>
                <a:lnTo>
                  <a:pt x="45720" y="307778"/>
                </a:lnTo>
                <a:lnTo>
                  <a:pt x="46117" y="308212"/>
                </a:lnTo>
                <a:close/>
              </a:path>
              <a:path w="360045" h="354329">
                <a:moveTo>
                  <a:pt x="46482" y="308610"/>
                </a:moveTo>
                <a:lnTo>
                  <a:pt x="46117" y="308212"/>
                </a:lnTo>
                <a:lnTo>
                  <a:pt x="45720" y="307848"/>
                </a:lnTo>
                <a:lnTo>
                  <a:pt x="46482" y="308610"/>
                </a:lnTo>
                <a:close/>
              </a:path>
              <a:path w="360045" h="354329">
                <a:moveTo>
                  <a:pt x="64770" y="332677"/>
                </a:moveTo>
                <a:lnTo>
                  <a:pt x="64770" y="323850"/>
                </a:lnTo>
                <a:lnTo>
                  <a:pt x="54864" y="316230"/>
                </a:lnTo>
                <a:lnTo>
                  <a:pt x="46117" y="308212"/>
                </a:lnTo>
                <a:lnTo>
                  <a:pt x="46482" y="308610"/>
                </a:lnTo>
                <a:lnTo>
                  <a:pt x="46482" y="320943"/>
                </a:lnTo>
                <a:lnTo>
                  <a:pt x="64770" y="332677"/>
                </a:lnTo>
                <a:close/>
              </a:path>
              <a:path w="360045" h="354329">
                <a:moveTo>
                  <a:pt x="74676" y="339033"/>
                </a:moveTo>
                <a:lnTo>
                  <a:pt x="74676" y="329946"/>
                </a:lnTo>
                <a:lnTo>
                  <a:pt x="64008" y="323088"/>
                </a:lnTo>
                <a:lnTo>
                  <a:pt x="64770" y="323850"/>
                </a:lnTo>
                <a:lnTo>
                  <a:pt x="64770" y="332677"/>
                </a:lnTo>
                <a:lnTo>
                  <a:pt x="74676" y="339033"/>
                </a:lnTo>
                <a:close/>
              </a:path>
              <a:path w="360045" h="354329">
                <a:moveTo>
                  <a:pt x="102870" y="340614"/>
                </a:moveTo>
                <a:lnTo>
                  <a:pt x="96774" y="339090"/>
                </a:lnTo>
                <a:lnTo>
                  <a:pt x="90678" y="336804"/>
                </a:lnTo>
                <a:lnTo>
                  <a:pt x="85344" y="334518"/>
                </a:lnTo>
                <a:lnTo>
                  <a:pt x="85344" y="335280"/>
                </a:lnTo>
                <a:lnTo>
                  <a:pt x="73914" y="329184"/>
                </a:lnTo>
                <a:lnTo>
                  <a:pt x="74676" y="329946"/>
                </a:lnTo>
                <a:lnTo>
                  <a:pt x="74676" y="339033"/>
                </a:lnTo>
                <a:lnTo>
                  <a:pt x="82612" y="344125"/>
                </a:lnTo>
                <a:lnTo>
                  <a:pt x="102108" y="348046"/>
                </a:lnTo>
                <a:lnTo>
                  <a:pt x="102108" y="340614"/>
                </a:lnTo>
                <a:lnTo>
                  <a:pt x="102870" y="340614"/>
                </a:lnTo>
                <a:close/>
              </a:path>
              <a:path w="360045" h="354329">
                <a:moveTo>
                  <a:pt x="90678" y="96774"/>
                </a:moveTo>
                <a:lnTo>
                  <a:pt x="86106" y="92202"/>
                </a:lnTo>
                <a:lnTo>
                  <a:pt x="86106" y="96774"/>
                </a:lnTo>
                <a:lnTo>
                  <a:pt x="90678" y="96774"/>
                </a:lnTo>
                <a:close/>
              </a:path>
              <a:path w="360045" h="354329">
                <a:moveTo>
                  <a:pt x="90678" y="241374"/>
                </a:moveTo>
                <a:lnTo>
                  <a:pt x="90678" y="96774"/>
                </a:lnTo>
                <a:lnTo>
                  <a:pt x="86106" y="96774"/>
                </a:lnTo>
                <a:lnTo>
                  <a:pt x="86106" y="225552"/>
                </a:lnTo>
                <a:lnTo>
                  <a:pt x="90678" y="241374"/>
                </a:lnTo>
                <a:close/>
              </a:path>
              <a:path w="360045" h="354329">
                <a:moveTo>
                  <a:pt x="96012" y="224790"/>
                </a:moveTo>
                <a:lnTo>
                  <a:pt x="95250" y="220218"/>
                </a:lnTo>
                <a:lnTo>
                  <a:pt x="95250" y="224790"/>
                </a:lnTo>
                <a:lnTo>
                  <a:pt x="96012" y="224790"/>
                </a:lnTo>
                <a:close/>
              </a:path>
              <a:path w="360045" h="354329">
                <a:moveTo>
                  <a:pt x="104394" y="245364"/>
                </a:moveTo>
                <a:lnTo>
                  <a:pt x="102108" y="241554"/>
                </a:lnTo>
                <a:lnTo>
                  <a:pt x="102108" y="242316"/>
                </a:lnTo>
                <a:lnTo>
                  <a:pt x="99822" y="238506"/>
                </a:lnTo>
                <a:lnTo>
                  <a:pt x="99822" y="239268"/>
                </a:lnTo>
                <a:lnTo>
                  <a:pt x="96774" y="231648"/>
                </a:lnTo>
                <a:lnTo>
                  <a:pt x="96774" y="250276"/>
                </a:lnTo>
                <a:lnTo>
                  <a:pt x="101284" y="256203"/>
                </a:lnTo>
                <a:lnTo>
                  <a:pt x="103632" y="257626"/>
                </a:lnTo>
                <a:lnTo>
                  <a:pt x="103632" y="244602"/>
                </a:lnTo>
                <a:lnTo>
                  <a:pt x="104394" y="245364"/>
                </a:lnTo>
                <a:close/>
              </a:path>
              <a:path w="360045" h="354329">
                <a:moveTo>
                  <a:pt x="108966" y="342138"/>
                </a:moveTo>
                <a:lnTo>
                  <a:pt x="102108" y="340614"/>
                </a:lnTo>
                <a:lnTo>
                  <a:pt x="102108" y="348046"/>
                </a:lnTo>
                <a:lnTo>
                  <a:pt x="108204" y="349272"/>
                </a:lnTo>
                <a:lnTo>
                  <a:pt x="108204" y="342138"/>
                </a:lnTo>
                <a:lnTo>
                  <a:pt x="108966" y="342138"/>
                </a:lnTo>
                <a:close/>
              </a:path>
              <a:path w="360045" h="354329">
                <a:moveTo>
                  <a:pt x="109728" y="261321"/>
                </a:moveTo>
                <a:lnTo>
                  <a:pt x="109728" y="250698"/>
                </a:lnTo>
                <a:lnTo>
                  <a:pt x="103632" y="244602"/>
                </a:lnTo>
                <a:lnTo>
                  <a:pt x="103632" y="257626"/>
                </a:lnTo>
                <a:lnTo>
                  <a:pt x="109728" y="261321"/>
                </a:lnTo>
                <a:close/>
              </a:path>
              <a:path w="360045" h="354329">
                <a:moveTo>
                  <a:pt x="219456" y="345300"/>
                </a:moveTo>
                <a:lnTo>
                  <a:pt x="219456" y="336804"/>
                </a:lnTo>
                <a:lnTo>
                  <a:pt x="213360" y="339090"/>
                </a:lnTo>
                <a:lnTo>
                  <a:pt x="192162" y="343363"/>
                </a:lnTo>
                <a:lnTo>
                  <a:pt x="170688" y="344700"/>
                </a:lnTo>
                <a:lnTo>
                  <a:pt x="127254" y="344424"/>
                </a:lnTo>
                <a:lnTo>
                  <a:pt x="120396" y="343662"/>
                </a:lnTo>
                <a:lnTo>
                  <a:pt x="114300" y="342900"/>
                </a:lnTo>
                <a:lnTo>
                  <a:pt x="108204" y="342138"/>
                </a:lnTo>
                <a:lnTo>
                  <a:pt x="108204" y="349272"/>
                </a:lnTo>
                <a:lnTo>
                  <a:pt x="133350" y="354330"/>
                </a:lnTo>
                <a:lnTo>
                  <a:pt x="176784" y="354330"/>
                </a:lnTo>
                <a:lnTo>
                  <a:pt x="182880" y="353568"/>
                </a:lnTo>
                <a:lnTo>
                  <a:pt x="219456" y="345300"/>
                </a:lnTo>
                <a:close/>
              </a:path>
              <a:path w="360045" h="354329">
                <a:moveTo>
                  <a:pt x="112776" y="252222"/>
                </a:moveTo>
                <a:lnTo>
                  <a:pt x="108966" y="249936"/>
                </a:lnTo>
                <a:lnTo>
                  <a:pt x="109728" y="250698"/>
                </a:lnTo>
                <a:lnTo>
                  <a:pt x="109728" y="261321"/>
                </a:lnTo>
                <a:lnTo>
                  <a:pt x="112014" y="262706"/>
                </a:lnTo>
                <a:lnTo>
                  <a:pt x="112014" y="252222"/>
                </a:lnTo>
                <a:lnTo>
                  <a:pt x="112776" y="252222"/>
                </a:lnTo>
                <a:close/>
              </a:path>
              <a:path w="360045" h="354329">
                <a:moveTo>
                  <a:pt x="115824" y="254508"/>
                </a:moveTo>
                <a:lnTo>
                  <a:pt x="112014" y="252222"/>
                </a:lnTo>
                <a:lnTo>
                  <a:pt x="112014" y="262706"/>
                </a:lnTo>
                <a:lnTo>
                  <a:pt x="115062" y="264554"/>
                </a:lnTo>
                <a:lnTo>
                  <a:pt x="115062" y="254508"/>
                </a:lnTo>
                <a:lnTo>
                  <a:pt x="115824" y="254508"/>
                </a:lnTo>
                <a:close/>
              </a:path>
              <a:path w="360045" h="354329">
                <a:moveTo>
                  <a:pt x="115062" y="342900"/>
                </a:moveTo>
                <a:lnTo>
                  <a:pt x="114300" y="342815"/>
                </a:lnTo>
                <a:lnTo>
                  <a:pt x="115062" y="342900"/>
                </a:lnTo>
                <a:close/>
              </a:path>
              <a:path w="360045" h="354329">
                <a:moveTo>
                  <a:pt x="122682" y="266238"/>
                </a:moveTo>
                <a:lnTo>
                  <a:pt x="122682" y="257556"/>
                </a:lnTo>
                <a:lnTo>
                  <a:pt x="115062" y="254508"/>
                </a:lnTo>
                <a:lnTo>
                  <a:pt x="115062" y="264554"/>
                </a:lnTo>
                <a:lnTo>
                  <a:pt x="115697" y="264939"/>
                </a:lnTo>
                <a:lnTo>
                  <a:pt x="122682" y="266238"/>
                </a:lnTo>
                <a:close/>
              </a:path>
              <a:path w="360045" h="354329">
                <a:moveTo>
                  <a:pt x="121158" y="343662"/>
                </a:moveTo>
                <a:lnTo>
                  <a:pt x="120396" y="343577"/>
                </a:lnTo>
                <a:lnTo>
                  <a:pt x="121158" y="343662"/>
                </a:lnTo>
                <a:close/>
              </a:path>
              <a:path w="360045" h="354329">
                <a:moveTo>
                  <a:pt x="184404" y="267304"/>
                </a:moveTo>
                <a:lnTo>
                  <a:pt x="184404" y="258318"/>
                </a:lnTo>
                <a:lnTo>
                  <a:pt x="179832" y="258445"/>
                </a:lnTo>
                <a:lnTo>
                  <a:pt x="176784" y="258953"/>
                </a:lnTo>
                <a:lnTo>
                  <a:pt x="133350" y="259080"/>
                </a:lnTo>
                <a:lnTo>
                  <a:pt x="129540" y="258318"/>
                </a:lnTo>
                <a:lnTo>
                  <a:pt x="125730" y="258318"/>
                </a:lnTo>
                <a:lnTo>
                  <a:pt x="121920" y="256794"/>
                </a:lnTo>
                <a:lnTo>
                  <a:pt x="122682" y="257556"/>
                </a:lnTo>
                <a:lnTo>
                  <a:pt x="122682" y="266238"/>
                </a:lnTo>
                <a:lnTo>
                  <a:pt x="133350" y="268224"/>
                </a:lnTo>
                <a:lnTo>
                  <a:pt x="181356" y="268224"/>
                </a:lnTo>
                <a:lnTo>
                  <a:pt x="184404" y="267304"/>
                </a:lnTo>
                <a:close/>
              </a:path>
              <a:path w="360045" h="354329">
                <a:moveTo>
                  <a:pt x="134112" y="259080"/>
                </a:moveTo>
                <a:lnTo>
                  <a:pt x="133350" y="258953"/>
                </a:lnTo>
                <a:lnTo>
                  <a:pt x="134112" y="259080"/>
                </a:lnTo>
                <a:close/>
              </a:path>
              <a:path w="360045" h="354329">
                <a:moveTo>
                  <a:pt x="359664" y="96774"/>
                </a:moveTo>
                <a:lnTo>
                  <a:pt x="262128" y="0"/>
                </a:lnTo>
                <a:lnTo>
                  <a:pt x="164592" y="96774"/>
                </a:lnTo>
                <a:lnTo>
                  <a:pt x="176022" y="96774"/>
                </a:lnTo>
                <a:lnTo>
                  <a:pt x="176022" y="87630"/>
                </a:lnTo>
                <a:lnTo>
                  <a:pt x="187452" y="87630"/>
                </a:lnTo>
                <a:lnTo>
                  <a:pt x="259080" y="16002"/>
                </a:lnTo>
                <a:lnTo>
                  <a:pt x="259080" y="9906"/>
                </a:lnTo>
                <a:lnTo>
                  <a:pt x="265176" y="9906"/>
                </a:lnTo>
                <a:lnTo>
                  <a:pt x="265176" y="16002"/>
                </a:lnTo>
                <a:lnTo>
                  <a:pt x="336804" y="87630"/>
                </a:lnTo>
                <a:lnTo>
                  <a:pt x="347472" y="87630"/>
                </a:lnTo>
                <a:lnTo>
                  <a:pt x="347472" y="96774"/>
                </a:lnTo>
                <a:lnTo>
                  <a:pt x="359664" y="96774"/>
                </a:lnTo>
                <a:close/>
              </a:path>
              <a:path w="360045" h="354329">
                <a:moveTo>
                  <a:pt x="187452" y="87630"/>
                </a:moveTo>
                <a:lnTo>
                  <a:pt x="176022" y="87630"/>
                </a:lnTo>
                <a:lnTo>
                  <a:pt x="179832" y="95250"/>
                </a:lnTo>
                <a:lnTo>
                  <a:pt x="187452" y="87630"/>
                </a:lnTo>
                <a:close/>
              </a:path>
              <a:path w="360045" h="354329">
                <a:moveTo>
                  <a:pt x="224028" y="225552"/>
                </a:moveTo>
                <a:lnTo>
                  <a:pt x="224028" y="87630"/>
                </a:lnTo>
                <a:lnTo>
                  <a:pt x="187452" y="87630"/>
                </a:lnTo>
                <a:lnTo>
                  <a:pt x="179832" y="95250"/>
                </a:lnTo>
                <a:lnTo>
                  <a:pt x="176022" y="87630"/>
                </a:lnTo>
                <a:lnTo>
                  <a:pt x="176022" y="96774"/>
                </a:lnTo>
                <a:lnTo>
                  <a:pt x="214122" y="96774"/>
                </a:lnTo>
                <a:lnTo>
                  <a:pt x="214122" y="92202"/>
                </a:lnTo>
                <a:lnTo>
                  <a:pt x="219456" y="96774"/>
                </a:lnTo>
                <a:lnTo>
                  <a:pt x="219456" y="240175"/>
                </a:lnTo>
                <a:lnTo>
                  <a:pt x="224028" y="225552"/>
                </a:lnTo>
                <a:close/>
              </a:path>
              <a:path w="360045" h="354329">
                <a:moveTo>
                  <a:pt x="188214" y="256794"/>
                </a:moveTo>
                <a:lnTo>
                  <a:pt x="183642" y="258318"/>
                </a:lnTo>
                <a:lnTo>
                  <a:pt x="184404" y="258318"/>
                </a:lnTo>
                <a:lnTo>
                  <a:pt x="184404" y="267304"/>
                </a:lnTo>
                <a:lnTo>
                  <a:pt x="187452" y="266384"/>
                </a:lnTo>
                <a:lnTo>
                  <a:pt x="187452" y="257556"/>
                </a:lnTo>
                <a:lnTo>
                  <a:pt x="188214" y="256794"/>
                </a:lnTo>
                <a:close/>
              </a:path>
              <a:path w="360045" h="354329">
                <a:moveTo>
                  <a:pt x="195072" y="264085"/>
                </a:moveTo>
                <a:lnTo>
                  <a:pt x="195072" y="254508"/>
                </a:lnTo>
                <a:lnTo>
                  <a:pt x="187452" y="257556"/>
                </a:lnTo>
                <a:lnTo>
                  <a:pt x="187452" y="266384"/>
                </a:lnTo>
                <a:lnTo>
                  <a:pt x="195072" y="264085"/>
                </a:lnTo>
                <a:close/>
              </a:path>
              <a:path w="360045" h="354329">
                <a:moveTo>
                  <a:pt x="198120" y="263036"/>
                </a:moveTo>
                <a:lnTo>
                  <a:pt x="198120" y="252222"/>
                </a:lnTo>
                <a:lnTo>
                  <a:pt x="194310" y="254508"/>
                </a:lnTo>
                <a:lnTo>
                  <a:pt x="195072" y="254508"/>
                </a:lnTo>
                <a:lnTo>
                  <a:pt x="195072" y="264085"/>
                </a:lnTo>
                <a:lnTo>
                  <a:pt x="197799" y="263262"/>
                </a:lnTo>
                <a:lnTo>
                  <a:pt x="198120" y="263036"/>
                </a:lnTo>
                <a:close/>
              </a:path>
              <a:path w="360045" h="354329">
                <a:moveTo>
                  <a:pt x="201168" y="249936"/>
                </a:moveTo>
                <a:lnTo>
                  <a:pt x="197358" y="252222"/>
                </a:lnTo>
                <a:lnTo>
                  <a:pt x="198120" y="252222"/>
                </a:lnTo>
                <a:lnTo>
                  <a:pt x="198120" y="263036"/>
                </a:lnTo>
                <a:lnTo>
                  <a:pt x="200406" y="261423"/>
                </a:lnTo>
                <a:lnTo>
                  <a:pt x="200406" y="250698"/>
                </a:lnTo>
                <a:lnTo>
                  <a:pt x="201168" y="249936"/>
                </a:lnTo>
                <a:close/>
              </a:path>
              <a:path w="360045" h="354329">
                <a:moveTo>
                  <a:pt x="210312" y="254387"/>
                </a:moveTo>
                <a:lnTo>
                  <a:pt x="210312" y="238506"/>
                </a:lnTo>
                <a:lnTo>
                  <a:pt x="208026" y="242316"/>
                </a:lnTo>
                <a:lnTo>
                  <a:pt x="208026" y="241554"/>
                </a:lnTo>
                <a:lnTo>
                  <a:pt x="205740" y="245364"/>
                </a:lnTo>
                <a:lnTo>
                  <a:pt x="205740" y="244602"/>
                </a:lnTo>
                <a:lnTo>
                  <a:pt x="203454" y="247650"/>
                </a:lnTo>
                <a:lnTo>
                  <a:pt x="200406" y="250698"/>
                </a:lnTo>
                <a:lnTo>
                  <a:pt x="200406" y="261423"/>
                </a:lnTo>
                <a:lnTo>
                  <a:pt x="210245" y="254484"/>
                </a:lnTo>
                <a:close/>
              </a:path>
              <a:path w="360045" h="354329">
                <a:moveTo>
                  <a:pt x="211836" y="252176"/>
                </a:moveTo>
                <a:lnTo>
                  <a:pt x="211836" y="235458"/>
                </a:lnTo>
                <a:lnTo>
                  <a:pt x="209550" y="239268"/>
                </a:lnTo>
                <a:lnTo>
                  <a:pt x="210312" y="238506"/>
                </a:lnTo>
                <a:lnTo>
                  <a:pt x="210312" y="254387"/>
                </a:lnTo>
                <a:lnTo>
                  <a:pt x="211836" y="252176"/>
                </a:lnTo>
                <a:close/>
              </a:path>
              <a:path w="360045" h="354329">
                <a:moveTo>
                  <a:pt x="219456" y="240175"/>
                </a:moveTo>
                <a:lnTo>
                  <a:pt x="219456" y="96774"/>
                </a:lnTo>
                <a:lnTo>
                  <a:pt x="214122" y="96774"/>
                </a:lnTo>
                <a:lnTo>
                  <a:pt x="214122" y="228600"/>
                </a:lnTo>
                <a:lnTo>
                  <a:pt x="212598" y="232410"/>
                </a:lnTo>
                <a:lnTo>
                  <a:pt x="212598" y="231648"/>
                </a:lnTo>
                <a:lnTo>
                  <a:pt x="211074" y="235458"/>
                </a:lnTo>
                <a:lnTo>
                  <a:pt x="211836" y="235458"/>
                </a:lnTo>
                <a:lnTo>
                  <a:pt x="211836" y="252176"/>
                </a:lnTo>
                <a:lnTo>
                  <a:pt x="218914" y="241908"/>
                </a:lnTo>
                <a:lnTo>
                  <a:pt x="219456" y="240175"/>
                </a:lnTo>
                <a:close/>
              </a:path>
              <a:path w="360045" h="354329">
                <a:moveTo>
                  <a:pt x="214122" y="228600"/>
                </a:moveTo>
                <a:lnTo>
                  <a:pt x="214122" y="224790"/>
                </a:lnTo>
                <a:lnTo>
                  <a:pt x="213360" y="228600"/>
                </a:lnTo>
                <a:lnTo>
                  <a:pt x="214122" y="228600"/>
                </a:lnTo>
                <a:close/>
              </a:path>
              <a:path w="360045" h="354329">
                <a:moveTo>
                  <a:pt x="219456" y="96774"/>
                </a:moveTo>
                <a:lnTo>
                  <a:pt x="214122" y="92202"/>
                </a:lnTo>
                <a:lnTo>
                  <a:pt x="214122" y="96774"/>
                </a:lnTo>
                <a:lnTo>
                  <a:pt x="219456" y="96774"/>
                </a:lnTo>
                <a:close/>
              </a:path>
              <a:path w="360045" h="354329">
                <a:moveTo>
                  <a:pt x="224790" y="334518"/>
                </a:moveTo>
                <a:lnTo>
                  <a:pt x="218694" y="336804"/>
                </a:lnTo>
                <a:lnTo>
                  <a:pt x="219456" y="336804"/>
                </a:lnTo>
                <a:lnTo>
                  <a:pt x="219456" y="345300"/>
                </a:lnTo>
                <a:lnTo>
                  <a:pt x="224028" y="344267"/>
                </a:lnTo>
                <a:lnTo>
                  <a:pt x="224028" y="335280"/>
                </a:lnTo>
                <a:lnTo>
                  <a:pt x="224790" y="334518"/>
                </a:lnTo>
                <a:close/>
              </a:path>
              <a:path w="360045" h="354329">
                <a:moveTo>
                  <a:pt x="246126" y="323088"/>
                </a:moveTo>
                <a:lnTo>
                  <a:pt x="235458" y="329946"/>
                </a:lnTo>
                <a:lnTo>
                  <a:pt x="235458" y="329184"/>
                </a:lnTo>
                <a:lnTo>
                  <a:pt x="224028" y="335280"/>
                </a:lnTo>
                <a:lnTo>
                  <a:pt x="224028" y="344267"/>
                </a:lnTo>
                <a:lnTo>
                  <a:pt x="230674" y="342764"/>
                </a:lnTo>
                <a:lnTo>
                  <a:pt x="245364" y="332632"/>
                </a:lnTo>
                <a:lnTo>
                  <a:pt x="245364" y="323850"/>
                </a:lnTo>
                <a:lnTo>
                  <a:pt x="246126" y="323088"/>
                </a:lnTo>
                <a:close/>
              </a:path>
              <a:path w="360045" h="354329">
                <a:moveTo>
                  <a:pt x="264414" y="319493"/>
                </a:moveTo>
                <a:lnTo>
                  <a:pt x="264414" y="307848"/>
                </a:lnTo>
                <a:lnTo>
                  <a:pt x="263652" y="308610"/>
                </a:lnTo>
                <a:lnTo>
                  <a:pt x="255270" y="316230"/>
                </a:lnTo>
                <a:lnTo>
                  <a:pt x="245364" y="323850"/>
                </a:lnTo>
                <a:lnTo>
                  <a:pt x="245364" y="332632"/>
                </a:lnTo>
                <a:lnTo>
                  <a:pt x="264414" y="319493"/>
                </a:lnTo>
                <a:close/>
              </a:path>
              <a:path w="360045" h="354329">
                <a:moveTo>
                  <a:pt x="265176" y="9906"/>
                </a:moveTo>
                <a:lnTo>
                  <a:pt x="259080" y="9906"/>
                </a:lnTo>
                <a:lnTo>
                  <a:pt x="262128" y="12954"/>
                </a:lnTo>
                <a:lnTo>
                  <a:pt x="265176" y="9906"/>
                </a:lnTo>
                <a:close/>
              </a:path>
              <a:path w="360045" h="354329">
                <a:moveTo>
                  <a:pt x="262128" y="12954"/>
                </a:moveTo>
                <a:lnTo>
                  <a:pt x="259080" y="9906"/>
                </a:lnTo>
                <a:lnTo>
                  <a:pt x="259080" y="16002"/>
                </a:lnTo>
                <a:lnTo>
                  <a:pt x="262128" y="12954"/>
                </a:lnTo>
                <a:close/>
              </a:path>
              <a:path w="360045" h="354329">
                <a:moveTo>
                  <a:pt x="265176" y="16002"/>
                </a:moveTo>
                <a:lnTo>
                  <a:pt x="265176" y="9906"/>
                </a:lnTo>
                <a:lnTo>
                  <a:pt x="262128" y="12954"/>
                </a:lnTo>
                <a:lnTo>
                  <a:pt x="265176" y="16002"/>
                </a:lnTo>
                <a:close/>
              </a:path>
              <a:path w="360045" h="354329">
                <a:moveTo>
                  <a:pt x="264016" y="308212"/>
                </a:moveTo>
                <a:lnTo>
                  <a:pt x="263652" y="308546"/>
                </a:lnTo>
                <a:lnTo>
                  <a:pt x="264016" y="308212"/>
                </a:lnTo>
                <a:close/>
              </a:path>
              <a:path w="360045" h="354329">
                <a:moveTo>
                  <a:pt x="264414" y="307848"/>
                </a:moveTo>
                <a:lnTo>
                  <a:pt x="264016" y="308212"/>
                </a:lnTo>
                <a:lnTo>
                  <a:pt x="263652" y="308610"/>
                </a:lnTo>
                <a:lnTo>
                  <a:pt x="264414" y="307848"/>
                </a:lnTo>
                <a:close/>
              </a:path>
              <a:path w="360045" h="354329">
                <a:moveTo>
                  <a:pt x="347472" y="96774"/>
                </a:moveTo>
                <a:lnTo>
                  <a:pt x="347472" y="87630"/>
                </a:lnTo>
                <a:lnTo>
                  <a:pt x="344424" y="95250"/>
                </a:lnTo>
                <a:lnTo>
                  <a:pt x="336804" y="87630"/>
                </a:lnTo>
                <a:lnTo>
                  <a:pt x="300228" y="87630"/>
                </a:lnTo>
                <a:lnTo>
                  <a:pt x="300228" y="227076"/>
                </a:lnTo>
                <a:lnTo>
                  <a:pt x="299466" y="233934"/>
                </a:lnTo>
                <a:lnTo>
                  <a:pt x="299466" y="233172"/>
                </a:lnTo>
                <a:lnTo>
                  <a:pt x="298704" y="240030"/>
                </a:lnTo>
                <a:lnTo>
                  <a:pt x="298704" y="239268"/>
                </a:lnTo>
                <a:lnTo>
                  <a:pt x="297942" y="246126"/>
                </a:lnTo>
                <a:lnTo>
                  <a:pt x="297942" y="245364"/>
                </a:lnTo>
                <a:lnTo>
                  <a:pt x="296418" y="252222"/>
                </a:lnTo>
                <a:lnTo>
                  <a:pt x="296418" y="251460"/>
                </a:lnTo>
                <a:lnTo>
                  <a:pt x="294894" y="257556"/>
                </a:lnTo>
                <a:lnTo>
                  <a:pt x="292608" y="263652"/>
                </a:lnTo>
                <a:lnTo>
                  <a:pt x="292608" y="262890"/>
                </a:lnTo>
                <a:lnTo>
                  <a:pt x="290322" y="268986"/>
                </a:lnTo>
                <a:lnTo>
                  <a:pt x="284988" y="279654"/>
                </a:lnTo>
                <a:lnTo>
                  <a:pt x="278892" y="290322"/>
                </a:lnTo>
                <a:lnTo>
                  <a:pt x="278892" y="289560"/>
                </a:lnTo>
                <a:lnTo>
                  <a:pt x="272034" y="299466"/>
                </a:lnTo>
                <a:lnTo>
                  <a:pt x="264016" y="308212"/>
                </a:lnTo>
                <a:lnTo>
                  <a:pt x="264414" y="307848"/>
                </a:lnTo>
                <a:lnTo>
                  <a:pt x="264414" y="319493"/>
                </a:lnTo>
                <a:lnTo>
                  <a:pt x="270505" y="315291"/>
                </a:lnTo>
                <a:lnTo>
                  <a:pt x="298146" y="275524"/>
                </a:lnTo>
                <a:lnTo>
                  <a:pt x="304800" y="247259"/>
                </a:lnTo>
                <a:lnTo>
                  <a:pt x="304800" y="96774"/>
                </a:lnTo>
                <a:lnTo>
                  <a:pt x="309372" y="92202"/>
                </a:lnTo>
                <a:lnTo>
                  <a:pt x="309372" y="96774"/>
                </a:lnTo>
                <a:lnTo>
                  <a:pt x="347472" y="96774"/>
                </a:lnTo>
                <a:close/>
              </a:path>
              <a:path w="360045" h="354329">
                <a:moveTo>
                  <a:pt x="309372" y="96774"/>
                </a:moveTo>
                <a:lnTo>
                  <a:pt x="309372" y="92202"/>
                </a:lnTo>
                <a:lnTo>
                  <a:pt x="304800" y="96774"/>
                </a:lnTo>
                <a:lnTo>
                  <a:pt x="309372" y="96774"/>
                </a:lnTo>
                <a:close/>
              </a:path>
              <a:path w="360045" h="354329">
                <a:moveTo>
                  <a:pt x="309372" y="227838"/>
                </a:moveTo>
                <a:lnTo>
                  <a:pt x="309372" y="96774"/>
                </a:lnTo>
                <a:lnTo>
                  <a:pt x="304800" y="96774"/>
                </a:lnTo>
                <a:lnTo>
                  <a:pt x="304800" y="247259"/>
                </a:lnTo>
                <a:lnTo>
                  <a:pt x="309372" y="227838"/>
                </a:lnTo>
                <a:close/>
              </a:path>
              <a:path w="360045" h="354329">
                <a:moveTo>
                  <a:pt x="347472" y="87630"/>
                </a:moveTo>
                <a:lnTo>
                  <a:pt x="336804" y="87630"/>
                </a:lnTo>
                <a:lnTo>
                  <a:pt x="344424" y="95250"/>
                </a:lnTo>
                <a:lnTo>
                  <a:pt x="347472" y="87630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76067" y="6440423"/>
            <a:ext cx="467359" cy="467359"/>
          </a:xfrm>
          <a:custGeom>
            <a:avLst/>
            <a:gdLst/>
            <a:ahLst/>
            <a:cxnLst/>
            <a:rect l="l" t="t" r="r" b="b"/>
            <a:pathLst>
              <a:path w="467359" h="467359">
                <a:moveTo>
                  <a:pt x="467105" y="467106"/>
                </a:moveTo>
                <a:lnTo>
                  <a:pt x="467105" y="0"/>
                </a:lnTo>
                <a:lnTo>
                  <a:pt x="0" y="0"/>
                </a:lnTo>
                <a:lnTo>
                  <a:pt x="0" y="467106"/>
                </a:lnTo>
                <a:lnTo>
                  <a:pt x="4559" y="467106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467106"/>
                </a:lnTo>
                <a:lnTo>
                  <a:pt x="467105" y="467106"/>
                </a:lnTo>
                <a:close/>
              </a:path>
              <a:path w="467359" h="4673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467359">
                <a:moveTo>
                  <a:pt x="9906" y="4572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457200"/>
                </a:lnTo>
                <a:lnTo>
                  <a:pt x="9906" y="457200"/>
                </a:lnTo>
                <a:close/>
              </a:path>
              <a:path w="467359" h="467359">
                <a:moveTo>
                  <a:pt x="461759" y="457200"/>
                </a:moveTo>
                <a:lnTo>
                  <a:pt x="4559" y="457200"/>
                </a:lnTo>
                <a:lnTo>
                  <a:pt x="9906" y="461772"/>
                </a:lnTo>
                <a:lnTo>
                  <a:pt x="9906" y="467106"/>
                </a:lnTo>
                <a:lnTo>
                  <a:pt x="457200" y="467106"/>
                </a:lnTo>
                <a:lnTo>
                  <a:pt x="457200" y="461772"/>
                </a:lnTo>
                <a:lnTo>
                  <a:pt x="461759" y="457200"/>
                </a:lnTo>
                <a:close/>
              </a:path>
              <a:path w="467359" h="467359">
                <a:moveTo>
                  <a:pt x="9906" y="467106"/>
                </a:moveTo>
                <a:lnTo>
                  <a:pt x="9906" y="461772"/>
                </a:lnTo>
                <a:lnTo>
                  <a:pt x="4559" y="457200"/>
                </a:lnTo>
                <a:lnTo>
                  <a:pt x="4559" y="467106"/>
                </a:lnTo>
                <a:lnTo>
                  <a:pt x="9906" y="467106"/>
                </a:lnTo>
                <a:close/>
              </a:path>
              <a:path w="467359" h="467359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467359">
                <a:moveTo>
                  <a:pt x="461759" y="4572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457200"/>
                </a:lnTo>
                <a:lnTo>
                  <a:pt x="461759" y="457200"/>
                </a:lnTo>
                <a:close/>
              </a:path>
              <a:path w="467359" h="467359">
                <a:moveTo>
                  <a:pt x="461759" y="467106"/>
                </a:moveTo>
                <a:lnTo>
                  <a:pt x="461759" y="457200"/>
                </a:lnTo>
                <a:lnTo>
                  <a:pt x="457200" y="461772"/>
                </a:lnTo>
                <a:lnTo>
                  <a:pt x="457200" y="467106"/>
                </a:lnTo>
                <a:lnTo>
                  <a:pt x="461759" y="467106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15573" y="569907"/>
            <a:ext cx="5828665" cy="367030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1155"/>
              </a:spcBef>
              <a:tabLst>
                <a:tab pos="4733925" algn="l"/>
                <a:tab pos="5163185" algn="l"/>
              </a:tabLst>
            </a:pPr>
            <a:r>
              <a:rPr dirty="0" sz="3200" spc="-10" b="1">
                <a:solidFill>
                  <a:srgbClr val="9A0000"/>
                </a:solidFill>
                <a:latin typeface="Times New Roman"/>
                <a:cs typeface="Times New Roman"/>
              </a:rPr>
              <a:t>i</a:t>
            </a: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f</a:t>
            </a:r>
            <a:r>
              <a:rPr dirty="0" sz="3200" spc="-10" b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9A0000"/>
                </a:solidFill>
                <a:latin typeface="Times New Roman"/>
                <a:cs typeface="Times New Roman"/>
              </a:rPr>
              <a:t>((</a:t>
            </a: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*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compare)(a,</a:t>
            </a:r>
            <a:r>
              <a:rPr dirty="0" sz="3200" spc="1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b)</a:t>
            </a:r>
            <a:r>
              <a:rPr dirty="0" sz="3200" spc="-15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&lt;=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0)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{</a:t>
            </a:r>
            <a:r>
              <a:rPr dirty="0" sz="3200" b="1">
                <a:solidFill>
                  <a:srgbClr val="9A0000"/>
                </a:solidFill>
                <a:latin typeface="Times New Roman"/>
                <a:cs typeface="Times New Roman"/>
              </a:rPr>
              <a:t>	</a:t>
            </a: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//</a:t>
            </a:r>
            <a:r>
              <a:rPr dirty="0" sz="3200" b="1">
                <a:solidFill>
                  <a:srgbClr val="9A0000"/>
                </a:solidFill>
                <a:latin typeface="Times New Roman"/>
                <a:cs typeface="Times New Roman"/>
              </a:rPr>
              <a:t>	</a:t>
            </a:r>
            <a:r>
              <a:rPr dirty="0" sz="3200" spc="-10" b="1">
                <a:solidFill>
                  <a:srgbClr val="9A0000"/>
                </a:solidFill>
                <a:latin typeface="Times New Roman"/>
                <a:cs typeface="Times New Roman"/>
              </a:rPr>
              <a:t>a</a:t>
            </a: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≤b</a:t>
            </a:r>
            <a:endParaRPr sz="3200">
              <a:latin typeface="Times New Roman"/>
              <a:cs typeface="Times New Roman"/>
            </a:endParaRPr>
          </a:p>
          <a:p>
            <a:pPr marL="633730">
              <a:lnSpc>
                <a:spcPct val="100000"/>
              </a:lnSpc>
              <a:spcBef>
                <a:spcPts val="1055"/>
              </a:spcBef>
            </a:pP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InsAfter(Lc,</a:t>
            </a:r>
            <a:r>
              <a:rPr dirty="0" sz="3200" spc="5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a);</a:t>
            </a:r>
            <a:endParaRPr sz="3200">
              <a:latin typeface="Times New Roman"/>
              <a:cs typeface="Times New Roman"/>
            </a:endParaRPr>
          </a:p>
          <a:p>
            <a:pPr marL="633730">
              <a:lnSpc>
                <a:spcPct val="100000"/>
              </a:lnSpc>
              <a:spcBef>
                <a:spcPts val="770"/>
              </a:spcBef>
              <a:tabLst>
                <a:tab pos="4693285" algn="l"/>
              </a:tabLst>
            </a:pP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if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( </a:t>
            </a:r>
            <a:r>
              <a:rPr dirty="0" sz="3200" spc="-10">
                <a:solidFill>
                  <a:srgbClr val="9A0000"/>
                </a:solidFill>
                <a:latin typeface="Times New Roman"/>
                <a:cs typeface="Times New Roman"/>
              </a:rPr>
              <a:t>DelAfter(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La,</a:t>
            </a:r>
            <a:r>
              <a:rPr dirty="0" sz="3200" spc="45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e1)</a:t>
            </a:r>
            <a:r>
              <a:rPr dirty="0" sz="3200" spc="1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)	a =</a:t>
            </a:r>
            <a:r>
              <a:rPr dirty="0" sz="3200" spc="-65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e1;</a:t>
            </a:r>
            <a:endParaRPr sz="3200">
              <a:latin typeface="Times New Roman"/>
              <a:cs typeface="Times New Roman"/>
            </a:endParaRPr>
          </a:p>
          <a:p>
            <a:pPr marL="633730">
              <a:lnSpc>
                <a:spcPct val="100000"/>
              </a:lnSpc>
              <a:spcBef>
                <a:spcPts val="765"/>
              </a:spcBef>
            </a:pP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else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a =</a:t>
            </a:r>
            <a:r>
              <a:rPr dirty="0" sz="3200" spc="15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MAXC;</a:t>
            </a:r>
            <a:endParaRPr sz="32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  <a:spcBef>
                <a:spcPts val="770"/>
              </a:spcBef>
            </a:pP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1212215" algn="l"/>
                <a:tab pos="1642745" algn="l"/>
              </a:tabLst>
            </a:pP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else</a:t>
            </a:r>
            <a:r>
              <a:rPr dirty="0" sz="3200" spc="15" b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{	//	</a:t>
            </a:r>
            <a:r>
              <a:rPr dirty="0" sz="3200" spc="-10" b="1">
                <a:solidFill>
                  <a:srgbClr val="9A0000"/>
                </a:solidFill>
                <a:latin typeface="Times New Roman"/>
                <a:cs typeface="Times New Roman"/>
              </a:rPr>
              <a:t>a</a:t>
            </a:r>
            <a:r>
              <a:rPr dirty="0" sz="3200" spc="-10" b="1">
                <a:solidFill>
                  <a:srgbClr val="9A0000"/>
                </a:solidFill>
                <a:latin typeface="SimSun"/>
                <a:cs typeface="SimSun"/>
              </a:rPr>
              <a:t>＞</a:t>
            </a:r>
            <a:r>
              <a:rPr dirty="0" sz="3200" spc="-10" b="1">
                <a:solidFill>
                  <a:srgbClr val="9A0000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7026" y="4897627"/>
            <a:ext cx="115760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b =</a:t>
            </a:r>
            <a:r>
              <a:rPr dirty="0" sz="3200" spc="-7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e1;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5198" y="4214571"/>
            <a:ext cx="3700779" cy="178117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InsAfter(Lc,</a:t>
            </a:r>
            <a:r>
              <a:rPr dirty="0" sz="3200" spc="5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b);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if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( </a:t>
            </a:r>
            <a:r>
              <a:rPr dirty="0" sz="3200" spc="-10">
                <a:solidFill>
                  <a:srgbClr val="9A0000"/>
                </a:solidFill>
                <a:latin typeface="Times New Roman"/>
                <a:cs typeface="Times New Roman"/>
              </a:rPr>
              <a:t>DelAfter(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Lb, e1)</a:t>
            </a:r>
            <a:r>
              <a:rPr dirty="0" sz="3200" spc="-1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848994" algn="l"/>
              </a:tabLst>
            </a:pP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else	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b =</a:t>
            </a:r>
            <a:r>
              <a:rPr dirty="0" sz="3200" spc="-2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MAXC;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6947" y="6068059"/>
            <a:ext cx="18605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9897" y="522986"/>
            <a:ext cx="506603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5" b="1">
                <a:solidFill>
                  <a:srgbClr val="653300"/>
                </a:solidFill>
                <a:latin typeface="Microsoft JhengHei"/>
                <a:cs typeface="Microsoft JhengHei"/>
              </a:rPr>
              <a:t>五、其它形式的链表</a:t>
            </a:r>
            <a:endParaRPr sz="4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1773" y="1284316"/>
            <a:ext cx="5155565" cy="1476375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4000" b="1">
                <a:solidFill>
                  <a:srgbClr val="CC0065"/>
                </a:solidFill>
                <a:latin typeface="Times New Roman"/>
                <a:cs typeface="Times New Roman"/>
              </a:rPr>
              <a:t>1.</a:t>
            </a:r>
            <a:r>
              <a:rPr dirty="0" sz="4000" spc="-10" b="1">
                <a:solidFill>
                  <a:srgbClr val="CC0065"/>
                </a:solidFill>
                <a:latin typeface="Times New Roman"/>
                <a:cs typeface="Times New Roman"/>
              </a:rPr>
              <a:t> </a:t>
            </a:r>
            <a:r>
              <a:rPr dirty="0" sz="4000" spc="-10" b="1">
                <a:solidFill>
                  <a:srgbClr val="CC0065"/>
                </a:solidFill>
                <a:latin typeface="SimSun"/>
                <a:cs typeface="SimSun"/>
              </a:rPr>
              <a:t>双向链表</a:t>
            </a:r>
            <a:endParaRPr sz="4000">
              <a:latin typeface="SimSun"/>
              <a:cs typeface="SimSun"/>
            </a:endParaRPr>
          </a:p>
          <a:p>
            <a:pPr marL="85725">
              <a:lnSpc>
                <a:spcPct val="100000"/>
              </a:lnSpc>
              <a:spcBef>
                <a:spcPts val="1090"/>
              </a:spcBef>
              <a:tabLst>
                <a:tab pos="3019425" algn="l"/>
              </a:tabLst>
            </a:pPr>
            <a:r>
              <a:rPr dirty="0" sz="3600" spc="-5" b="1">
                <a:solidFill>
                  <a:srgbClr val="650033"/>
                </a:solidFill>
                <a:latin typeface="Times New Roman"/>
                <a:cs typeface="Times New Roman"/>
              </a:rPr>
              <a:t>typedef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650033"/>
                </a:solidFill>
                <a:latin typeface="Times New Roman"/>
                <a:cs typeface="Times New Roman"/>
              </a:rPr>
              <a:t>struct	</a:t>
            </a:r>
            <a:r>
              <a:rPr dirty="0" sz="3600" spc="-5">
                <a:solidFill>
                  <a:srgbClr val="650033"/>
                </a:solidFill>
                <a:latin typeface="Times New Roman"/>
                <a:cs typeface="Times New Roman"/>
              </a:rPr>
              <a:t>DuLNode</a:t>
            </a:r>
            <a:r>
              <a:rPr dirty="0" sz="3600" spc="-75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2125" y="2810509"/>
            <a:ext cx="38157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4015" algn="l"/>
              </a:tabLst>
            </a:pPr>
            <a:r>
              <a:rPr dirty="0" sz="3600">
                <a:solidFill>
                  <a:srgbClr val="650033"/>
                </a:solidFill>
                <a:latin typeface="Times New Roman"/>
                <a:cs typeface="Times New Roman"/>
              </a:rPr>
              <a:t>Elem</a:t>
            </a:r>
            <a:r>
              <a:rPr dirty="0" sz="3600" spc="-250">
                <a:solidFill>
                  <a:srgbClr val="650033"/>
                </a:solidFill>
                <a:latin typeface="Times New Roman"/>
                <a:cs typeface="Times New Roman"/>
              </a:rPr>
              <a:t>T</a:t>
            </a:r>
            <a:r>
              <a:rPr dirty="0" sz="3600">
                <a:solidFill>
                  <a:srgbClr val="650033"/>
                </a:solidFill>
                <a:latin typeface="Times New Roman"/>
                <a:cs typeface="Times New Roman"/>
              </a:rPr>
              <a:t>ype	data;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94075" y="2861563"/>
            <a:ext cx="157099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0000FF"/>
                </a:solidFill>
                <a:latin typeface="Times New Roman"/>
                <a:cs typeface="Times New Roman"/>
              </a:rPr>
              <a:t>//</a:t>
            </a:r>
            <a:r>
              <a:rPr dirty="0" sz="3200" spc="-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00FF"/>
                </a:solidFill>
                <a:latin typeface="SimSun"/>
                <a:cs typeface="SimSun"/>
              </a:rPr>
              <a:t>数据域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179" y="3450590"/>
            <a:ext cx="31108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650033"/>
                </a:solidFill>
                <a:latin typeface="Times New Roman"/>
                <a:cs typeface="Times New Roman"/>
              </a:rPr>
              <a:t>struct</a:t>
            </a:r>
            <a:r>
              <a:rPr dirty="0" sz="3600" spc="-75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650033"/>
                </a:solidFill>
                <a:latin typeface="Times New Roman"/>
                <a:cs typeface="Times New Roman"/>
              </a:rPr>
              <a:t>DuLNode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2179" y="3290184"/>
            <a:ext cx="3601720" cy="1364615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*</a:t>
            </a:r>
            <a:r>
              <a:rPr dirty="0" sz="3600">
                <a:solidFill>
                  <a:srgbClr val="650033"/>
                </a:solidFill>
                <a:latin typeface="Times New Roman"/>
                <a:cs typeface="Times New Roman"/>
              </a:rPr>
              <a:t>prior;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3200" spc="-5">
                <a:solidFill>
                  <a:srgbClr val="0000FF"/>
                </a:solidFill>
                <a:latin typeface="Times New Roman"/>
                <a:cs typeface="Times New Roman"/>
              </a:rPr>
              <a:t>//</a:t>
            </a:r>
            <a:r>
              <a:rPr dirty="0" sz="3200" spc="-6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00FF"/>
                </a:solidFill>
                <a:latin typeface="SimSun"/>
                <a:cs typeface="SimSun"/>
              </a:rPr>
              <a:t>指向前驱的指针域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4925" y="4570343"/>
            <a:ext cx="7539355" cy="2025014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algn="r" marR="2552700">
              <a:lnSpc>
                <a:spcPct val="100000"/>
              </a:lnSpc>
              <a:spcBef>
                <a:spcPts val="1360"/>
              </a:spcBef>
              <a:tabLst>
                <a:tab pos="3314065" algn="l"/>
              </a:tabLst>
            </a:pPr>
            <a:r>
              <a:rPr dirty="0" sz="3600" spc="-5" b="1">
                <a:solidFill>
                  <a:srgbClr val="650033"/>
                </a:solidFill>
                <a:latin typeface="Times New Roman"/>
                <a:cs typeface="Times New Roman"/>
              </a:rPr>
              <a:t>struc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t</a:t>
            </a:r>
            <a:r>
              <a:rPr dirty="0" sz="3600" spc="10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650033"/>
                </a:solidFill>
                <a:latin typeface="Times New Roman"/>
                <a:cs typeface="Times New Roman"/>
              </a:rPr>
              <a:t>DuLNod</a:t>
            </a:r>
            <a:r>
              <a:rPr dirty="0" sz="3600">
                <a:solidFill>
                  <a:srgbClr val="650033"/>
                </a:solidFill>
                <a:latin typeface="Times New Roman"/>
                <a:cs typeface="Times New Roman"/>
              </a:rPr>
              <a:t>e	*next;</a:t>
            </a:r>
            <a:endParaRPr sz="3600">
              <a:latin typeface="Times New Roman"/>
              <a:cs typeface="Times New Roman"/>
            </a:endParaRPr>
          </a:p>
          <a:p>
            <a:pPr marL="3949700">
              <a:lnSpc>
                <a:spcPct val="100000"/>
              </a:lnSpc>
              <a:spcBef>
                <a:spcPts val="1120"/>
              </a:spcBef>
            </a:pPr>
            <a:r>
              <a:rPr dirty="0" sz="3200" spc="-5">
                <a:solidFill>
                  <a:srgbClr val="0000FF"/>
                </a:solidFill>
                <a:latin typeface="Times New Roman"/>
                <a:cs typeface="Times New Roman"/>
              </a:rPr>
              <a:t>//</a:t>
            </a:r>
            <a:r>
              <a:rPr dirty="0" sz="3200" spc="-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00FF"/>
                </a:solidFill>
                <a:latin typeface="SimSun"/>
                <a:cs typeface="SimSun"/>
              </a:rPr>
              <a:t>指向后继的指针域</a:t>
            </a:r>
            <a:endParaRPr sz="3200">
              <a:latin typeface="SimSun"/>
              <a:cs typeface="SimSun"/>
            </a:endParaRPr>
          </a:p>
          <a:p>
            <a:pPr algn="r" marR="2629535">
              <a:lnSpc>
                <a:spcPct val="100000"/>
              </a:lnSpc>
              <a:spcBef>
                <a:spcPts val="400"/>
              </a:spcBef>
            </a:pPr>
            <a:r>
              <a:rPr dirty="0" sz="4000" b="1">
                <a:solidFill>
                  <a:srgbClr val="650033"/>
                </a:solidFill>
                <a:latin typeface="Times New Roman"/>
                <a:cs typeface="Times New Roman"/>
              </a:rPr>
              <a:t>} </a:t>
            </a:r>
            <a:r>
              <a:rPr dirty="0" sz="3600" spc="-5">
                <a:solidFill>
                  <a:srgbClr val="650033"/>
                </a:solidFill>
                <a:latin typeface="Times New Roman"/>
                <a:cs typeface="Times New Roman"/>
              </a:rPr>
              <a:t>DuLNode,</a:t>
            </a:r>
            <a:r>
              <a:rPr dirty="0" sz="3600" spc="-70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650033"/>
                </a:solidFill>
                <a:latin typeface="Times New Roman"/>
                <a:cs typeface="Times New Roman"/>
              </a:rPr>
              <a:t>*</a:t>
            </a:r>
            <a:r>
              <a:rPr dirty="0" sz="3600" spc="-5">
                <a:solidFill>
                  <a:srgbClr val="650033"/>
                </a:solidFill>
                <a:latin typeface="Times New Roman"/>
                <a:cs typeface="Times New Roman"/>
              </a:rPr>
              <a:t>DuLinkList</a:t>
            </a:r>
            <a:r>
              <a:rPr dirty="0" sz="4000" spc="-5">
                <a:solidFill>
                  <a:srgbClr val="650033"/>
                </a:solidFill>
                <a:latin typeface="Times New Roman"/>
                <a:cs typeface="Times New Roman"/>
              </a:rPr>
              <a:t>;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5573" y="1826768"/>
            <a:ext cx="734060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7200">
              <a:lnSpc>
                <a:spcPct val="125000"/>
              </a:lnSpc>
              <a:spcBef>
                <a:spcPts val="100"/>
              </a:spcBef>
            </a:pPr>
            <a:r>
              <a:rPr dirty="0" sz="3600">
                <a:solidFill>
                  <a:srgbClr val="0000FF"/>
                </a:solidFill>
                <a:latin typeface="SimSun"/>
                <a:cs typeface="SimSun"/>
              </a:rPr>
              <a:t>最后一个结点的指针域的指针又指 回第一个结点的链表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3620" y="3930777"/>
            <a:ext cx="762000" cy="609600"/>
          </a:xfrm>
          <a:prstGeom prst="rect">
            <a:avLst/>
          </a:prstGeom>
          <a:ln w="28194">
            <a:solidFill>
              <a:srgbClr val="33333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43204">
              <a:lnSpc>
                <a:spcPts val="4160"/>
              </a:lnSpc>
            </a:pPr>
            <a:r>
              <a:rPr dirty="0" sz="4800" spc="-5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4800" spc="-7">
                <a:solidFill>
                  <a:srgbClr val="323232"/>
                </a:solidFill>
                <a:latin typeface="Times New Roman"/>
                <a:cs typeface="Times New Roman"/>
              </a:rPr>
              <a:t>1</a:t>
            </a:r>
            <a:endParaRPr baseline="-20833"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3820" y="3715004"/>
            <a:ext cx="2802890" cy="825500"/>
          </a:xfrm>
          <a:prstGeom prst="rect">
            <a:avLst/>
          </a:prstGeom>
          <a:ln w="28194">
            <a:solidFill>
              <a:srgbClr val="333333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182880">
              <a:lnSpc>
                <a:spcPct val="100000"/>
              </a:lnSpc>
              <a:spcBef>
                <a:spcPts val="100"/>
              </a:spcBef>
              <a:tabLst>
                <a:tab pos="1570355" algn="l"/>
                <a:tab pos="2332355" algn="l"/>
              </a:tabLst>
            </a:pPr>
            <a:r>
              <a:rPr dirty="0" sz="4800" spc="-5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4800" spc="-7">
                <a:solidFill>
                  <a:srgbClr val="323232"/>
                </a:solidFill>
                <a:latin typeface="Times New Roman"/>
                <a:cs typeface="Times New Roman"/>
              </a:rPr>
              <a:t>2</a:t>
            </a:r>
            <a:r>
              <a:rPr dirty="0" baseline="-20833" sz="480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dirty="0" sz="4800">
                <a:solidFill>
                  <a:srgbClr val="323232"/>
                </a:solidFill>
                <a:latin typeface="Times New Roman"/>
                <a:cs typeface="Times New Roman"/>
              </a:rPr>
              <a:t>…	...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4220" y="3930777"/>
            <a:ext cx="762000" cy="609600"/>
          </a:xfrm>
          <a:prstGeom prst="rect">
            <a:avLst/>
          </a:prstGeom>
          <a:ln w="28194">
            <a:solidFill>
              <a:srgbClr val="33333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98755">
              <a:lnSpc>
                <a:spcPts val="4160"/>
              </a:lnSpc>
            </a:pPr>
            <a:r>
              <a:rPr dirty="0" sz="4800" spc="-5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4800" spc="-7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endParaRPr baseline="-20833" sz="4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89239" y="3930777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 h="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28194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89239" y="4540377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 h="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28194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56420" y="39303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28193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82381" y="39303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371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58478" y="39303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447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13239" y="3930777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 h="0">
                <a:moveTo>
                  <a:pt x="0" y="0"/>
                </a:moveTo>
                <a:lnTo>
                  <a:pt x="1066799" y="0"/>
                </a:lnTo>
              </a:path>
            </a:pathLst>
          </a:custGeom>
          <a:ln w="28194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13239" y="4540377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 h="0">
                <a:moveTo>
                  <a:pt x="0" y="0"/>
                </a:moveTo>
                <a:lnTo>
                  <a:pt x="1066799" y="0"/>
                </a:lnTo>
              </a:path>
            </a:pathLst>
          </a:custGeom>
          <a:ln w="28194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80420" y="39303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28194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75620" y="39303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28194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03639" y="4192523"/>
            <a:ext cx="609600" cy="86360"/>
          </a:xfrm>
          <a:custGeom>
            <a:avLst/>
            <a:gdLst/>
            <a:ahLst/>
            <a:cxnLst/>
            <a:rect l="l" t="t" r="r" b="b"/>
            <a:pathLst>
              <a:path w="609600" h="86360">
                <a:moveTo>
                  <a:pt x="481583" y="57150"/>
                </a:moveTo>
                <a:lnTo>
                  <a:pt x="481583" y="28955"/>
                </a:lnTo>
                <a:lnTo>
                  <a:pt x="0" y="28955"/>
                </a:lnTo>
                <a:lnTo>
                  <a:pt x="0" y="57150"/>
                </a:lnTo>
                <a:lnTo>
                  <a:pt x="481583" y="57150"/>
                </a:lnTo>
                <a:close/>
              </a:path>
              <a:path w="609600" h="86360">
                <a:moveTo>
                  <a:pt x="609600" y="42672"/>
                </a:moveTo>
                <a:lnTo>
                  <a:pt x="467106" y="0"/>
                </a:lnTo>
                <a:lnTo>
                  <a:pt x="467106" y="28955"/>
                </a:lnTo>
                <a:lnTo>
                  <a:pt x="481583" y="28955"/>
                </a:lnTo>
                <a:lnTo>
                  <a:pt x="481583" y="81692"/>
                </a:lnTo>
                <a:lnTo>
                  <a:pt x="609600" y="42672"/>
                </a:lnTo>
                <a:close/>
              </a:path>
              <a:path w="609600" h="86360">
                <a:moveTo>
                  <a:pt x="481583" y="81692"/>
                </a:moveTo>
                <a:lnTo>
                  <a:pt x="481583" y="57150"/>
                </a:lnTo>
                <a:lnTo>
                  <a:pt x="467106" y="57150"/>
                </a:lnTo>
                <a:lnTo>
                  <a:pt x="467106" y="86105"/>
                </a:lnTo>
                <a:lnTo>
                  <a:pt x="481583" y="8169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03839" y="4192523"/>
            <a:ext cx="609600" cy="86360"/>
          </a:xfrm>
          <a:custGeom>
            <a:avLst/>
            <a:gdLst/>
            <a:ahLst/>
            <a:cxnLst/>
            <a:rect l="l" t="t" r="r" b="b"/>
            <a:pathLst>
              <a:path w="609600" h="86360">
                <a:moveTo>
                  <a:pt x="481584" y="57150"/>
                </a:moveTo>
                <a:lnTo>
                  <a:pt x="481584" y="28955"/>
                </a:lnTo>
                <a:lnTo>
                  <a:pt x="0" y="28955"/>
                </a:lnTo>
                <a:lnTo>
                  <a:pt x="0" y="57150"/>
                </a:lnTo>
                <a:lnTo>
                  <a:pt x="481584" y="57150"/>
                </a:lnTo>
                <a:close/>
              </a:path>
              <a:path w="609600" h="86360">
                <a:moveTo>
                  <a:pt x="609600" y="42672"/>
                </a:moveTo>
                <a:lnTo>
                  <a:pt x="467105" y="0"/>
                </a:lnTo>
                <a:lnTo>
                  <a:pt x="467105" y="28955"/>
                </a:lnTo>
                <a:lnTo>
                  <a:pt x="481584" y="28955"/>
                </a:lnTo>
                <a:lnTo>
                  <a:pt x="481584" y="81692"/>
                </a:lnTo>
                <a:lnTo>
                  <a:pt x="609600" y="42672"/>
                </a:lnTo>
                <a:close/>
              </a:path>
              <a:path w="609600" h="86360">
                <a:moveTo>
                  <a:pt x="481584" y="81692"/>
                </a:moveTo>
                <a:lnTo>
                  <a:pt x="481584" y="57150"/>
                </a:lnTo>
                <a:lnTo>
                  <a:pt x="467105" y="57150"/>
                </a:lnTo>
                <a:lnTo>
                  <a:pt x="467105" y="86105"/>
                </a:lnTo>
                <a:lnTo>
                  <a:pt x="481584" y="8169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13439" y="3930777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28194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56820" y="39303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28194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75820" y="39303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28194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804039" y="4192523"/>
            <a:ext cx="457200" cy="86360"/>
          </a:xfrm>
          <a:custGeom>
            <a:avLst/>
            <a:gdLst/>
            <a:ahLst/>
            <a:cxnLst/>
            <a:rect l="l" t="t" r="r" b="b"/>
            <a:pathLst>
              <a:path w="457200" h="86360">
                <a:moveTo>
                  <a:pt x="329184" y="57150"/>
                </a:moveTo>
                <a:lnTo>
                  <a:pt x="329184" y="28955"/>
                </a:lnTo>
                <a:lnTo>
                  <a:pt x="0" y="28956"/>
                </a:lnTo>
                <a:lnTo>
                  <a:pt x="0" y="57150"/>
                </a:lnTo>
                <a:lnTo>
                  <a:pt x="329184" y="57150"/>
                </a:lnTo>
                <a:close/>
              </a:path>
              <a:path w="457200" h="86360">
                <a:moveTo>
                  <a:pt x="457187" y="42672"/>
                </a:moveTo>
                <a:lnTo>
                  <a:pt x="314705" y="0"/>
                </a:lnTo>
                <a:lnTo>
                  <a:pt x="314705" y="28955"/>
                </a:lnTo>
                <a:lnTo>
                  <a:pt x="329184" y="28955"/>
                </a:lnTo>
                <a:lnTo>
                  <a:pt x="329184" y="81692"/>
                </a:lnTo>
                <a:lnTo>
                  <a:pt x="457187" y="42672"/>
                </a:lnTo>
                <a:close/>
              </a:path>
              <a:path w="457200" h="86360">
                <a:moveTo>
                  <a:pt x="329184" y="81692"/>
                </a:moveTo>
                <a:lnTo>
                  <a:pt x="329184" y="57150"/>
                </a:lnTo>
                <a:lnTo>
                  <a:pt x="314705" y="57150"/>
                </a:lnTo>
                <a:lnTo>
                  <a:pt x="314705" y="86105"/>
                </a:lnTo>
                <a:lnTo>
                  <a:pt x="329184" y="8169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13439" y="4540377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28194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013827" y="4540377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28194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013827" y="3930777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28194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157220" y="39303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28194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32827" y="4192523"/>
            <a:ext cx="381000" cy="86360"/>
          </a:xfrm>
          <a:custGeom>
            <a:avLst/>
            <a:gdLst/>
            <a:ahLst/>
            <a:cxnLst/>
            <a:rect l="l" t="t" r="r" b="b"/>
            <a:pathLst>
              <a:path w="381000" h="86360">
                <a:moveTo>
                  <a:pt x="252983" y="57150"/>
                </a:moveTo>
                <a:lnTo>
                  <a:pt x="252983" y="28955"/>
                </a:lnTo>
                <a:lnTo>
                  <a:pt x="0" y="28955"/>
                </a:lnTo>
                <a:lnTo>
                  <a:pt x="0" y="57150"/>
                </a:lnTo>
                <a:lnTo>
                  <a:pt x="252983" y="57150"/>
                </a:lnTo>
                <a:close/>
              </a:path>
              <a:path w="381000" h="86360">
                <a:moveTo>
                  <a:pt x="381000" y="42672"/>
                </a:moveTo>
                <a:lnTo>
                  <a:pt x="238518" y="0"/>
                </a:lnTo>
                <a:lnTo>
                  <a:pt x="238518" y="28955"/>
                </a:lnTo>
                <a:lnTo>
                  <a:pt x="252983" y="28955"/>
                </a:lnTo>
                <a:lnTo>
                  <a:pt x="252983" y="81696"/>
                </a:lnTo>
                <a:lnTo>
                  <a:pt x="381000" y="42672"/>
                </a:lnTo>
                <a:close/>
              </a:path>
              <a:path w="381000" h="86360">
                <a:moveTo>
                  <a:pt x="252983" y="81696"/>
                </a:moveTo>
                <a:lnTo>
                  <a:pt x="252983" y="57150"/>
                </a:lnTo>
                <a:lnTo>
                  <a:pt x="238518" y="57150"/>
                </a:lnTo>
                <a:lnTo>
                  <a:pt x="238518" y="86105"/>
                </a:lnTo>
                <a:lnTo>
                  <a:pt x="252983" y="8169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232039" y="4101846"/>
            <a:ext cx="457200" cy="114300"/>
          </a:xfrm>
          <a:custGeom>
            <a:avLst/>
            <a:gdLst/>
            <a:ahLst/>
            <a:cxnLst/>
            <a:rect l="l" t="t" r="r" b="b"/>
            <a:pathLst>
              <a:path w="457200" h="114300">
                <a:moveTo>
                  <a:pt x="361950" y="76200"/>
                </a:moveTo>
                <a:lnTo>
                  <a:pt x="361950" y="38100"/>
                </a:lnTo>
                <a:lnTo>
                  <a:pt x="0" y="38100"/>
                </a:lnTo>
                <a:lnTo>
                  <a:pt x="0" y="76200"/>
                </a:lnTo>
                <a:lnTo>
                  <a:pt x="361950" y="76200"/>
                </a:lnTo>
                <a:close/>
              </a:path>
              <a:path w="457200" h="114300">
                <a:moveTo>
                  <a:pt x="457200" y="57150"/>
                </a:moveTo>
                <a:lnTo>
                  <a:pt x="342900" y="0"/>
                </a:lnTo>
                <a:lnTo>
                  <a:pt x="342900" y="38100"/>
                </a:lnTo>
                <a:lnTo>
                  <a:pt x="361950" y="38100"/>
                </a:lnTo>
                <a:lnTo>
                  <a:pt x="361950" y="104775"/>
                </a:lnTo>
                <a:lnTo>
                  <a:pt x="457200" y="57150"/>
                </a:lnTo>
                <a:close/>
              </a:path>
              <a:path w="457200" h="114300">
                <a:moveTo>
                  <a:pt x="361950" y="104775"/>
                </a:moveTo>
                <a:lnTo>
                  <a:pt x="361950" y="76200"/>
                </a:lnTo>
                <a:lnTo>
                  <a:pt x="342900" y="76200"/>
                </a:lnTo>
                <a:lnTo>
                  <a:pt x="342900" y="114300"/>
                </a:lnTo>
                <a:lnTo>
                  <a:pt x="361950" y="10477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32039" y="3396996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8100">
            <a:solidFill>
              <a:srgbClr val="004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04427" y="423519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461627" y="42351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232039" y="4844796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232039" y="4311396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2039" y="4254246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361950" y="76200"/>
                </a:moveTo>
                <a:lnTo>
                  <a:pt x="361950" y="38100"/>
                </a:lnTo>
                <a:lnTo>
                  <a:pt x="0" y="38100"/>
                </a:lnTo>
                <a:lnTo>
                  <a:pt x="0" y="76200"/>
                </a:lnTo>
                <a:lnTo>
                  <a:pt x="361950" y="76200"/>
                </a:lnTo>
                <a:close/>
              </a:path>
              <a:path w="533400" h="114300">
                <a:moveTo>
                  <a:pt x="533400" y="57150"/>
                </a:moveTo>
                <a:lnTo>
                  <a:pt x="342900" y="0"/>
                </a:lnTo>
                <a:lnTo>
                  <a:pt x="342900" y="38100"/>
                </a:lnTo>
                <a:lnTo>
                  <a:pt x="361950" y="38100"/>
                </a:lnTo>
                <a:lnTo>
                  <a:pt x="361950" y="108585"/>
                </a:lnTo>
                <a:lnTo>
                  <a:pt x="533400" y="57150"/>
                </a:lnTo>
                <a:close/>
              </a:path>
              <a:path w="533400" h="114300">
                <a:moveTo>
                  <a:pt x="361950" y="108585"/>
                </a:moveTo>
                <a:lnTo>
                  <a:pt x="361950" y="76200"/>
                </a:lnTo>
                <a:lnTo>
                  <a:pt x="342900" y="76200"/>
                </a:lnTo>
                <a:lnTo>
                  <a:pt x="342900" y="114300"/>
                </a:lnTo>
                <a:lnTo>
                  <a:pt x="361950" y="1085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1523371" y="916940"/>
            <a:ext cx="30829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dirty="0" sz="4800" b="1">
                <a:solidFill>
                  <a:srgbClr val="CC0065"/>
                </a:solidFill>
                <a:latin typeface="Times New Roman"/>
                <a:cs typeface="Times New Roman"/>
              </a:rPr>
              <a:t>2.	</a:t>
            </a:r>
            <a:r>
              <a:rPr dirty="0" sz="4800" spc="-5" b="1">
                <a:solidFill>
                  <a:srgbClr val="CC0065"/>
                </a:solidFill>
                <a:latin typeface="SimSun"/>
                <a:cs typeface="SimSun"/>
              </a:rPr>
              <a:t>循环链表</a:t>
            </a:r>
            <a:endParaRPr sz="48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89239" y="3930396"/>
            <a:ext cx="762000" cy="609600"/>
          </a:xfrm>
          <a:custGeom>
            <a:avLst/>
            <a:gdLst/>
            <a:ahLst/>
            <a:cxnLst/>
            <a:rect l="l" t="t" r="r" b="b"/>
            <a:pathLst>
              <a:path w="762000" h="609600">
                <a:moveTo>
                  <a:pt x="0" y="0"/>
                </a:moveTo>
                <a:lnTo>
                  <a:pt x="0" y="609600"/>
                </a:lnTo>
                <a:lnTo>
                  <a:pt x="762000" y="60960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675523" y="3916679"/>
            <a:ext cx="790575" cy="638175"/>
          </a:xfrm>
          <a:custGeom>
            <a:avLst/>
            <a:gdLst/>
            <a:ahLst/>
            <a:cxnLst/>
            <a:rect l="l" t="t" r="r" b="b"/>
            <a:pathLst>
              <a:path w="790575" h="638175">
                <a:moveTo>
                  <a:pt x="790194" y="637794"/>
                </a:moveTo>
                <a:lnTo>
                  <a:pt x="790194" y="0"/>
                </a:lnTo>
                <a:lnTo>
                  <a:pt x="0" y="0"/>
                </a:lnTo>
                <a:lnTo>
                  <a:pt x="0" y="637794"/>
                </a:lnTo>
                <a:lnTo>
                  <a:pt x="13715" y="63779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762000" y="28194"/>
                </a:lnTo>
                <a:lnTo>
                  <a:pt x="762000" y="13716"/>
                </a:lnTo>
                <a:lnTo>
                  <a:pt x="775715" y="28194"/>
                </a:lnTo>
                <a:lnTo>
                  <a:pt x="775715" y="637794"/>
                </a:lnTo>
                <a:lnTo>
                  <a:pt x="790194" y="637794"/>
                </a:lnTo>
                <a:close/>
              </a:path>
              <a:path w="790575" h="638175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790575" h="638175">
                <a:moveTo>
                  <a:pt x="28193" y="609600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609600"/>
                </a:lnTo>
                <a:lnTo>
                  <a:pt x="28193" y="609600"/>
                </a:lnTo>
                <a:close/>
              </a:path>
              <a:path w="790575" h="638175">
                <a:moveTo>
                  <a:pt x="775715" y="609600"/>
                </a:moveTo>
                <a:lnTo>
                  <a:pt x="13715" y="609600"/>
                </a:lnTo>
                <a:lnTo>
                  <a:pt x="28193" y="623316"/>
                </a:lnTo>
                <a:lnTo>
                  <a:pt x="28193" y="637794"/>
                </a:lnTo>
                <a:lnTo>
                  <a:pt x="762000" y="637794"/>
                </a:lnTo>
                <a:lnTo>
                  <a:pt x="762000" y="623316"/>
                </a:lnTo>
                <a:lnTo>
                  <a:pt x="775715" y="609600"/>
                </a:lnTo>
                <a:close/>
              </a:path>
              <a:path w="790575" h="638175">
                <a:moveTo>
                  <a:pt x="28193" y="637794"/>
                </a:moveTo>
                <a:lnTo>
                  <a:pt x="28193" y="623316"/>
                </a:lnTo>
                <a:lnTo>
                  <a:pt x="13715" y="609600"/>
                </a:lnTo>
                <a:lnTo>
                  <a:pt x="13715" y="637794"/>
                </a:lnTo>
                <a:lnTo>
                  <a:pt x="28193" y="637794"/>
                </a:lnTo>
                <a:close/>
              </a:path>
              <a:path w="790575" h="638175">
                <a:moveTo>
                  <a:pt x="775715" y="28194"/>
                </a:moveTo>
                <a:lnTo>
                  <a:pt x="762000" y="13716"/>
                </a:lnTo>
                <a:lnTo>
                  <a:pt x="762000" y="28194"/>
                </a:lnTo>
                <a:lnTo>
                  <a:pt x="775715" y="28194"/>
                </a:lnTo>
                <a:close/>
              </a:path>
              <a:path w="790575" h="638175">
                <a:moveTo>
                  <a:pt x="775715" y="609600"/>
                </a:moveTo>
                <a:lnTo>
                  <a:pt x="775715" y="28194"/>
                </a:lnTo>
                <a:lnTo>
                  <a:pt x="762000" y="28194"/>
                </a:lnTo>
                <a:lnTo>
                  <a:pt x="762000" y="609600"/>
                </a:lnTo>
                <a:lnTo>
                  <a:pt x="775715" y="609600"/>
                </a:lnTo>
                <a:close/>
              </a:path>
              <a:path w="790575" h="638175">
                <a:moveTo>
                  <a:pt x="775715" y="637794"/>
                </a:moveTo>
                <a:lnTo>
                  <a:pt x="775715" y="609600"/>
                </a:lnTo>
                <a:lnTo>
                  <a:pt x="762000" y="623316"/>
                </a:lnTo>
                <a:lnTo>
                  <a:pt x="762000" y="637794"/>
                </a:lnTo>
                <a:lnTo>
                  <a:pt x="775715" y="63779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523371" y="5113273"/>
            <a:ext cx="779780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4572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650033"/>
                </a:solidFill>
                <a:latin typeface="SimSun"/>
                <a:cs typeface="SimSun"/>
              </a:rPr>
              <a:t>和单链表的差别仅在于，</a:t>
            </a:r>
            <a:r>
              <a:rPr dirty="0" sz="3600">
                <a:solidFill>
                  <a:srgbClr val="FF0000"/>
                </a:solidFill>
                <a:latin typeface="SimSun"/>
                <a:cs typeface="SimSun"/>
              </a:rPr>
              <a:t>判别</a:t>
            </a:r>
            <a:r>
              <a:rPr dirty="0" sz="3600">
                <a:solidFill>
                  <a:srgbClr val="650033"/>
                </a:solidFill>
                <a:latin typeface="SimSun"/>
                <a:cs typeface="SimSun"/>
              </a:rPr>
              <a:t>链表中 最后一个结点的</a:t>
            </a:r>
            <a:r>
              <a:rPr dirty="0" sz="3600">
                <a:solidFill>
                  <a:srgbClr val="FF0000"/>
                </a:solidFill>
                <a:latin typeface="SimSun"/>
                <a:cs typeface="SimSun"/>
              </a:rPr>
              <a:t>条件</a:t>
            </a:r>
            <a:r>
              <a:rPr dirty="0" sz="3600">
                <a:solidFill>
                  <a:srgbClr val="650033"/>
                </a:solidFill>
                <a:latin typeface="SimSun"/>
                <a:cs typeface="SimSun"/>
              </a:rPr>
              <a:t>不再是“后继是否 为空”，而是</a:t>
            </a:r>
            <a:r>
              <a:rPr dirty="0" sz="3600">
                <a:solidFill>
                  <a:srgbClr val="FF0000"/>
                </a:solidFill>
                <a:latin typeface="SimSun"/>
                <a:cs typeface="SimSun"/>
              </a:rPr>
              <a:t>“后继是否为头结点”</a:t>
            </a:r>
            <a:r>
              <a:rPr dirty="0" sz="3600">
                <a:solidFill>
                  <a:srgbClr val="650033"/>
                </a:solidFill>
                <a:latin typeface="SimSun"/>
                <a:cs typeface="SimSun"/>
              </a:rPr>
              <a:t>。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375" y="521461"/>
            <a:ext cx="37014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CC0065"/>
                </a:solidFill>
                <a:latin typeface="SimSun"/>
                <a:cs typeface="SimSun"/>
              </a:rPr>
              <a:t>双向循环链表</a:t>
            </a:r>
            <a:endParaRPr sz="48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573" y="1694942"/>
            <a:ext cx="1555115" cy="2436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solidFill>
                  <a:srgbClr val="CC0065"/>
                </a:solidFill>
                <a:latin typeface="SimSun"/>
                <a:cs typeface="SimSun"/>
              </a:rPr>
              <a:t>空表</a:t>
            </a:r>
            <a:endParaRPr sz="40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000" spc="-5" b="1">
                <a:solidFill>
                  <a:srgbClr val="CC0065"/>
                </a:solidFill>
                <a:latin typeface="SimSun"/>
                <a:cs typeface="SimSun"/>
              </a:rPr>
              <a:t>非空表</a:t>
            </a:r>
            <a:endParaRPr sz="40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220" y="4921376"/>
            <a:ext cx="457200" cy="609600"/>
          </a:xfrm>
          <a:prstGeom prst="rect">
            <a:avLst/>
          </a:prstGeom>
          <a:ln w="9905">
            <a:solidFill>
              <a:srgbClr val="33333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4604">
              <a:lnSpc>
                <a:spcPts val="4160"/>
              </a:lnSpc>
            </a:pPr>
            <a:r>
              <a:rPr dirty="0" sz="480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9420" y="4921376"/>
            <a:ext cx="304800" cy="609600"/>
          </a:xfrm>
          <a:prstGeom prst="rect">
            <a:avLst/>
          </a:prstGeom>
          <a:ln w="9906">
            <a:solidFill>
              <a:srgbClr val="333333"/>
            </a:solidFill>
          </a:ln>
        </p:spPr>
        <p:txBody>
          <a:bodyPr wrap="square" lIns="0" tIns="151765" rIns="0" bIns="0" rtlCol="0" vert="horz">
            <a:spAutoFit/>
          </a:bodyPr>
          <a:lstStyle/>
          <a:p>
            <a:pPr>
              <a:lnSpc>
                <a:spcPts val="3604"/>
              </a:lnSpc>
              <a:spcBef>
                <a:spcPts val="1195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2420" y="4921376"/>
            <a:ext cx="533400" cy="609600"/>
          </a:xfrm>
          <a:prstGeom prst="rect">
            <a:avLst/>
          </a:prstGeom>
          <a:ln w="9906">
            <a:solidFill>
              <a:srgbClr val="33333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06680">
              <a:lnSpc>
                <a:spcPts val="4160"/>
              </a:lnSpc>
            </a:pPr>
            <a:r>
              <a:rPr dirty="0" sz="480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5820" y="4921376"/>
            <a:ext cx="304800" cy="609600"/>
          </a:xfrm>
          <a:prstGeom prst="rect">
            <a:avLst/>
          </a:prstGeom>
          <a:ln w="9906">
            <a:solidFill>
              <a:srgbClr val="333333"/>
            </a:solidFill>
          </a:ln>
        </p:spPr>
        <p:txBody>
          <a:bodyPr wrap="square" lIns="0" tIns="151765" rIns="0" bIns="0" rtlCol="0" vert="horz">
            <a:spAutoFit/>
          </a:bodyPr>
          <a:lstStyle/>
          <a:p>
            <a:pPr>
              <a:lnSpc>
                <a:spcPts val="3604"/>
              </a:lnSpc>
              <a:spcBef>
                <a:spcPts val="1195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9577" y="4705604"/>
            <a:ext cx="12446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dirty="0" sz="4800">
                <a:solidFill>
                  <a:srgbClr val="323232"/>
                </a:solidFill>
                <a:latin typeface="Times New Roman"/>
                <a:cs typeface="Times New Roman"/>
              </a:rPr>
              <a:t>…	...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42820" y="4921376"/>
            <a:ext cx="533400" cy="609600"/>
          </a:xfrm>
          <a:prstGeom prst="rect">
            <a:avLst/>
          </a:prstGeom>
          <a:ln w="9906">
            <a:solidFill>
              <a:srgbClr val="33333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160"/>
              </a:lnSpc>
            </a:pPr>
            <a:r>
              <a:rPr dirty="0" sz="4800" spc="-5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4800" spc="-7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endParaRPr baseline="-20833" sz="4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89239" y="4921376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90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89239" y="5530976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90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80220" y="49209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89620" y="49209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77706" y="49209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5334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37039" y="4921376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 h="0">
                <a:moveTo>
                  <a:pt x="0" y="0"/>
                </a:moveTo>
                <a:lnTo>
                  <a:pt x="1066799" y="0"/>
                </a:lnTo>
              </a:path>
            </a:pathLst>
          </a:custGeom>
          <a:ln w="990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37039" y="5530976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 h="0">
                <a:moveTo>
                  <a:pt x="0" y="0"/>
                </a:moveTo>
                <a:lnTo>
                  <a:pt x="1066799" y="0"/>
                </a:lnTo>
              </a:path>
            </a:pathLst>
          </a:custGeom>
          <a:ln w="990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04220" y="49209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37420" y="49209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9420" y="49209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27439" y="5178552"/>
            <a:ext cx="609600" cy="95250"/>
          </a:xfrm>
          <a:custGeom>
            <a:avLst/>
            <a:gdLst/>
            <a:ahLst/>
            <a:cxnLst/>
            <a:rect l="l" t="t" r="r" b="b"/>
            <a:pathLst>
              <a:path w="609600" h="95250">
                <a:moveTo>
                  <a:pt x="514350" y="47244"/>
                </a:moveTo>
                <a:lnTo>
                  <a:pt x="493948" y="32004"/>
                </a:lnTo>
                <a:lnTo>
                  <a:pt x="0" y="32004"/>
                </a:lnTo>
                <a:lnTo>
                  <a:pt x="0" y="63246"/>
                </a:lnTo>
                <a:lnTo>
                  <a:pt x="493268" y="63246"/>
                </a:lnTo>
                <a:lnTo>
                  <a:pt x="514350" y="47244"/>
                </a:lnTo>
                <a:close/>
              </a:path>
              <a:path w="609600" h="95250">
                <a:moveTo>
                  <a:pt x="609600" y="47244"/>
                </a:moveTo>
                <a:lnTo>
                  <a:pt x="451104" y="0"/>
                </a:lnTo>
                <a:lnTo>
                  <a:pt x="493948" y="32004"/>
                </a:lnTo>
                <a:lnTo>
                  <a:pt x="514350" y="32004"/>
                </a:lnTo>
                <a:lnTo>
                  <a:pt x="514350" y="76093"/>
                </a:lnTo>
                <a:lnTo>
                  <a:pt x="609600" y="47244"/>
                </a:lnTo>
                <a:close/>
              </a:path>
              <a:path w="609600" h="95250">
                <a:moveTo>
                  <a:pt x="514350" y="76093"/>
                </a:moveTo>
                <a:lnTo>
                  <a:pt x="514350" y="63246"/>
                </a:lnTo>
                <a:lnTo>
                  <a:pt x="493268" y="63246"/>
                </a:lnTo>
                <a:lnTo>
                  <a:pt x="451104" y="95250"/>
                </a:lnTo>
                <a:lnTo>
                  <a:pt x="514350" y="76093"/>
                </a:lnTo>
                <a:close/>
              </a:path>
              <a:path w="609600" h="95250">
                <a:moveTo>
                  <a:pt x="514350" y="63246"/>
                </a:moveTo>
                <a:lnTo>
                  <a:pt x="514350" y="47244"/>
                </a:lnTo>
                <a:lnTo>
                  <a:pt x="493268" y="63246"/>
                </a:lnTo>
                <a:lnTo>
                  <a:pt x="514350" y="63246"/>
                </a:lnTo>
                <a:close/>
              </a:path>
              <a:path w="609600" h="95250">
                <a:moveTo>
                  <a:pt x="514350" y="47244"/>
                </a:moveTo>
                <a:lnTo>
                  <a:pt x="514350" y="32004"/>
                </a:lnTo>
                <a:lnTo>
                  <a:pt x="493948" y="32004"/>
                </a:lnTo>
                <a:lnTo>
                  <a:pt x="514350" y="4724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27639" y="5178552"/>
            <a:ext cx="609600" cy="95250"/>
          </a:xfrm>
          <a:custGeom>
            <a:avLst/>
            <a:gdLst/>
            <a:ahLst/>
            <a:cxnLst/>
            <a:rect l="l" t="t" r="r" b="b"/>
            <a:pathLst>
              <a:path w="609600" h="95250">
                <a:moveTo>
                  <a:pt x="514350" y="47244"/>
                </a:moveTo>
                <a:lnTo>
                  <a:pt x="493948" y="32004"/>
                </a:lnTo>
                <a:lnTo>
                  <a:pt x="0" y="32004"/>
                </a:lnTo>
                <a:lnTo>
                  <a:pt x="0" y="63246"/>
                </a:lnTo>
                <a:lnTo>
                  <a:pt x="493267" y="63246"/>
                </a:lnTo>
                <a:lnTo>
                  <a:pt x="514350" y="47244"/>
                </a:lnTo>
                <a:close/>
              </a:path>
              <a:path w="609600" h="95250">
                <a:moveTo>
                  <a:pt x="609600" y="47244"/>
                </a:moveTo>
                <a:lnTo>
                  <a:pt x="451103" y="0"/>
                </a:lnTo>
                <a:lnTo>
                  <a:pt x="493948" y="32004"/>
                </a:lnTo>
                <a:lnTo>
                  <a:pt x="514350" y="32004"/>
                </a:lnTo>
                <a:lnTo>
                  <a:pt x="514350" y="76093"/>
                </a:lnTo>
                <a:lnTo>
                  <a:pt x="609600" y="47244"/>
                </a:lnTo>
                <a:close/>
              </a:path>
              <a:path w="609600" h="95250">
                <a:moveTo>
                  <a:pt x="514350" y="76093"/>
                </a:moveTo>
                <a:lnTo>
                  <a:pt x="514350" y="63246"/>
                </a:lnTo>
                <a:lnTo>
                  <a:pt x="493267" y="63246"/>
                </a:lnTo>
                <a:lnTo>
                  <a:pt x="451103" y="95250"/>
                </a:lnTo>
                <a:lnTo>
                  <a:pt x="514350" y="76093"/>
                </a:lnTo>
                <a:close/>
              </a:path>
              <a:path w="609600" h="95250">
                <a:moveTo>
                  <a:pt x="514350" y="63246"/>
                </a:moveTo>
                <a:lnTo>
                  <a:pt x="514350" y="47244"/>
                </a:lnTo>
                <a:lnTo>
                  <a:pt x="493267" y="63246"/>
                </a:lnTo>
                <a:lnTo>
                  <a:pt x="514350" y="63246"/>
                </a:lnTo>
                <a:close/>
              </a:path>
              <a:path w="609600" h="95250">
                <a:moveTo>
                  <a:pt x="514350" y="47244"/>
                </a:moveTo>
                <a:lnTo>
                  <a:pt x="514350" y="32004"/>
                </a:lnTo>
                <a:lnTo>
                  <a:pt x="493948" y="32004"/>
                </a:lnTo>
                <a:lnTo>
                  <a:pt x="514350" y="4724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37239" y="4921376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990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37620" y="49209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80620" y="49209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75820" y="49209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27839" y="5178552"/>
            <a:ext cx="457200" cy="95250"/>
          </a:xfrm>
          <a:custGeom>
            <a:avLst/>
            <a:gdLst/>
            <a:ahLst/>
            <a:cxnLst/>
            <a:rect l="l" t="t" r="r" b="b"/>
            <a:pathLst>
              <a:path w="457200" h="95250">
                <a:moveTo>
                  <a:pt x="361950" y="47244"/>
                </a:moveTo>
                <a:lnTo>
                  <a:pt x="341548" y="32004"/>
                </a:lnTo>
                <a:lnTo>
                  <a:pt x="0" y="32004"/>
                </a:lnTo>
                <a:lnTo>
                  <a:pt x="0" y="63246"/>
                </a:lnTo>
                <a:lnTo>
                  <a:pt x="340867" y="63246"/>
                </a:lnTo>
                <a:lnTo>
                  <a:pt x="361950" y="47244"/>
                </a:lnTo>
                <a:close/>
              </a:path>
              <a:path w="457200" h="95250">
                <a:moveTo>
                  <a:pt x="457200" y="47244"/>
                </a:moveTo>
                <a:lnTo>
                  <a:pt x="298703" y="0"/>
                </a:lnTo>
                <a:lnTo>
                  <a:pt x="341548" y="32004"/>
                </a:lnTo>
                <a:lnTo>
                  <a:pt x="361950" y="32004"/>
                </a:lnTo>
                <a:lnTo>
                  <a:pt x="361950" y="76093"/>
                </a:lnTo>
                <a:lnTo>
                  <a:pt x="457200" y="47244"/>
                </a:lnTo>
                <a:close/>
              </a:path>
              <a:path w="457200" h="95250">
                <a:moveTo>
                  <a:pt x="361950" y="76093"/>
                </a:moveTo>
                <a:lnTo>
                  <a:pt x="361950" y="63246"/>
                </a:lnTo>
                <a:lnTo>
                  <a:pt x="340867" y="63246"/>
                </a:lnTo>
                <a:lnTo>
                  <a:pt x="298703" y="95250"/>
                </a:lnTo>
                <a:lnTo>
                  <a:pt x="361950" y="76093"/>
                </a:lnTo>
                <a:close/>
              </a:path>
              <a:path w="457200" h="95250">
                <a:moveTo>
                  <a:pt x="361950" y="63246"/>
                </a:moveTo>
                <a:lnTo>
                  <a:pt x="361950" y="47244"/>
                </a:lnTo>
                <a:lnTo>
                  <a:pt x="340867" y="63246"/>
                </a:lnTo>
                <a:lnTo>
                  <a:pt x="361950" y="63246"/>
                </a:lnTo>
                <a:close/>
              </a:path>
              <a:path w="457200" h="95250">
                <a:moveTo>
                  <a:pt x="361950" y="47244"/>
                </a:moveTo>
                <a:lnTo>
                  <a:pt x="361950" y="32004"/>
                </a:lnTo>
                <a:lnTo>
                  <a:pt x="341548" y="32004"/>
                </a:lnTo>
                <a:lnTo>
                  <a:pt x="361950" y="4724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37239" y="5530976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990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937627" y="5530976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990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937627" y="4921376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9905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938020" y="49209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081020" y="49209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56627" y="5178552"/>
            <a:ext cx="381000" cy="95250"/>
          </a:xfrm>
          <a:custGeom>
            <a:avLst/>
            <a:gdLst/>
            <a:ahLst/>
            <a:cxnLst/>
            <a:rect l="l" t="t" r="r" b="b"/>
            <a:pathLst>
              <a:path w="381000" h="95250">
                <a:moveTo>
                  <a:pt x="285750" y="47244"/>
                </a:moveTo>
                <a:lnTo>
                  <a:pt x="265352" y="32004"/>
                </a:lnTo>
                <a:lnTo>
                  <a:pt x="0" y="32004"/>
                </a:lnTo>
                <a:lnTo>
                  <a:pt x="0" y="63246"/>
                </a:lnTo>
                <a:lnTo>
                  <a:pt x="264672" y="63246"/>
                </a:lnTo>
                <a:lnTo>
                  <a:pt x="285750" y="47244"/>
                </a:lnTo>
                <a:close/>
              </a:path>
              <a:path w="381000" h="95250">
                <a:moveTo>
                  <a:pt x="381000" y="47244"/>
                </a:moveTo>
                <a:lnTo>
                  <a:pt x="222516" y="0"/>
                </a:lnTo>
                <a:lnTo>
                  <a:pt x="265352" y="32004"/>
                </a:lnTo>
                <a:lnTo>
                  <a:pt x="285750" y="32004"/>
                </a:lnTo>
                <a:lnTo>
                  <a:pt x="285750" y="76096"/>
                </a:lnTo>
                <a:lnTo>
                  <a:pt x="381000" y="47244"/>
                </a:lnTo>
                <a:close/>
              </a:path>
              <a:path w="381000" h="95250">
                <a:moveTo>
                  <a:pt x="285750" y="76096"/>
                </a:moveTo>
                <a:lnTo>
                  <a:pt x="285750" y="63246"/>
                </a:lnTo>
                <a:lnTo>
                  <a:pt x="264672" y="63246"/>
                </a:lnTo>
                <a:lnTo>
                  <a:pt x="222516" y="95250"/>
                </a:lnTo>
                <a:lnTo>
                  <a:pt x="285750" y="76096"/>
                </a:lnTo>
                <a:close/>
              </a:path>
              <a:path w="381000" h="95250">
                <a:moveTo>
                  <a:pt x="285750" y="63246"/>
                </a:moveTo>
                <a:lnTo>
                  <a:pt x="285750" y="47244"/>
                </a:lnTo>
                <a:lnTo>
                  <a:pt x="264672" y="63246"/>
                </a:lnTo>
                <a:lnTo>
                  <a:pt x="285750" y="63246"/>
                </a:lnTo>
                <a:close/>
              </a:path>
              <a:path w="381000" h="95250">
                <a:moveTo>
                  <a:pt x="285750" y="47244"/>
                </a:moveTo>
                <a:lnTo>
                  <a:pt x="285750" y="32004"/>
                </a:lnTo>
                <a:lnTo>
                  <a:pt x="265352" y="32004"/>
                </a:lnTo>
                <a:lnTo>
                  <a:pt x="285750" y="4724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55839" y="5092446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419100" y="57150"/>
                </a:moveTo>
                <a:lnTo>
                  <a:pt x="393700" y="38100"/>
                </a:lnTo>
                <a:lnTo>
                  <a:pt x="0" y="38100"/>
                </a:lnTo>
                <a:lnTo>
                  <a:pt x="0" y="76200"/>
                </a:lnTo>
                <a:lnTo>
                  <a:pt x="393700" y="76200"/>
                </a:lnTo>
                <a:lnTo>
                  <a:pt x="419100" y="57150"/>
                </a:lnTo>
                <a:close/>
              </a:path>
              <a:path w="533400" h="114300">
                <a:moveTo>
                  <a:pt x="533400" y="57150"/>
                </a:moveTo>
                <a:lnTo>
                  <a:pt x="342900" y="0"/>
                </a:lnTo>
                <a:lnTo>
                  <a:pt x="393700" y="38100"/>
                </a:lnTo>
                <a:lnTo>
                  <a:pt x="419100" y="38100"/>
                </a:lnTo>
                <a:lnTo>
                  <a:pt x="419100" y="91439"/>
                </a:lnTo>
                <a:lnTo>
                  <a:pt x="533400" y="57150"/>
                </a:lnTo>
                <a:close/>
              </a:path>
              <a:path w="533400" h="114300">
                <a:moveTo>
                  <a:pt x="419100" y="91439"/>
                </a:moveTo>
                <a:lnTo>
                  <a:pt x="419100" y="76200"/>
                </a:lnTo>
                <a:lnTo>
                  <a:pt x="393700" y="76200"/>
                </a:lnTo>
                <a:lnTo>
                  <a:pt x="342900" y="114300"/>
                </a:lnTo>
                <a:lnTo>
                  <a:pt x="419100" y="91439"/>
                </a:lnTo>
                <a:close/>
              </a:path>
              <a:path w="533400" h="114300">
                <a:moveTo>
                  <a:pt x="419100" y="57150"/>
                </a:moveTo>
                <a:lnTo>
                  <a:pt x="419100" y="38100"/>
                </a:lnTo>
                <a:lnTo>
                  <a:pt x="393700" y="38100"/>
                </a:lnTo>
                <a:lnTo>
                  <a:pt x="419100" y="57150"/>
                </a:lnTo>
                <a:close/>
              </a:path>
              <a:path w="533400" h="114300">
                <a:moveTo>
                  <a:pt x="419100" y="76200"/>
                </a:moveTo>
                <a:lnTo>
                  <a:pt x="419100" y="57150"/>
                </a:lnTo>
                <a:lnTo>
                  <a:pt x="393700" y="76200"/>
                </a:lnTo>
                <a:lnTo>
                  <a:pt x="419100" y="76200"/>
                </a:lnTo>
                <a:close/>
              </a:path>
            </a:pathLst>
          </a:custGeom>
          <a:solidFill>
            <a:srgbClr val="FB41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155839" y="4082796"/>
            <a:ext cx="0" cy="1066800"/>
          </a:xfrm>
          <a:custGeom>
            <a:avLst/>
            <a:gdLst/>
            <a:ahLst/>
            <a:cxnLst/>
            <a:rect l="l" t="t" r="r" b="b"/>
            <a:pathLst>
              <a:path w="0"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38100">
            <a:solidFill>
              <a:srgbClr val="FB41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8227" y="5226177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1241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538220" y="5225796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1242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55839" y="5988177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 h="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31242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56220" y="5301996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1241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155839" y="5254752"/>
            <a:ext cx="533400" cy="95250"/>
          </a:xfrm>
          <a:custGeom>
            <a:avLst/>
            <a:gdLst/>
            <a:ahLst/>
            <a:cxnLst/>
            <a:rect l="l" t="t" r="r" b="b"/>
            <a:pathLst>
              <a:path w="533400" h="95250">
                <a:moveTo>
                  <a:pt x="438150" y="47244"/>
                </a:moveTo>
                <a:lnTo>
                  <a:pt x="417748" y="32004"/>
                </a:lnTo>
                <a:lnTo>
                  <a:pt x="0" y="32004"/>
                </a:lnTo>
                <a:lnTo>
                  <a:pt x="0" y="63246"/>
                </a:lnTo>
                <a:lnTo>
                  <a:pt x="417068" y="63246"/>
                </a:lnTo>
                <a:lnTo>
                  <a:pt x="438150" y="47244"/>
                </a:lnTo>
                <a:close/>
              </a:path>
              <a:path w="533400" h="95250">
                <a:moveTo>
                  <a:pt x="533400" y="47244"/>
                </a:moveTo>
                <a:lnTo>
                  <a:pt x="374904" y="0"/>
                </a:lnTo>
                <a:lnTo>
                  <a:pt x="417748" y="32004"/>
                </a:lnTo>
                <a:lnTo>
                  <a:pt x="438150" y="32004"/>
                </a:lnTo>
                <a:lnTo>
                  <a:pt x="438150" y="76093"/>
                </a:lnTo>
                <a:lnTo>
                  <a:pt x="533400" y="47244"/>
                </a:lnTo>
                <a:close/>
              </a:path>
              <a:path w="533400" h="95250">
                <a:moveTo>
                  <a:pt x="438150" y="76093"/>
                </a:moveTo>
                <a:lnTo>
                  <a:pt x="438150" y="63246"/>
                </a:lnTo>
                <a:lnTo>
                  <a:pt x="417068" y="63246"/>
                </a:lnTo>
                <a:lnTo>
                  <a:pt x="374904" y="95250"/>
                </a:lnTo>
                <a:lnTo>
                  <a:pt x="438150" y="76093"/>
                </a:lnTo>
                <a:close/>
              </a:path>
              <a:path w="533400" h="95250">
                <a:moveTo>
                  <a:pt x="438150" y="63246"/>
                </a:moveTo>
                <a:lnTo>
                  <a:pt x="438150" y="47244"/>
                </a:lnTo>
                <a:lnTo>
                  <a:pt x="417068" y="63246"/>
                </a:lnTo>
                <a:lnTo>
                  <a:pt x="438150" y="63246"/>
                </a:lnTo>
                <a:close/>
              </a:path>
              <a:path w="533400" h="95250">
                <a:moveTo>
                  <a:pt x="438150" y="47244"/>
                </a:moveTo>
                <a:lnTo>
                  <a:pt x="438150" y="32004"/>
                </a:lnTo>
                <a:lnTo>
                  <a:pt x="417748" y="32004"/>
                </a:lnTo>
                <a:lnTo>
                  <a:pt x="438150" y="4724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91753" y="49209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4571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090407" y="46161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31242">
            <a:solidFill>
              <a:srgbClr val="99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556627" y="4568952"/>
            <a:ext cx="533400" cy="95250"/>
          </a:xfrm>
          <a:custGeom>
            <a:avLst/>
            <a:gdLst/>
            <a:ahLst/>
            <a:cxnLst/>
            <a:rect l="l" t="t" r="r" b="b"/>
            <a:pathLst>
              <a:path w="533400" h="95250">
                <a:moveTo>
                  <a:pt x="159270" y="0"/>
                </a:moveTo>
                <a:lnTo>
                  <a:pt x="0" y="47244"/>
                </a:lnTo>
                <a:lnTo>
                  <a:pt x="95250" y="75953"/>
                </a:lnTo>
                <a:lnTo>
                  <a:pt x="95250" y="32004"/>
                </a:lnTo>
                <a:lnTo>
                  <a:pt x="115901" y="32004"/>
                </a:lnTo>
                <a:lnTo>
                  <a:pt x="159270" y="0"/>
                </a:lnTo>
                <a:close/>
              </a:path>
              <a:path w="533400" h="95250">
                <a:moveTo>
                  <a:pt x="115901" y="32004"/>
                </a:moveTo>
                <a:lnTo>
                  <a:pt x="95250" y="32004"/>
                </a:lnTo>
                <a:lnTo>
                  <a:pt x="95250" y="47244"/>
                </a:lnTo>
                <a:lnTo>
                  <a:pt x="115901" y="32004"/>
                </a:lnTo>
                <a:close/>
              </a:path>
              <a:path w="533400" h="95250">
                <a:moveTo>
                  <a:pt x="533400" y="63246"/>
                </a:moveTo>
                <a:lnTo>
                  <a:pt x="533400" y="32004"/>
                </a:lnTo>
                <a:lnTo>
                  <a:pt x="115901" y="32004"/>
                </a:lnTo>
                <a:lnTo>
                  <a:pt x="95250" y="47244"/>
                </a:lnTo>
                <a:lnTo>
                  <a:pt x="116590" y="63246"/>
                </a:lnTo>
                <a:lnTo>
                  <a:pt x="533400" y="63246"/>
                </a:lnTo>
                <a:close/>
              </a:path>
              <a:path w="533400" h="95250">
                <a:moveTo>
                  <a:pt x="116590" y="63246"/>
                </a:moveTo>
                <a:lnTo>
                  <a:pt x="95250" y="47244"/>
                </a:lnTo>
                <a:lnTo>
                  <a:pt x="95250" y="63246"/>
                </a:lnTo>
                <a:lnTo>
                  <a:pt x="116590" y="63246"/>
                </a:lnTo>
                <a:close/>
              </a:path>
              <a:path w="533400" h="95250">
                <a:moveTo>
                  <a:pt x="159270" y="95250"/>
                </a:moveTo>
                <a:lnTo>
                  <a:pt x="116590" y="63246"/>
                </a:lnTo>
                <a:lnTo>
                  <a:pt x="95250" y="63246"/>
                </a:lnTo>
                <a:lnTo>
                  <a:pt x="95250" y="75953"/>
                </a:lnTo>
                <a:lnTo>
                  <a:pt x="159270" y="95250"/>
                </a:lnTo>
                <a:close/>
              </a:path>
            </a:pathLst>
          </a:custGeom>
          <a:solidFill>
            <a:srgbClr val="99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890020" y="46161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31241">
            <a:solidFill>
              <a:srgbClr val="99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670439" y="4616577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31241">
            <a:solidFill>
              <a:srgbClr val="99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623195" y="4616196"/>
            <a:ext cx="95250" cy="304800"/>
          </a:xfrm>
          <a:custGeom>
            <a:avLst/>
            <a:gdLst/>
            <a:ahLst/>
            <a:cxnLst/>
            <a:rect l="l" t="t" r="r" b="b"/>
            <a:pathLst>
              <a:path w="95250" h="304800">
                <a:moveTo>
                  <a:pt x="47244" y="209550"/>
                </a:moveTo>
                <a:lnTo>
                  <a:pt x="0" y="146303"/>
                </a:lnTo>
                <a:lnTo>
                  <a:pt x="32004" y="253672"/>
                </a:lnTo>
                <a:lnTo>
                  <a:pt x="32004" y="209550"/>
                </a:lnTo>
                <a:lnTo>
                  <a:pt x="47244" y="209550"/>
                </a:lnTo>
                <a:close/>
              </a:path>
              <a:path w="95250" h="304800">
                <a:moveTo>
                  <a:pt x="63246" y="188467"/>
                </a:moveTo>
                <a:lnTo>
                  <a:pt x="63246" y="0"/>
                </a:lnTo>
                <a:lnTo>
                  <a:pt x="32004" y="0"/>
                </a:lnTo>
                <a:lnTo>
                  <a:pt x="32004" y="189148"/>
                </a:lnTo>
                <a:lnTo>
                  <a:pt x="47244" y="209550"/>
                </a:lnTo>
                <a:lnTo>
                  <a:pt x="63246" y="188467"/>
                </a:lnTo>
                <a:close/>
              </a:path>
              <a:path w="95250" h="304800">
                <a:moveTo>
                  <a:pt x="63246" y="251967"/>
                </a:moveTo>
                <a:lnTo>
                  <a:pt x="63246" y="209550"/>
                </a:lnTo>
                <a:lnTo>
                  <a:pt x="32004" y="209550"/>
                </a:lnTo>
                <a:lnTo>
                  <a:pt x="32004" y="253672"/>
                </a:lnTo>
                <a:lnTo>
                  <a:pt x="47244" y="304800"/>
                </a:lnTo>
                <a:lnTo>
                  <a:pt x="63246" y="251967"/>
                </a:lnTo>
                <a:close/>
              </a:path>
              <a:path w="95250" h="304800">
                <a:moveTo>
                  <a:pt x="95250" y="146303"/>
                </a:moveTo>
                <a:lnTo>
                  <a:pt x="47244" y="209550"/>
                </a:lnTo>
                <a:lnTo>
                  <a:pt x="63246" y="209550"/>
                </a:lnTo>
                <a:lnTo>
                  <a:pt x="63246" y="251967"/>
                </a:lnTo>
                <a:lnTo>
                  <a:pt x="95250" y="146303"/>
                </a:lnTo>
                <a:close/>
              </a:path>
            </a:pathLst>
          </a:custGeom>
          <a:solidFill>
            <a:srgbClr val="99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289820" y="46161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31241">
            <a:solidFill>
              <a:srgbClr val="99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222639" y="4616577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 h="0">
                <a:moveTo>
                  <a:pt x="0" y="0"/>
                </a:moveTo>
                <a:lnTo>
                  <a:pt x="1066799" y="0"/>
                </a:lnTo>
              </a:path>
            </a:pathLst>
          </a:custGeom>
          <a:ln w="31241">
            <a:solidFill>
              <a:srgbClr val="99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175395" y="4616196"/>
            <a:ext cx="95250" cy="304800"/>
          </a:xfrm>
          <a:custGeom>
            <a:avLst/>
            <a:gdLst/>
            <a:ahLst/>
            <a:cxnLst/>
            <a:rect l="l" t="t" r="r" b="b"/>
            <a:pathLst>
              <a:path w="95250" h="304800">
                <a:moveTo>
                  <a:pt x="47243" y="209550"/>
                </a:moveTo>
                <a:lnTo>
                  <a:pt x="0" y="146303"/>
                </a:lnTo>
                <a:lnTo>
                  <a:pt x="32004" y="253672"/>
                </a:lnTo>
                <a:lnTo>
                  <a:pt x="32004" y="209550"/>
                </a:lnTo>
                <a:lnTo>
                  <a:pt x="47243" y="209550"/>
                </a:lnTo>
                <a:close/>
              </a:path>
              <a:path w="95250" h="304800">
                <a:moveTo>
                  <a:pt x="63246" y="188467"/>
                </a:moveTo>
                <a:lnTo>
                  <a:pt x="63246" y="0"/>
                </a:lnTo>
                <a:lnTo>
                  <a:pt x="32004" y="0"/>
                </a:lnTo>
                <a:lnTo>
                  <a:pt x="32004" y="189148"/>
                </a:lnTo>
                <a:lnTo>
                  <a:pt x="47243" y="209550"/>
                </a:lnTo>
                <a:lnTo>
                  <a:pt x="63246" y="188467"/>
                </a:lnTo>
                <a:close/>
              </a:path>
              <a:path w="95250" h="304800">
                <a:moveTo>
                  <a:pt x="63246" y="251967"/>
                </a:moveTo>
                <a:lnTo>
                  <a:pt x="63246" y="209550"/>
                </a:lnTo>
                <a:lnTo>
                  <a:pt x="32004" y="209550"/>
                </a:lnTo>
                <a:lnTo>
                  <a:pt x="32004" y="253672"/>
                </a:lnTo>
                <a:lnTo>
                  <a:pt x="47243" y="304800"/>
                </a:lnTo>
                <a:lnTo>
                  <a:pt x="63246" y="251967"/>
                </a:lnTo>
                <a:close/>
              </a:path>
              <a:path w="95250" h="304800">
                <a:moveTo>
                  <a:pt x="95250" y="146303"/>
                </a:moveTo>
                <a:lnTo>
                  <a:pt x="47243" y="209550"/>
                </a:lnTo>
                <a:lnTo>
                  <a:pt x="63246" y="209550"/>
                </a:lnTo>
                <a:lnTo>
                  <a:pt x="63246" y="251967"/>
                </a:lnTo>
                <a:lnTo>
                  <a:pt x="95250" y="146303"/>
                </a:lnTo>
                <a:close/>
              </a:path>
            </a:pathLst>
          </a:custGeom>
          <a:solidFill>
            <a:srgbClr val="99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42020" y="4463796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1242">
            <a:solidFill>
              <a:srgbClr val="99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841639" y="4464177"/>
            <a:ext cx="6629400" cy="0"/>
          </a:xfrm>
          <a:custGeom>
            <a:avLst/>
            <a:gdLst/>
            <a:ahLst/>
            <a:cxnLst/>
            <a:rect l="l" t="t" r="r" b="b"/>
            <a:pathLst>
              <a:path w="6629400" h="0">
                <a:moveTo>
                  <a:pt x="0" y="0"/>
                </a:moveTo>
                <a:lnTo>
                  <a:pt x="6629400" y="0"/>
                </a:lnTo>
              </a:path>
            </a:pathLst>
          </a:custGeom>
          <a:ln w="31242">
            <a:solidFill>
              <a:srgbClr val="99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423795" y="4463796"/>
            <a:ext cx="95250" cy="457200"/>
          </a:xfrm>
          <a:custGeom>
            <a:avLst/>
            <a:gdLst/>
            <a:ahLst/>
            <a:cxnLst/>
            <a:rect l="l" t="t" r="r" b="b"/>
            <a:pathLst>
              <a:path w="95250" h="457200">
                <a:moveTo>
                  <a:pt x="47231" y="361950"/>
                </a:moveTo>
                <a:lnTo>
                  <a:pt x="0" y="298703"/>
                </a:lnTo>
                <a:lnTo>
                  <a:pt x="32003" y="406101"/>
                </a:lnTo>
                <a:lnTo>
                  <a:pt x="32003" y="361950"/>
                </a:lnTo>
                <a:lnTo>
                  <a:pt x="47231" y="361950"/>
                </a:lnTo>
                <a:close/>
              </a:path>
              <a:path w="95250" h="457200">
                <a:moveTo>
                  <a:pt x="63245" y="340856"/>
                </a:moveTo>
                <a:lnTo>
                  <a:pt x="63245" y="0"/>
                </a:lnTo>
                <a:lnTo>
                  <a:pt x="32003" y="0"/>
                </a:lnTo>
                <a:lnTo>
                  <a:pt x="32003" y="341559"/>
                </a:lnTo>
                <a:lnTo>
                  <a:pt x="47231" y="361950"/>
                </a:lnTo>
                <a:lnTo>
                  <a:pt x="63245" y="340856"/>
                </a:lnTo>
                <a:close/>
              </a:path>
              <a:path w="95250" h="457200">
                <a:moveTo>
                  <a:pt x="63245" y="404340"/>
                </a:moveTo>
                <a:lnTo>
                  <a:pt x="63245" y="361950"/>
                </a:lnTo>
                <a:lnTo>
                  <a:pt x="32003" y="361950"/>
                </a:lnTo>
                <a:lnTo>
                  <a:pt x="32003" y="406101"/>
                </a:lnTo>
                <a:lnTo>
                  <a:pt x="47231" y="457200"/>
                </a:lnTo>
                <a:lnTo>
                  <a:pt x="63245" y="404340"/>
                </a:lnTo>
                <a:close/>
              </a:path>
              <a:path w="95250" h="457200">
                <a:moveTo>
                  <a:pt x="95250" y="298703"/>
                </a:moveTo>
                <a:lnTo>
                  <a:pt x="47231" y="361950"/>
                </a:lnTo>
                <a:lnTo>
                  <a:pt x="63245" y="361950"/>
                </a:lnTo>
                <a:lnTo>
                  <a:pt x="63245" y="404340"/>
                </a:lnTo>
                <a:lnTo>
                  <a:pt x="95250" y="298703"/>
                </a:lnTo>
                <a:close/>
              </a:path>
            </a:pathLst>
          </a:custGeom>
          <a:solidFill>
            <a:srgbClr val="99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518039" y="248259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504323" y="2468879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561975" h="561975">
                <a:moveTo>
                  <a:pt x="561593" y="561594"/>
                </a:moveTo>
                <a:lnTo>
                  <a:pt x="561593" y="0"/>
                </a:lnTo>
                <a:lnTo>
                  <a:pt x="0" y="0"/>
                </a:lnTo>
                <a:lnTo>
                  <a:pt x="0" y="561594"/>
                </a:lnTo>
                <a:lnTo>
                  <a:pt x="13716" y="5615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4" y="28193"/>
                </a:lnTo>
                <a:lnTo>
                  <a:pt x="533400" y="28193"/>
                </a:lnTo>
                <a:lnTo>
                  <a:pt x="533400" y="13715"/>
                </a:lnTo>
                <a:lnTo>
                  <a:pt x="547116" y="28193"/>
                </a:lnTo>
                <a:lnTo>
                  <a:pt x="547116" y="561594"/>
                </a:lnTo>
                <a:lnTo>
                  <a:pt x="561593" y="561594"/>
                </a:lnTo>
                <a:close/>
              </a:path>
              <a:path w="561975" h="561975">
                <a:moveTo>
                  <a:pt x="28194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4" y="28193"/>
                </a:lnTo>
                <a:close/>
              </a:path>
              <a:path w="561975" h="561975">
                <a:moveTo>
                  <a:pt x="28194" y="533400"/>
                </a:moveTo>
                <a:lnTo>
                  <a:pt x="28194" y="28193"/>
                </a:lnTo>
                <a:lnTo>
                  <a:pt x="13716" y="28193"/>
                </a:lnTo>
                <a:lnTo>
                  <a:pt x="13716" y="533400"/>
                </a:lnTo>
                <a:lnTo>
                  <a:pt x="28194" y="533400"/>
                </a:lnTo>
                <a:close/>
              </a:path>
              <a:path w="561975" h="561975">
                <a:moveTo>
                  <a:pt x="547116" y="533400"/>
                </a:moveTo>
                <a:lnTo>
                  <a:pt x="13716" y="533400"/>
                </a:lnTo>
                <a:lnTo>
                  <a:pt x="28194" y="547115"/>
                </a:lnTo>
                <a:lnTo>
                  <a:pt x="28194" y="561594"/>
                </a:lnTo>
                <a:lnTo>
                  <a:pt x="533400" y="561594"/>
                </a:lnTo>
                <a:lnTo>
                  <a:pt x="533400" y="547115"/>
                </a:lnTo>
                <a:lnTo>
                  <a:pt x="547116" y="533400"/>
                </a:lnTo>
                <a:close/>
              </a:path>
              <a:path w="561975" h="561975">
                <a:moveTo>
                  <a:pt x="28194" y="561594"/>
                </a:moveTo>
                <a:lnTo>
                  <a:pt x="28194" y="547115"/>
                </a:lnTo>
                <a:lnTo>
                  <a:pt x="13716" y="533400"/>
                </a:lnTo>
                <a:lnTo>
                  <a:pt x="13716" y="561594"/>
                </a:lnTo>
                <a:lnTo>
                  <a:pt x="28194" y="561594"/>
                </a:lnTo>
                <a:close/>
              </a:path>
              <a:path w="561975" h="561975">
                <a:moveTo>
                  <a:pt x="547116" y="28193"/>
                </a:moveTo>
                <a:lnTo>
                  <a:pt x="533400" y="13715"/>
                </a:lnTo>
                <a:lnTo>
                  <a:pt x="533400" y="28193"/>
                </a:lnTo>
                <a:lnTo>
                  <a:pt x="547116" y="28193"/>
                </a:lnTo>
                <a:close/>
              </a:path>
              <a:path w="561975" h="561975">
                <a:moveTo>
                  <a:pt x="547116" y="533400"/>
                </a:moveTo>
                <a:lnTo>
                  <a:pt x="547116" y="28193"/>
                </a:lnTo>
                <a:lnTo>
                  <a:pt x="533400" y="28193"/>
                </a:lnTo>
                <a:lnTo>
                  <a:pt x="533400" y="533400"/>
                </a:lnTo>
                <a:lnTo>
                  <a:pt x="547116" y="533400"/>
                </a:lnTo>
                <a:close/>
              </a:path>
              <a:path w="561975" h="561975">
                <a:moveTo>
                  <a:pt x="547116" y="561594"/>
                </a:moveTo>
                <a:lnTo>
                  <a:pt x="547116" y="533400"/>
                </a:lnTo>
                <a:lnTo>
                  <a:pt x="533400" y="547115"/>
                </a:lnTo>
                <a:lnTo>
                  <a:pt x="533400" y="561594"/>
                </a:lnTo>
                <a:lnTo>
                  <a:pt x="547116" y="561594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51439" y="2482595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0" y="0"/>
                </a:moveTo>
                <a:lnTo>
                  <a:pt x="0" y="533400"/>
                </a:lnTo>
                <a:lnTo>
                  <a:pt x="304800" y="5334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037723" y="2468879"/>
            <a:ext cx="333375" cy="561975"/>
          </a:xfrm>
          <a:custGeom>
            <a:avLst/>
            <a:gdLst/>
            <a:ahLst/>
            <a:cxnLst/>
            <a:rect l="l" t="t" r="r" b="b"/>
            <a:pathLst>
              <a:path w="333375" h="561975">
                <a:moveTo>
                  <a:pt x="332993" y="561594"/>
                </a:moveTo>
                <a:lnTo>
                  <a:pt x="332993" y="0"/>
                </a:lnTo>
                <a:lnTo>
                  <a:pt x="0" y="0"/>
                </a:lnTo>
                <a:lnTo>
                  <a:pt x="0" y="561594"/>
                </a:lnTo>
                <a:lnTo>
                  <a:pt x="13716" y="5615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4" y="28193"/>
                </a:lnTo>
                <a:lnTo>
                  <a:pt x="304800" y="28193"/>
                </a:lnTo>
                <a:lnTo>
                  <a:pt x="304800" y="13715"/>
                </a:lnTo>
                <a:lnTo>
                  <a:pt x="318516" y="28193"/>
                </a:lnTo>
                <a:lnTo>
                  <a:pt x="318516" y="561594"/>
                </a:lnTo>
                <a:lnTo>
                  <a:pt x="332993" y="561594"/>
                </a:lnTo>
                <a:close/>
              </a:path>
              <a:path w="333375" h="561975">
                <a:moveTo>
                  <a:pt x="28194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4" y="28193"/>
                </a:lnTo>
                <a:close/>
              </a:path>
              <a:path w="333375" h="561975">
                <a:moveTo>
                  <a:pt x="28194" y="533400"/>
                </a:moveTo>
                <a:lnTo>
                  <a:pt x="28194" y="28193"/>
                </a:lnTo>
                <a:lnTo>
                  <a:pt x="13716" y="28193"/>
                </a:lnTo>
                <a:lnTo>
                  <a:pt x="13716" y="533400"/>
                </a:lnTo>
                <a:lnTo>
                  <a:pt x="28194" y="533400"/>
                </a:lnTo>
                <a:close/>
              </a:path>
              <a:path w="333375" h="561975">
                <a:moveTo>
                  <a:pt x="318516" y="533400"/>
                </a:moveTo>
                <a:lnTo>
                  <a:pt x="13716" y="533400"/>
                </a:lnTo>
                <a:lnTo>
                  <a:pt x="28194" y="547115"/>
                </a:lnTo>
                <a:lnTo>
                  <a:pt x="28194" y="561594"/>
                </a:lnTo>
                <a:lnTo>
                  <a:pt x="304800" y="561594"/>
                </a:lnTo>
                <a:lnTo>
                  <a:pt x="304800" y="547115"/>
                </a:lnTo>
                <a:lnTo>
                  <a:pt x="318516" y="533400"/>
                </a:lnTo>
                <a:close/>
              </a:path>
              <a:path w="333375" h="561975">
                <a:moveTo>
                  <a:pt x="28194" y="561594"/>
                </a:moveTo>
                <a:lnTo>
                  <a:pt x="28194" y="547115"/>
                </a:lnTo>
                <a:lnTo>
                  <a:pt x="13716" y="533400"/>
                </a:lnTo>
                <a:lnTo>
                  <a:pt x="13716" y="561594"/>
                </a:lnTo>
                <a:lnTo>
                  <a:pt x="28194" y="561594"/>
                </a:lnTo>
                <a:close/>
              </a:path>
              <a:path w="333375" h="561975">
                <a:moveTo>
                  <a:pt x="318516" y="28193"/>
                </a:moveTo>
                <a:lnTo>
                  <a:pt x="304800" y="13715"/>
                </a:lnTo>
                <a:lnTo>
                  <a:pt x="304800" y="28193"/>
                </a:lnTo>
                <a:lnTo>
                  <a:pt x="318516" y="28193"/>
                </a:lnTo>
                <a:close/>
              </a:path>
              <a:path w="333375" h="561975">
                <a:moveTo>
                  <a:pt x="318516" y="533400"/>
                </a:moveTo>
                <a:lnTo>
                  <a:pt x="318516" y="28193"/>
                </a:lnTo>
                <a:lnTo>
                  <a:pt x="304800" y="28193"/>
                </a:lnTo>
                <a:lnTo>
                  <a:pt x="304800" y="533400"/>
                </a:lnTo>
                <a:lnTo>
                  <a:pt x="318516" y="533400"/>
                </a:lnTo>
                <a:close/>
              </a:path>
              <a:path w="333375" h="561975">
                <a:moveTo>
                  <a:pt x="318516" y="561594"/>
                </a:moveTo>
                <a:lnTo>
                  <a:pt x="318516" y="533400"/>
                </a:lnTo>
                <a:lnTo>
                  <a:pt x="304800" y="547115"/>
                </a:lnTo>
                <a:lnTo>
                  <a:pt x="304800" y="561594"/>
                </a:lnTo>
                <a:lnTo>
                  <a:pt x="318516" y="561594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13239" y="2482595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0" y="0"/>
                </a:moveTo>
                <a:lnTo>
                  <a:pt x="0" y="533400"/>
                </a:lnTo>
                <a:lnTo>
                  <a:pt x="304799" y="533400"/>
                </a:lnTo>
                <a:lnTo>
                  <a:pt x="304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199523" y="2468879"/>
            <a:ext cx="333375" cy="561975"/>
          </a:xfrm>
          <a:custGeom>
            <a:avLst/>
            <a:gdLst/>
            <a:ahLst/>
            <a:cxnLst/>
            <a:rect l="l" t="t" r="r" b="b"/>
            <a:pathLst>
              <a:path w="333375" h="561975">
                <a:moveTo>
                  <a:pt x="332994" y="561594"/>
                </a:moveTo>
                <a:lnTo>
                  <a:pt x="332994" y="0"/>
                </a:lnTo>
                <a:lnTo>
                  <a:pt x="0" y="0"/>
                </a:lnTo>
                <a:lnTo>
                  <a:pt x="0" y="561594"/>
                </a:lnTo>
                <a:lnTo>
                  <a:pt x="13716" y="561594"/>
                </a:lnTo>
                <a:lnTo>
                  <a:pt x="13715" y="28193"/>
                </a:lnTo>
                <a:lnTo>
                  <a:pt x="28193" y="13715"/>
                </a:lnTo>
                <a:lnTo>
                  <a:pt x="28193" y="28193"/>
                </a:lnTo>
                <a:lnTo>
                  <a:pt x="304799" y="28193"/>
                </a:lnTo>
                <a:lnTo>
                  <a:pt x="304799" y="13715"/>
                </a:lnTo>
                <a:lnTo>
                  <a:pt x="318516" y="28193"/>
                </a:lnTo>
                <a:lnTo>
                  <a:pt x="318516" y="561594"/>
                </a:lnTo>
                <a:lnTo>
                  <a:pt x="332994" y="561594"/>
                </a:lnTo>
                <a:close/>
              </a:path>
              <a:path w="333375" h="561975">
                <a:moveTo>
                  <a:pt x="28193" y="28193"/>
                </a:moveTo>
                <a:lnTo>
                  <a:pt x="28193" y="13715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333375" h="561975">
                <a:moveTo>
                  <a:pt x="28194" y="533400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6" y="533400"/>
                </a:lnTo>
                <a:lnTo>
                  <a:pt x="28194" y="533400"/>
                </a:lnTo>
                <a:close/>
              </a:path>
              <a:path w="333375" h="561975">
                <a:moveTo>
                  <a:pt x="318516" y="533400"/>
                </a:moveTo>
                <a:lnTo>
                  <a:pt x="13716" y="533400"/>
                </a:lnTo>
                <a:lnTo>
                  <a:pt x="28194" y="547115"/>
                </a:lnTo>
                <a:lnTo>
                  <a:pt x="28194" y="561594"/>
                </a:lnTo>
                <a:lnTo>
                  <a:pt x="304799" y="561594"/>
                </a:lnTo>
                <a:lnTo>
                  <a:pt x="304799" y="547115"/>
                </a:lnTo>
                <a:lnTo>
                  <a:pt x="318516" y="533400"/>
                </a:lnTo>
                <a:close/>
              </a:path>
              <a:path w="333375" h="561975">
                <a:moveTo>
                  <a:pt x="28194" y="561594"/>
                </a:moveTo>
                <a:lnTo>
                  <a:pt x="28194" y="547115"/>
                </a:lnTo>
                <a:lnTo>
                  <a:pt x="13716" y="533400"/>
                </a:lnTo>
                <a:lnTo>
                  <a:pt x="13716" y="561594"/>
                </a:lnTo>
                <a:lnTo>
                  <a:pt x="28194" y="561594"/>
                </a:lnTo>
                <a:close/>
              </a:path>
              <a:path w="333375" h="561975">
                <a:moveTo>
                  <a:pt x="318516" y="28193"/>
                </a:moveTo>
                <a:lnTo>
                  <a:pt x="304799" y="13715"/>
                </a:lnTo>
                <a:lnTo>
                  <a:pt x="304799" y="28193"/>
                </a:lnTo>
                <a:lnTo>
                  <a:pt x="318516" y="28193"/>
                </a:lnTo>
                <a:close/>
              </a:path>
              <a:path w="333375" h="561975">
                <a:moveTo>
                  <a:pt x="318516" y="533400"/>
                </a:moveTo>
                <a:lnTo>
                  <a:pt x="318516" y="28193"/>
                </a:lnTo>
                <a:lnTo>
                  <a:pt x="304799" y="28193"/>
                </a:lnTo>
                <a:lnTo>
                  <a:pt x="304799" y="533400"/>
                </a:lnTo>
                <a:lnTo>
                  <a:pt x="318516" y="533400"/>
                </a:lnTo>
                <a:close/>
              </a:path>
              <a:path w="333375" h="561975">
                <a:moveTo>
                  <a:pt x="318516" y="561594"/>
                </a:moveTo>
                <a:lnTo>
                  <a:pt x="318516" y="533400"/>
                </a:lnTo>
                <a:lnTo>
                  <a:pt x="304799" y="547115"/>
                </a:lnTo>
                <a:lnTo>
                  <a:pt x="304799" y="561594"/>
                </a:lnTo>
                <a:lnTo>
                  <a:pt x="318516" y="561594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203839" y="27115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1242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661420" y="2025395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1241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975239" y="2025776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1242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927995" y="2025395"/>
            <a:ext cx="95250" cy="457200"/>
          </a:xfrm>
          <a:custGeom>
            <a:avLst/>
            <a:gdLst/>
            <a:ahLst/>
            <a:cxnLst/>
            <a:rect l="l" t="t" r="r" b="b"/>
            <a:pathLst>
              <a:path w="95250" h="457200">
                <a:moveTo>
                  <a:pt x="47244" y="361950"/>
                </a:moveTo>
                <a:lnTo>
                  <a:pt x="0" y="298704"/>
                </a:lnTo>
                <a:lnTo>
                  <a:pt x="32004" y="406072"/>
                </a:lnTo>
                <a:lnTo>
                  <a:pt x="32004" y="361950"/>
                </a:lnTo>
                <a:lnTo>
                  <a:pt x="47244" y="361950"/>
                </a:lnTo>
                <a:close/>
              </a:path>
              <a:path w="95250" h="457200">
                <a:moveTo>
                  <a:pt x="63246" y="340868"/>
                </a:moveTo>
                <a:lnTo>
                  <a:pt x="63246" y="0"/>
                </a:lnTo>
                <a:lnTo>
                  <a:pt x="32004" y="0"/>
                </a:lnTo>
                <a:lnTo>
                  <a:pt x="32004" y="341548"/>
                </a:lnTo>
                <a:lnTo>
                  <a:pt x="47244" y="361950"/>
                </a:lnTo>
                <a:lnTo>
                  <a:pt x="63246" y="340868"/>
                </a:lnTo>
                <a:close/>
              </a:path>
              <a:path w="95250" h="457200">
                <a:moveTo>
                  <a:pt x="63246" y="404368"/>
                </a:moveTo>
                <a:lnTo>
                  <a:pt x="63246" y="361950"/>
                </a:lnTo>
                <a:lnTo>
                  <a:pt x="32004" y="361950"/>
                </a:lnTo>
                <a:lnTo>
                  <a:pt x="32004" y="406072"/>
                </a:lnTo>
                <a:lnTo>
                  <a:pt x="47244" y="457200"/>
                </a:lnTo>
                <a:lnTo>
                  <a:pt x="63246" y="404368"/>
                </a:lnTo>
                <a:close/>
              </a:path>
              <a:path w="95250" h="457200">
                <a:moveTo>
                  <a:pt x="95250" y="298704"/>
                </a:moveTo>
                <a:lnTo>
                  <a:pt x="47244" y="361950"/>
                </a:lnTo>
                <a:lnTo>
                  <a:pt x="63246" y="361950"/>
                </a:lnTo>
                <a:lnTo>
                  <a:pt x="63246" y="404368"/>
                </a:lnTo>
                <a:lnTo>
                  <a:pt x="95250" y="29870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908439" y="27115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31242">
            <a:solidFill>
              <a:srgbClr val="99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908820" y="2025395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1242">
            <a:solidFill>
              <a:srgbClr val="99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908439" y="2025776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799" y="0"/>
                </a:lnTo>
              </a:path>
            </a:pathLst>
          </a:custGeom>
          <a:ln w="31242">
            <a:solidFill>
              <a:srgbClr val="99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546995" y="2025395"/>
            <a:ext cx="95250" cy="457200"/>
          </a:xfrm>
          <a:custGeom>
            <a:avLst/>
            <a:gdLst/>
            <a:ahLst/>
            <a:cxnLst/>
            <a:rect l="l" t="t" r="r" b="b"/>
            <a:pathLst>
              <a:path w="95250" h="457200">
                <a:moveTo>
                  <a:pt x="47244" y="361950"/>
                </a:moveTo>
                <a:lnTo>
                  <a:pt x="0" y="298704"/>
                </a:lnTo>
                <a:lnTo>
                  <a:pt x="32004" y="406072"/>
                </a:lnTo>
                <a:lnTo>
                  <a:pt x="32004" y="361950"/>
                </a:lnTo>
                <a:lnTo>
                  <a:pt x="47244" y="361950"/>
                </a:lnTo>
                <a:close/>
              </a:path>
              <a:path w="95250" h="457200">
                <a:moveTo>
                  <a:pt x="63246" y="340868"/>
                </a:moveTo>
                <a:lnTo>
                  <a:pt x="63246" y="0"/>
                </a:lnTo>
                <a:lnTo>
                  <a:pt x="32004" y="0"/>
                </a:lnTo>
                <a:lnTo>
                  <a:pt x="32004" y="341548"/>
                </a:lnTo>
                <a:lnTo>
                  <a:pt x="47244" y="361950"/>
                </a:lnTo>
                <a:lnTo>
                  <a:pt x="63246" y="340868"/>
                </a:lnTo>
                <a:close/>
              </a:path>
              <a:path w="95250" h="457200">
                <a:moveTo>
                  <a:pt x="63246" y="404368"/>
                </a:moveTo>
                <a:lnTo>
                  <a:pt x="63246" y="361950"/>
                </a:lnTo>
                <a:lnTo>
                  <a:pt x="32004" y="361950"/>
                </a:lnTo>
                <a:lnTo>
                  <a:pt x="32004" y="406072"/>
                </a:lnTo>
                <a:lnTo>
                  <a:pt x="47244" y="457200"/>
                </a:lnTo>
                <a:lnTo>
                  <a:pt x="63246" y="404368"/>
                </a:lnTo>
                <a:close/>
              </a:path>
              <a:path w="95250" h="457200">
                <a:moveTo>
                  <a:pt x="95250" y="298704"/>
                </a:moveTo>
                <a:lnTo>
                  <a:pt x="47244" y="361950"/>
                </a:lnTo>
                <a:lnTo>
                  <a:pt x="63246" y="361950"/>
                </a:lnTo>
                <a:lnTo>
                  <a:pt x="63246" y="404368"/>
                </a:lnTo>
                <a:lnTo>
                  <a:pt x="95250" y="298704"/>
                </a:lnTo>
                <a:close/>
              </a:path>
            </a:pathLst>
          </a:custGeom>
          <a:solidFill>
            <a:srgbClr val="99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994039" y="4920996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0" y="609600"/>
                </a:lnTo>
                <a:lnTo>
                  <a:pt x="381000" y="6096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989467" y="4916423"/>
            <a:ext cx="391160" cy="619760"/>
          </a:xfrm>
          <a:custGeom>
            <a:avLst/>
            <a:gdLst/>
            <a:ahLst/>
            <a:cxnLst/>
            <a:rect l="l" t="t" r="r" b="b"/>
            <a:pathLst>
              <a:path w="391160" h="619760">
                <a:moveTo>
                  <a:pt x="390906" y="619505"/>
                </a:moveTo>
                <a:lnTo>
                  <a:pt x="390906" y="0"/>
                </a:lnTo>
                <a:lnTo>
                  <a:pt x="0" y="0"/>
                </a:lnTo>
                <a:lnTo>
                  <a:pt x="0" y="619505"/>
                </a:lnTo>
                <a:lnTo>
                  <a:pt x="4571" y="6195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71" y="9905"/>
                </a:lnTo>
                <a:lnTo>
                  <a:pt x="385571" y="619505"/>
                </a:lnTo>
                <a:lnTo>
                  <a:pt x="390906" y="619505"/>
                </a:lnTo>
                <a:close/>
              </a:path>
              <a:path w="391160" h="6197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91160" h="619760">
                <a:moveTo>
                  <a:pt x="9906" y="6096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609600"/>
                </a:lnTo>
                <a:lnTo>
                  <a:pt x="9906" y="609600"/>
                </a:lnTo>
                <a:close/>
              </a:path>
              <a:path w="391160" h="619760">
                <a:moveTo>
                  <a:pt x="385571" y="609600"/>
                </a:moveTo>
                <a:lnTo>
                  <a:pt x="4571" y="609600"/>
                </a:lnTo>
                <a:lnTo>
                  <a:pt x="9906" y="614172"/>
                </a:lnTo>
                <a:lnTo>
                  <a:pt x="9906" y="619505"/>
                </a:lnTo>
                <a:lnTo>
                  <a:pt x="381000" y="619505"/>
                </a:lnTo>
                <a:lnTo>
                  <a:pt x="381000" y="614172"/>
                </a:lnTo>
                <a:lnTo>
                  <a:pt x="385571" y="609600"/>
                </a:lnTo>
                <a:close/>
              </a:path>
              <a:path w="391160" h="619760">
                <a:moveTo>
                  <a:pt x="9906" y="619505"/>
                </a:moveTo>
                <a:lnTo>
                  <a:pt x="9906" y="614172"/>
                </a:lnTo>
                <a:lnTo>
                  <a:pt x="4571" y="609600"/>
                </a:lnTo>
                <a:lnTo>
                  <a:pt x="4571" y="619505"/>
                </a:lnTo>
                <a:lnTo>
                  <a:pt x="9906" y="619505"/>
                </a:lnTo>
                <a:close/>
              </a:path>
              <a:path w="391160" h="619760">
                <a:moveTo>
                  <a:pt x="385571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71" y="9905"/>
                </a:lnTo>
                <a:close/>
              </a:path>
              <a:path w="391160" h="619760">
                <a:moveTo>
                  <a:pt x="385571" y="609600"/>
                </a:moveTo>
                <a:lnTo>
                  <a:pt x="385571" y="9905"/>
                </a:lnTo>
                <a:lnTo>
                  <a:pt x="381000" y="9905"/>
                </a:lnTo>
                <a:lnTo>
                  <a:pt x="381000" y="609600"/>
                </a:lnTo>
                <a:lnTo>
                  <a:pt x="385571" y="609600"/>
                </a:lnTo>
                <a:close/>
              </a:path>
              <a:path w="391160" h="619760">
                <a:moveTo>
                  <a:pt x="385571" y="619505"/>
                </a:moveTo>
                <a:lnTo>
                  <a:pt x="385571" y="609600"/>
                </a:lnTo>
                <a:lnTo>
                  <a:pt x="381000" y="614172"/>
                </a:lnTo>
                <a:lnTo>
                  <a:pt x="381000" y="619505"/>
                </a:lnTo>
                <a:lnTo>
                  <a:pt x="385571" y="6195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603639" y="2806445"/>
            <a:ext cx="609600" cy="114300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95300" y="57150"/>
                </a:moveTo>
                <a:lnTo>
                  <a:pt x="469900" y="38100"/>
                </a:lnTo>
                <a:lnTo>
                  <a:pt x="0" y="38100"/>
                </a:lnTo>
                <a:lnTo>
                  <a:pt x="0" y="76200"/>
                </a:lnTo>
                <a:lnTo>
                  <a:pt x="469900" y="76200"/>
                </a:lnTo>
                <a:lnTo>
                  <a:pt x="495300" y="57150"/>
                </a:lnTo>
                <a:close/>
              </a:path>
              <a:path w="609600" h="114300">
                <a:moveTo>
                  <a:pt x="609600" y="57150"/>
                </a:moveTo>
                <a:lnTo>
                  <a:pt x="419100" y="0"/>
                </a:lnTo>
                <a:lnTo>
                  <a:pt x="469900" y="38100"/>
                </a:lnTo>
                <a:lnTo>
                  <a:pt x="495300" y="38100"/>
                </a:lnTo>
                <a:lnTo>
                  <a:pt x="495300" y="91439"/>
                </a:lnTo>
                <a:lnTo>
                  <a:pt x="609600" y="57150"/>
                </a:lnTo>
                <a:close/>
              </a:path>
              <a:path w="609600" h="114300">
                <a:moveTo>
                  <a:pt x="495300" y="91439"/>
                </a:moveTo>
                <a:lnTo>
                  <a:pt x="495300" y="76200"/>
                </a:lnTo>
                <a:lnTo>
                  <a:pt x="469900" y="76200"/>
                </a:lnTo>
                <a:lnTo>
                  <a:pt x="419100" y="114300"/>
                </a:lnTo>
                <a:lnTo>
                  <a:pt x="495300" y="91439"/>
                </a:lnTo>
                <a:close/>
              </a:path>
              <a:path w="609600" h="114300">
                <a:moveTo>
                  <a:pt x="495300" y="57150"/>
                </a:moveTo>
                <a:lnTo>
                  <a:pt x="495300" y="38100"/>
                </a:lnTo>
                <a:lnTo>
                  <a:pt x="469900" y="38100"/>
                </a:lnTo>
                <a:lnTo>
                  <a:pt x="495300" y="57150"/>
                </a:lnTo>
                <a:close/>
              </a:path>
              <a:path w="609600" h="114300">
                <a:moveTo>
                  <a:pt x="495300" y="76200"/>
                </a:moveTo>
                <a:lnTo>
                  <a:pt x="495300" y="57150"/>
                </a:lnTo>
                <a:lnTo>
                  <a:pt x="469900" y="76200"/>
                </a:lnTo>
                <a:lnTo>
                  <a:pt x="495300" y="76200"/>
                </a:lnTo>
                <a:close/>
              </a:path>
            </a:pathLst>
          </a:custGeom>
          <a:solidFill>
            <a:srgbClr val="FB41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603639" y="1568196"/>
            <a:ext cx="0" cy="1295400"/>
          </a:xfrm>
          <a:custGeom>
            <a:avLst/>
            <a:gdLst/>
            <a:ahLst/>
            <a:cxnLst/>
            <a:rect l="l" t="t" r="r" b="b"/>
            <a:pathLst>
              <a:path w="0" h="1295400">
                <a:moveTo>
                  <a:pt x="0" y="0"/>
                </a:moveTo>
                <a:lnTo>
                  <a:pt x="0" y="1295400"/>
                </a:lnTo>
              </a:path>
            </a:pathLst>
          </a:custGeom>
          <a:ln w="38100">
            <a:solidFill>
              <a:srgbClr val="FB415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7097" y="1047241"/>
            <a:ext cx="461581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20" b="1">
                <a:latin typeface="Microsoft JhengHei"/>
                <a:cs typeface="Microsoft JhengHei"/>
              </a:rPr>
              <a:t>结构销毁操作</a:t>
            </a:r>
            <a:endParaRPr sz="60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7573" y="2064202"/>
            <a:ext cx="7000240" cy="3220085"/>
          </a:xfrm>
          <a:prstGeom prst="rect">
            <a:avLst/>
          </a:prstGeom>
        </p:spPr>
        <p:txBody>
          <a:bodyPr wrap="square" lIns="0" tIns="292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05"/>
              </a:spcBef>
            </a:pPr>
            <a:r>
              <a:rPr dirty="0" sz="4400" spc="-10" b="1">
                <a:solidFill>
                  <a:srgbClr val="33339A"/>
                </a:solidFill>
                <a:latin typeface="Times New Roman"/>
                <a:cs typeface="Times New Roman"/>
              </a:rPr>
              <a:t>DestroyList( 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&amp;L</a:t>
            </a:r>
            <a:r>
              <a:rPr dirty="0" sz="4400" spc="-245" b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33339A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dirty="0" sz="4400" spc="-5">
                <a:solidFill>
                  <a:srgbClr val="FF0000"/>
                </a:solidFill>
                <a:latin typeface="NSimSun"/>
                <a:cs typeface="NSimSun"/>
              </a:rPr>
              <a:t>初始条件</a:t>
            </a:r>
            <a:r>
              <a:rPr dirty="0" sz="4400" spc="-395">
                <a:solidFill>
                  <a:srgbClr val="FF0000"/>
                </a:solidFill>
                <a:latin typeface="NSimSun"/>
                <a:cs typeface="NSimSun"/>
              </a:rPr>
              <a:t>：</a:t>
            </a:r>
            <a:r>
              <a:rPr dirty="0" sz="4000" spc="5">
                <a:solidFill>
                  <a:srgbClr val="323232"/>
                </a:solidFill>
                <a:latin typeface="NSimSun"/>
                <a:cs typeface="NSimSun"/>
              </a:rPr>
              <a:t>线性</a:t>
            </a:r>
            <a:r>
              <a:rPr dirty="0" sz="4000">
                <a:solidFill>
                  <a:srgbClr val="323232"/>
                </a:solidFill>
                <a:latin typeface="NSimSun"/>
                <a:cs typeface="NSimSun"/>
              </a:rPr>
              <a:t>表</a:t>
            </a:r>
            <a:r>
              <a:rPr dirty="0" sz="4000" spc="-70">
                <a:solidFill>
                  <a:srgbClr val="323232"/>
                </a:solidFill>
                <a:latin typeface="NSimSun"/>
                <a:cs typeface="NSimSun"/>
              </a:rPr>
              <a:t> </a:t>
            </a:r>
            <a:r>
              <a:rPr dirty="0" sz="400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dirty="0" sz="4000" spc="-17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323232"/>
                </a:solidFill>
                <a:latin typeface="NSimSun"/>
                <a:cs typeface="NSimSun"/>
              </a:rPr>
              <a:t>已存在。</a:t>
            </a:r>
            <a:endParaRPr sz="400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baseline="-5050" sz="6600" spc="-7">
                <a:solidFill>
                  <a:srgbClr val="FF0000"/>
                </a:solidFill>
                <a:latin typeface="NSimSun"/>
                <a:cs typeface="NSimSun"/>
              </a:rPr>
              <a:t>操作结果</a:t>
            </a:r>
            <a:r>
              <a:rPr dirty="0" baseline="-5050" sz="6600" spc="-592">
                <a:solidFill>
                  <a:srgbClr val="FF0000"/>
                </a:solidFill>
                <a:latin typeface="NSimSun"/>
                <a:cs typeface="NSimSun"/>
              </a:rPr>
              <a:t>：</a:t>
            </a:r>
            <a:r>
              <a:rPr dirty="0" sz="4000">
                <a:solidFill>
                  <a:srgbClr val="323232"/>
                </a:solidFill>
                <a:latin typeface="NSimSun"/>
                <a:cs typeface="NSimSun"/>
              </a:rPr>
              <a:t>销毁线性表</a:t>
            </a:r>
            <a:r>
              <a:rPr dirty="0" sz="4000" spc="-45">
                <a:solidFill>
                  <a:srgbClr val="323232"/>
                </a:solidFill>
                <a:latin typeface="NSimSun"/>
                <a:cs typeface="NSimSun"/>
              </a:rPr>
              <a:t> </a:t>
            </a:r>
            <a:r>
              <a:rPr dirty="0" sz="4000" spc="-5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dirty="0" sz="4000">
                <a:solidFill>
                  <a:srgbClr val="323232"/>
                </a:solidFill>
                <a:latin typeface="NSimSun"/>
                <a:cs typeface="NSimSun"/>
              </a:rPr>
              <a:t>。</a:t>
            </a:r>
            <a:endParaRPr sz="4000">
              <a:latin typeface="NSimSun"/>
              <a:cs typeface="N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80627" y="64449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lnTo>
                  <a:pt x="57150" y="457200"/>
                </a:lnTo>
                <a:lnTo>
                  <a:pt x="57150" y="143256"/>
                </a:lnTo>
                <a:lnTo>
                  <a:pt x="143268" y="143256"/>
                </a:lnTo>
                <a:lnTo>
                  <a:pt x="143268" y="272034"/>
                </a:lnTo>
                <a:lnTo>
                  <a:pt x="146614" y="288667"/>
                </a:lnTo>
                <a:lnTo>
                  <a:pt x="155746" y="302228"/>
                </a:lnTo>
                <a:lnTo>
                  <a:pt x="169307" y="311360"/>
                </a:lnTo>
                <a:lnTo>
                  <a:pt x="185940" y="314706"/>
                </a:lnTo>
                <a:lnTo>
                  <a:pt x="228600" y="314706"/>
                </a:lnTo>
                <a:lnTo>
                  <a:pt x="228600" y="143256"/>
                </a:lnTo>
                <a:lnTo>
                  <a:pt x="314718" y="57150"/>
                </a:lnTo>
                <a:lnTo>
                  <a:pt x="400050" y="143256"/>
                </a:lnTo>
                <a:lnTo>
                  <a:pt x="400050" y="457200"/>
                </a:lnTo>
                <a:lnTo>
                  <a:pt x="457200" y="457200"/>
                </a:lnTo>
                <a:close/>
              </a:path>
              <a:path w="457200" h="457200">
                <a:moveTo>
                  <a:pt x="400050" y="457200"/>
                </a:moveTo>
                <a:lnTo>
                  <a:pt x="400050" y="143256"/>
                </a:lnTo>
                <a:lnTo>
                  <a:pt x="357390" y="143256"/>
                </a:lnTo>
                <a:lnTo>
                  <a:pt x="357390" y="272034"/>
                </a:lnTo>
                <a:lnTo>
                  <a:pt x="347341" y="321933"/>
                </a:lnTo>
                <a:lnTo>
                  <a:pt x="319860" y="362616"/>
                </a:lnTo>
                <a:lnTo>
                  <a:pt x="278946" y="390013"/>
                </a:lnTo>
                <a:lnTo>
                  <a:pt x="228600" y="400050"/>
                </a:lnTo>
                <a:lnTo>
                  <a:pt x="185940" y="400050"/>
                </a:lnTo>
                <a:lnTo>
                  <a:pt x="135915" y="390013"/>
                </a:lnTo>
                <a:lnTo>
                  <a:pt x="94965" y="362616"/>
                </a:lnTo>
                <a:lnTo>
                  <a:pt x="67306" y="321933"/>
                </a:lnTo>
                <a:lnTo>
                  <a:pt x="57150" y="272034"/>
                </a:lnTo>
                <a:lnTo>
                  <a:pt x="57150" y="457200"/>
                </a:lnTo>
                <a:lnTo>
                  <a:pt x="400050" y="457200"/>
                </a:lnTo>
                <a:close/>
              </a:path>
              <a:path w="457200" h="457200">
                <a:moveTo>
                  <a:pt x="272046" y="272034"/>
                </a:moveTo>
                <a:lnTo>
                  <a:pt x="272046" y="143256"/>
                </a:lnTo>
                <a:lnTo>
                  <a:pt x="228600" y="143256"/>
                </a:lnTo>
                <a:lnTo>
                  <a:pt x="228600" y="314706"/>
                </a:lnTo>
                <a:lnTo>
                  <a:pt x="245680" y="311360"/>
                </a:lnTo>
                <a:lnTo>
                  <a:pt x="259472" y="302228"/>
                </a:lnTo>
                <a:lnTo>
                  <a:pt x="268688" y="288667"/>
                </a:lnTo>
                <a:lnTo>
                  <a:pt x="272046" y="272034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37777" y="6502146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214884" y="334239"/>
                </a:moveTo>
                <a:lnTo>
                  <a:pt x="214884" y="214883"/>
                </a:lnTo>
                <a:lnTo>
                  <a:pt x="211526" y="231517"/>
                </a:lnTo>
                <a:lnTo>
                  <a:pt x="202311" y="245078"/>
                </a:lnTo>
                <a:lnTo>
                  <a:pt x="188523" y="254210"/>
                </a:lnTo>
                <a:lnTo>
                  <a:pt x="171450" y="257555"/>
                </a:lnTo>
                <a:lnTo>
                  <a:pt x="128778" y="257555"/>
                </a:lnTo>
                <a:lnTo>
                  <a:pt x="112144" y="254210"/>
                </a:lnTo>
                <a:lnTo>
                  <a:pt x="98583" y="245078"/>
                </a:lnTo>
                <a:lnTo>
                  <a:pt x="89451" y="231517"/>
                </a:lnTo>
                <a:lnTo>
                  <a:pt x="86106" y="214883"/>
                </a:lnTo>
                <a:lnTo>
                  <a:pt x="86106" y="86105"/>
                </a:lnTo>
                <a:lnTo>
                  <a:pt x="0" y="86105"/>
                </a:lnTo>
                <a:lnTo>
                  <a:pt x="0" y="214883"/>
                </a:lnTo>
                <a:lnTo>
                  <a:pt x="10156" y="264783"/>
                </a:lnTo>
                <a:lnTo>
                  <a:pt x="37814" y="305466"/>
                </a:lnTo>
                <a:lnTo>
                  <a:pt x="78759" y="332863"/>
                </a:lnTo>
                <a:lnTo>
                  <a:pt x="128778" y="342899"/>
                </a:lnTo>
                <a:lnTo>
                  <a:pt x="171450" y="342899"/>
                </a:lnTo>
                <a:lnTo>
                  <a:pt x="214884" y="334239"/>
                </a:lnTo>
                <a:close/>
              </a:path>
              <a:path w="342900" h="342900">
                <a:moveTo>
                  <a:pt x="342900" y="86105"/>
                </a:moveTo>
                <a:lnTo>
                  <a:pt x="257556" y="0"/>
                </a:lnTo>
                <a:lnTo>
                  <a:pt x="171450" y="86105"/>
                </a:lnTo>
                <a:lnTo>
                  <a:pt x="214884" y="86105"/>
                </a:lnTo>
                <a:lnTo>
                  <a:pt x="214884" y="334239"/>
                </a:lnTo>
                <a:lnTo>
                  <a:pt x="221789" y="332863"/>
                </a:lnTo>
                <a:lnTo>
                  <a:pt x="262699" y="305466"/>
                </a:lnTo>
                <a:lnTo>
                  <a:pt x="290179" y="264783"/>
                </a:lnTo>
                <a:lnTo>
                  <a:pt x="300228" y="214883"/>
                </a:lnTo>
                <a:lnTo>
                  <a:pt x="300228" y="86105"/>
                </a:lnTo>
                <a:lnTo>
                  <a:pt x="342900" y="86105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33217" y="6496050"/>
            <a:ext cx="360045" cy="354330"/>
          </a:xfrm>
          <a:custGeom>
            <a:avLst/>
            <a:gdLst/>
            <a:ahLst/>
            <a:cxnLst/>
            <a:rect l="l" t="t" r="r" b="b"/>
            <a:pathLst>
              <a:path w="360045" h="354329">
                <a:moveTo>
                  <a:pt x="97536" y="232410"/>
                </a:moveTo>
                <a:lnTo>
                  <a:pt x="96012" y="228600"/>
                </a:lnTo>
                <a:lnTo>
                  <a:pt x="95250" y="224790"/>
                </a:lnTo>
                <a:lnTo>
                  <a:pt x="95250" y="87630"/>
                </a:lnTo>
                <a:lnTo>
                  <a:pt x="0" y="87630"/>
                </a:lnTo>
                <a:lnTo>
                  <a:pt x="0" y="227838"/>
                </a:lnTo>
                <a:lnTo>
                  <a:pt x="4572" y="245420"/>
                </a:lnTo>
                <a:lnTo>
                  <a:pt x="4572" y="96774"/>
                </a:lnTo>
                <a:lnTo>
                  <a:pt x="9906" y="92202"/>
                </a:lnTo>
                <a:lnTo>
                  <a:pt x="9906" y="96774"/>
                </a:lnTo>
                <a:lnTo>
                  <a:pt x="86106" y="96774"/>
                </a:lnTo>
                <a:lnTo>
                  <a:pt x="86106" y="92202"/>
                </a:lnTo>
                <a:lnTo>
                  <a:pt x="90678" y="96774"/>
                </a:lnTo>
                <a:lnTo>
                  <a:pt x="90678" y="241374"/>
                </a:lnTo>
                <a:lnTo>
                  <a:pt x="91092" y="242810"/>
                </a:lnTo>
                <a:lnTo>
                  <a:pt x="96774" y="250276"/>
                </a:lnTo>
                <a:lnTo>
                  <a:pt x="96774" y="231648"/>
                </a:lnTo>
                <a:lnTo>
                  <a:pt x="97536" y="232410"/>
                </a:lnTo>
                <a:close/>
              </a:path>
              <a:path w="360045" h="354329">
                <a:moveTo>
                  <a:pt x="9906" y="96774"/>
                </a:moveTo>
                <a:lnTo>
                  <a:pt x="9906" y="92202"/>
                </a:lnTo>
                <a:lnTo>
                  <a:pt x="4572" y="96774"/>
                </a:lnTo>
                <a:lnTo>
                  <a:pt x="9906" y="96774"/>
                </a:lnTo>
                <a:close/>
              </a:path>
              <a:path w="360045" h="354329">
                <a:moveTo>
                  <a:pt x="19812" y="268986"/>
                </a:moveTo>
                <a:lnTo>
                  <a:pt x="17526" y="262890"/>
                </a:lnTo>
                <a:lnTo>
                  <a:pt x="17526" y="263652"/>
                </a:lnTo>
                <a:lnTo>
                  <a:pt x="15240" y="257556"/>
                </a:lnTo>
                <a:lnTo>
                  <a:pt x="13716" y="251460"/>
                </a:lnTo>
                <a:lnTo>
                  <a:pt x="13716" y="252222"/>
                </a:lnTo>
                <a:lnTo>
                  <a:pt x="12192" y="245364"/>
                </a:lnTo>
                <a:lnTo>
                  <a:pt x="12192" y="246126"/>
                </a:lnTo>
                <a:lnTo>
                  <a:pt x="11430" y="239268"/>
                </a:lnTo>
                <a:lnTo>
                  <a:pt x="11430" y="240030"/>
                </a:lnTo>
                <a:lnTo>
                  <a:pt x="10668" y="233172"/>
                </a:lnTo>
                <a:lnTo>
                  <a:pt x="9906" y="227076"/>
                </a:lnTo>
                <a:lnTo>
                  <a:pt x="9906" y="96774"/>
                </a:lnTo>
                <a:lnTo>
                  <a:pt x="4572" y="96774"/>
                </a:lnTo>
                <a:lnTo>
                  <a:pt x="4572" y="245420"/>
                </a:lnTo>
                <a:lnTo>
                  <a:pt x="13068" y="278097"/>
                </a:lnTo>
                <a:lnTo>
                  <a:pt x="19050" y="286428"/>
                </a:lnTo>
                <a:lnTo>
                  <a:pt x="19050" y="268986"/>
                </a:lnTo>
                <a:lnTo>
                  <a:pt x="19812" y="268986"/>
                </a:lnTo>
                <a:close/>
              </a:path>
              <a:path w="360045" h="354329">
                <a:moveTo>
                  <a:pt x="31242" y="290322"/>
                </a:moveTo>
                <a:lnTo>
                  <a:pt x="24384" y="279654"/>
                </a:lnTo>
                <a:lnTo>
                  <a:pt x="19050" y="268986"/>
                </a:lnTo>
                <a:lnTo>
                  <a:pt x="19050" y="286428"/>
                </a:lnTo>
                <a:lnTo>
                  <a:pt x="30480" y="302350"/>
                </a:lnTo>
                <a:lnTo>
                  <a:pt x="30480" y="289560"/>
                </a:lnTo>
                <a:lnTo>
                  <a:pt x="31242" y="290322"/>
                </a:lnTo>
                <a:close/>
              </a:path>
              <a:path w="360045" h="354329">
                <a:moveTo>
                  <a:pt x="46482" y="320943"/>
                </a:moveTo>
                <a:lnTo>
                  <a:pt x="46482" y="308610"/>
                </a:lnTo>
                <a:lnTo>
                  <a:pt x="45720" y="307848"/>
                </a:lnTo>
                <a:lnTo>
                  <a:pt x="38100" y="299466"/>
                </a:lnTo>
                <a:lnTo>
                  <a:pt x="30480" y="289560"/>
                </a:lnTo>
                <a:lnTo>
                  <a:pt x="30480" y="302350"/>
                </a:lnTo>
                <a:lnTo>
                  <a:pt x="41562" y="317787"/>
                </a:lnTo>
                <a:lnTo>
                  <a:pt x="46482" y="320943"/>
                </a:lnTo>
                <a:close/>
              </a:path>
              <a:path w="360045" h="354329">
                <a:moveTo>
                  <a:pt x="46117" y="308212"/>
                </a:moveTo>
                <a:lnTo>
                  <a:pt x="45720" y="307778"/>
                </a:lnTo>
                <a:lnTo>
                  <a:pt x="46117" y="308212"/>
                </a:lnTo>
                <a:close/>
              </a:path>
              <a:path w="360045" h="354329">
                <a:moveTo>
                  <a:pt x="46482" y="308610"/>
                </a:moveTo>
                <a:lnTo>
                  <a:pt x="46117" y="308212"/>
                </a:lnTo>
                <a:lnTo>
                  <a:pt x="45720" y="307848"/>
                </a:lnTo>
                <a:lnTo>
                  <a:pt x="46482" y="308610"/>
                </a:lnTo>
                <a:close/>
              </a:path>
              <a:path w="360045" h="354329">
                <a:moveTo>
                  <a:pt x="64770" y="332677"/>
                </a:moveTo>
                <a:lnTo>
                  <a:pt x="64770" y="323850"/>
                </a:lnTo>
                <a:lnTo>
                  <a:pt x="54864" y="316230"/>
                </a:lnTo>
                <a:lnTo>
                  <a:pt x="46117" y="308212"/>
                </a:lnTo>
                <a:lnTo>
                  <a:pt x="46482" y="308610"/>
                </a:lnTo>
                <a:lnTo>
                  <a:pt x="46482" y="320943"/>
                </a:lnTo>
                <a:lnTo>
                  <a:pt x="64770" y="332677"/>
                </a:lnTo>
                <a:close/>
              </a:path>
              <a:path w="360045" h="354329">
                <a:moveTo>
                  <a:pt x="74676" y="339033"/>
                </a:moveTo>
                <a:lnTo>
                  <a:pt x="74676" y="329946"/>
                </a:lnTo>
                <a:lnTo>
                  <a:pt x="64008" y="323088"/>
                </a:lnTo>
                <a:lnTo>
                  <a:pt x="64770" y="323850"/>
                </a:lnTo>
                <a:lnTo>
                  <a:pt x="64770" y="332677"/>
                </a:lnTo>
                <a:lnTo>
                  <a:pt x="74676" y="339033"/>
                </a:lnTo>
                <a:close/>
              </a:path>
              <a:path w="360045" h="354329">
                <a:moveTo>
                  <a:pt x="102870" y="340614"/>
                </a:moveTo>
                <a:lnTo>
                  <a:pt x="96774" y="339090"/>
                </a:lnTo>
                <a:lnTo>
                  <a:pt x="90678" y="336804"/>
                </a:lnTo>
                <a:lnTo>
                  <a:pt x="85344" y="334518"/>
                </a:lnTo>
                <a:lnTo>
                  <a:pt x="85344" y="335280"/>
                </a:lnTo>
                <a:lnTo>
                  <a:pt x="73914" y="329184"/>
                </a:lnTo>
                <a:lnTo>
                  <a:pt x="74676" y="329946"/>
                </a:lnTo>
                <a:lnTo>
                  <a:pt x="74676" y="339033"/>
                </a:lnTo>
                <a:lnTo>
                  <a:pt x="82612" y="344125"/>
                </a:lnTo>
                <a:lnTo>
                  <a:pt x="102108" y="348046"/>
                </a:lnTo>
                <a:lnTo>
                  <a:pt x="102108" y="340614"/>
                </a:lnTo>
                <a:lnTo>
                  <a:pt x="102870" y="340614"/>
                </a:lnTo>
                <a:close/>
              </a:path>
              <a:path w="360045" h="354329">
                <a:moveTo>
                  <a:pt x="90678" y="96774"/>
                </a:moveTo>
                <a:lnTo>
                  <a:pt x="86106" y="92202"/>
                </a:lnTo>
                <a:lnTo>
                  <a:pt x="86106" y="96774"/>
                </a:lnTo>
                <a:lnTo>
                  <a:pt x="90678" y="96774"/>
                </a:lnTo>
                <a:close/>
              </a:path>
              <a:path w="360045" h="354329">
                <a:moveTo>
                  <a:pt x="90678" y="241374"/>
                </a:moveTo>
                <a:lnTo>
                  <a:pt x="90678" y="96774"/>
                </a:lnTo>
                <a:lnTo>
                  <a:pt x="86106" y="96774"/>
                </a:lnTo>
                <a:lnTo>
                  <a:pt x="86106" y="225552"/>
                </a:lnTo>
                <a:lnTo>
                  <a:pt x="90678" y="241374"/>
                </a:lnTo>
                <a:close/>
              </a:path>
              <a:path w="360045" h="354329">
                <a:moveTo>
                  <a:pt x="96012" y="224790"/>
                </a:moveTo>
                <a:lnTo>
                  <a:pt x="95250" y="220218"/>
                </a:lnTo>
                <a:lnTo>
                  <a:pt x="95250" y="224790"/>
                </a:lnTo>
                <a:lnTo>
                  <a:pt x="96012" y="224790"/>
                </a:lnTo>
                <a:close/>
              </a:path>
              <a:path w="360045" h="354329">
                <a:moveTo>
                  <a:pt x="104394" y="245364"/>
                </a:moveTo>
                <a:lnTo>
                  <a:pt x="102108" y="241554"/>
                </a:lnTo>
                <a:lnTo>
                  <a:pt x="102108" y="242316"/>
                </a:lnTo>
                <a:lnTo>
                  <a:pt x="99822" y="238506"/>
                </a:lnTo>
                <a:lnTo>
                  <a:pt x="99822" y="239268"/>
                </a:lnTo>
                <a:lnTo>
                  <a:pt x="96774" y="231648"/>
                </a:lnTo>
                <a:lnTo>
                  <a:pt x="96774" y="250276"/>
                </a:lnTo>
                <a:lnTo>
                  <a:pt x="101284" y="256203"/>
                </a:lnTo>
                <a:lnTo>
                  <a:pt x="103632" y="257626"/>
                </a:lnTo>
                <a:lnTo>
                  <a:pt x="103632" y="244602"/>
                </a:lnTo>
                <a:lnTo>
                  <a:pt x="104394" y="245364"/>
                </a:lnTo>
                <a:close/>
              </a:path>
              <a:path w="360045" h="354329">
                <a:moveTo>
                  <a:pt x="108966" y="342138"/>
                </a:moveTo>
                <a:lnTo>
                  <a:pt x="102108" y="340614"/>
                </a:lnTo>
                <a:lnTo>
                  <a:pt x="102108" y="348046"/>
                </a:lnTo>
                <a:lnTo>
                  <a:pt x="108204" y="349272"/>
                </a:lnTo>
                <a:lnTo>
                  <a:pt x="108204" y="342138"/>
                </a:lnTo>
                <a:lnTo>
                  <a:pt x="108966" y="342138"/>
                </a:lnTo>
                <a:close/>
              </a:path>
              <a:path w="360045" h="354329">
                <a:moveTo>
                  <a:pt x="109728" y="261321"/>
                </a:moveTo>
                <a:lnTo>
                  <a:pt x="109728" y="250698"/>
                </a:lnTo>
                <a:lnTo>
                  <a:pt x="103632" y="244602"/>
                </a:lnTo>
                <a:lnTo>
                  <a:pt x="103632" y="257626"/>
                </a:lnTo>
                <a:lnTo>
                  <a:pt x="109728" y="261321"/>
                </a:lnTo>
                <a:close/>
              </a:path>
              <a:path w="360045" h="354329">
                <a:moveTo>
                  <a:pt x="219456" y="345300"/>
                </a:moveTo>
                <a:lnTo>
                  <a:pt x="219456" y="336804"/>
                </a:lnTo>
                <a:lnTo>
                  <a:pt x="213360" y="339090"/>
                </a:lnTo>
                <a:lnTo>
                  <a:pt x="192162" y="343363"/>
                </a:lnTo>
                <a:lnTo>
                  <a:pt x="170688" y="344700"/>
                </a:lnTo>
                <a:lnTo>
                  <a:pt x="127254" y="344424"/>
                </a:lnTo>
                <a:lnTo>
                  <a:pt x="120396" y="343662"/>
                </a:lnTo>
                <a:lnTo>
                  <a:pt x="114300" y="342900"/>
                </a:lnTo>
                <a:lnTo>
                  <a:pt x="108204" y="342138"/>
                </a:lnTo>
                <a:lnTo>
                  <a:pt x="108204" y="349272"/>
                </a:lnTo>
                <a:lnTo>
                  <a:pt x="133350" y="354330"/>
                </a:lnTo>
                <a:lnTo>
                  <a:pt x="176784" y="354330"/>
                </a:lnTo>
                <a:lnTo>
                  <a:pt x="182880" y="353568"/>
                </a:lnTo>
                <a:lnTo>
                  <a:pt x="219456" y="345300"/>
                </a:lnTo>
                <a:close/>
              </a:path>
              <a:path w="360045" h="354329">
                <a:moveTo>
                  <a:pt x="112776" y="252222"/>
                </a:moveTo>
                <a:lnTo>
                  <a:pt x="108966" y="249936"/>
                </a:lnTo>
                <a:lnTo>
                  <a:pt x="109728" y="250698"/>
                </a:lnTo>
                <a:lnTo>
                  <a:pt x="109728" y="261321"/>
                </a:lnTo>
                <a:lnTo>
                  <a:pt x="112014" y="262706"/>
                </a:lnTo>
                <a:lnTo>
                  <a:pt x="112014" y="252222"/>
                </a:lnTo>
                <a:lnTo>
                  <a:pt x="112776" y="252222"/>
                </a:lnTo>
                <a:close/>
              </a:path>
              <a:path w="360045" h="354329">
                <a:moveTo>
                  <a:pt x="115824" y="254508"/>
                </a:moveTo>
                <a:lnTo>
                  <a:pt x="112014" y="252222"/>
                </a:lnTo>
                <a:lnTo>
                  <a:pt x="112014" y="262706"/>
                </a:lnTo>
                <a:lnTo>
                  <a:pt x="115062" y="264554"/>
                </a:lnTo>
                <a:lnTo>
                  <a:pt x="115062" y="254508"/>
                </a:lnTo>
                <a:lnTo>
                  <a:pt x="115824" y="254508"/>
                </a:lnTo>
                <a:close/>
              </a:path>
              <a:path w="360045" h="354329">
                <a:moveTo>
                  <a:pt x="115062" y="342900"/>
                </a:moveTo>
                <a:lnTo>
                  <a:pt x="114300" y="342815"/>
                </a:lnTo>
                <a:lnTo>
                  <a:pt x="115062" y="342900"/>
                </a:lnTo>
                <a:close/>
              </a:path>
              <a:path w="360045" h="354329">
                <a:moveTo>
                  <a:pt x="122682" y="266238"/>
                </a:moveTo>
                <a:lnTo>
                  <a:pt x="122682" y="257556"/>
                </a:lnTo>
                <a:lnTo>
                  <a:pt x="115062" y="254508"/>
                </a:lnTo>
                <a:lnTo>
                  <a:pt x="115062" y="264554"/>
                </a:lnTo>
                <a:lnTo>
                  <a:pt x="115697" y="264939"/>
                </a:lnTo>
                <a:lnTo>
                  <a:pt x="122682" y="266238"/>
                </a:lnTo>
                <a:close/>
              </a:path>
              <a:path w="360045" h="354329">
                <a:moveTo>
                  <a:pt x="121158" y="343662"/>
                </a:moveTo>
                <a:lnTo>
                  <a:pt x="120396" y="343577"/>
                </a:lnTo>
                <a:lnTo>
                  <a:pt x="121158" y="343662"/>
                </a:lnTo>
                <a:close/>
              </a:path>
              <a:path w="360045" h="354329">
                <a:moveTo>
                  <a:pt x="184404" y="267304"/>
                </a:moveTo>
                <a:lnTo>
                  <a:pt x="184404" y="258318"/>
                </a:lnTo>
                <a:lnTo>
                  <a:pt x="179832" y="258445"/>
                </a:lnTo>
                <a:lnTo>
                  <a:pt x="176784" y="258953"/>
                </a:lnTo>
                <a:lnTo>
                  <a:pt x="133350" y="259080"/>
                </a:lnTo>
                <a:lnTo>
                  <a:pt x="129540" y="258318"/>
                </a:lnTo>
                <a:lnTo>
                  <a:pt x="125730" y="258318"/>
                </a:lnTo>
                <a:lnTo>
                  <a:pt x="121920" y="256794"/>
                </a:lnTo>
                <a:lnTo>
                  <a:pt x="122682" y="257556"/>
                </a:lnTo>
                <a:lnTo>
                  <a:pt x="122682" y="266238"/>
                </a:lnTo>
                <a:lnTo>
                  <a:pt x="133350" y="268224"/>
                </a:lnTo>
                <a:lnTo>
                  <a:pt x="181356" y="268224"/>
                </a:lnTo>
                <a:lnTo>
                  <a:pt x="184404" y="267304"/>
                </a:lnTo>
                <a:close/>
              </a:path>
              <a:path w="360045" h="354329">
                <a:moveTo>
                  <a:pt x="134112" y="259080"/>
                </a:moveTo>
                <a:lnTo>
                  <a:pt x="133350" y="258953"/>
                </a:lnTo>
                <a:lnTo>
                  <a:pt x="134112" y="259080"/>
                </a:lnTo>
                <a:close/>
              </a:path>
              <a:path w="360045" h="354329">
                <a:moveTo>
                  <a:pt x="359664" y="96774"/>
                </a:moveTo>
                <a:lnTo>
                  <a:pt x="262128" y="0"/>
                </a:lnTo>
                <a:lnTo>
                  <a:pt x="164592" y="96774"/>
                </a:lnTo>
                <a:lnTo>
                  <a:pt x="176022" y="96774"/>
                </a:lnTo>
                <a:lnTo>
                  <a:pt x="176022" y="87630"/>
                </a:lnTo>
                <a:lnTo>
                  <a:pt x="187452" y="87630"/>
                </a:lnTo>
                <a:lnTo>
                  <a:pt x="259080" y="16002"/>
                </a:lnTo>
                <a:lnTo>
                  <a:pt x="259080" y="9906"/>
                </a:lnTo>
                <a:lnTo>
                  <a:pt x="265176" y="9906"/>
                </a:lnTo>
                <a:lnTo>
                  <a:pt x="265176" y="16002"/>
                </a:lnTo>
                <a:lnTo>
                  <a:pt x="336804" y="87630"/>
                </a:lnTo>
                <a:lnTo>
                  <a:pt x="347472" y="87630"/>
                </a:lnTo>
                <a:lnTo>
                  <a:pt x="347472" y="96774"/>
                </a:lnTo>
                <a:lnTo>
                  <a:pt x="359664" y="96774"/>
                </a:lnTo>
                <a:close/>
              </a:path>
              <a:path w="360045" h="354329">
                <a:moveTo>
                  <a:pt x="187452" y="87630"/>
                </a:moveTo>
                <a:lnTo>
                  <a:pt x="176022" y="87630"/>
                </a:lnTo>
                <a:lnTo>
                  <a:pt x="179832" y="95250"/>
                </a:lnTo>
                <a:lnTo>
                  <a:pt x="187452" y="87630"/>
                </a:lnTo>
                <a:close/>
              </a:path>
              <a:path w="360045" h="354329">
                <a:moveTo>
                  <a:pt x="224028" y="225552"/>
                </a:moveTo>
                <a:lnTo>
                  <a:pt x="224028" y="87630"/>
                </a:lnTo>
                <a:lnTo>
                  <a:pt x="187452" y="87630"/>
                </a:lnTo>
                <a:lnTo>
                  <a:pt x="179832" y="95250"/>
                </a:lnTo>
                <a:lnTo>
                  <a:pt x="176022" y="87630"/>
                </a:lnTo>
                <a:lnTo>
                  <a:pt x="176022" y="96774"/>
                </a:lnTo>
                <a:lnTo>
                  <a:pt x="214122" y="96774"/>
                </a:lnTo>
                <a:lnTo>
                  <a:pt x="214122" y="92202"/>
                </a:lnTo>
                <a:lnTo>
                  <a:pt x="219456" y="96774"/>
                </a:lnTo>
                <a:lnTo>
                  <a:pt x="219456" y="240175"/>
                </a:lnTo>
                <a:lnTo>
                  <a:pt x="224028" y="225552"/>
                </a:lnTo>
                <a:close/>
              </a:path>
              <a:path w="360045" h="354329">
                <a:moveTo>
                  <a:pt x="188214" y="256794"/>
                </a:moveTo>
                <a:lnTo>
                  <a:pt x="183642" y="258318"/>
                </a:lnTo>
                <a:lnTo>
                  <a:pt x="184404" y="258318"/>
                </a:lnTo>
                <a:lnTo>
                  <a:pt x="184404" y="267304"/>
                </a:lnTo>
                <a:lnTo>
                  <a:pt x="187452" y="266384"/>
                </a:lnTo>
                <a:lnTo>
                  <a:pt x="187452" y="257556"/>
                </a:lnTo>
                <a:lnTo>
                  <a:pt x="188214" y="256794"/>
                </a:lnTo>
                <a:close/>
              </a:path>
              <a:path w="360045" h="354329">
                <a:moveTo>
                  <a:pt x="195072" y="264085"/>
                </a:moveTo>
                <a:lnTo>
                  <a:pt x="195072" y="254508"/>
                </a:lnTo>
                <a:lnTo>
                  <a:pt x="187452" y="257556"/>
                </a:lnTo>
                <a:lnTo>
                  <a:pt x="187452" y="266384"/>
                </a:lnTo>
                <a:lnTo>
                  <a:pt x="195072" y="264085"/>
                </a:lnTo>
                <a:close/>
              </a:path>
              <a:path w="360045" h="354329">
                <a:moveTo>
                  <a:pt x="198120" y="263036"/>
                </a:moveTo>
                <a:lnTo>
                  <a:pt x="198120" y="252222"/>
                </a:lnTo>
                <a:lnTo>
                  <a:pt x="194310" y="254508"/>
                </a:lnTo>
                <a:lnTo>
                  <a:pt x="195072" y="254508"/>
                </a:lnTo>
                <a:lnTo>
                  <a:pt x="195072" y="264085"/>
                </a:lnTo>
                <a:lnTo>
                  <a:pt x="197799" y="263262"/>
                </a:lnTo>
                <a:lnTo>
                  <a:pt x="198120" y="263036"/>
                </a:lnTo>
                <a:close/>
              </a:path>
              <a:path w="360045" h="354329">
                <a:moveTo>
                  <a:pt x="201168" y="249936"/>
                </a:moveTo>
                <a:lnTo>
                  <a:pt x="197358" y="252222"/>
                </a:lnTo>
                <a:lnTo>
                  <a:pt x="198120" y="252222"/>
                </a:lnTo>
                <a:lnTo>
                  <a:pt x="198120" y="263036"/>
                </a:lnTo>
                <a:lnTo>
                  <a:pt x="200406" y="261423"/>
                </a:lnTo>
                <a:lnTo>
                  <a:pt x="200406" y="250698"/>
                </a:lnTo>
                <a:lnTo>
                  <a:pt x="201168" y="249936"/>
                </a:lnTo>
                <a:close/>
              </a:path>
              <a:path w="360045" h="354329">
                <a:moveTo>
                  <a:pt x="210312" y="254387"/>
                </a:moveTo>
                <a:lnTo>
                  <a:pt x="210312" y="238506"/>
                </a:lnTo>
                <a:lnTo>
                  <a:pt x="208026" y="242316"/>
                </a:lnTo>
                <a:lnTo>
                  <a:pt x="208026" y="241554"/>
                </a:lnTo>
                <a:lnTo>
                  <a:pt x="205740" y="245364"/>
                </a:lnTo>
                <a:lnTo>
                  <a:pt x="205740" y="244602"/>
                </a:lnTo>
                <a:lnTo>
                  <a:pt x="203454" y="247650"/>
                </a:lnTo>
                <a:lnTo>
                  <a:pt x="200406" y="250698"/>
                </a:lnTo>
                <a:lnTo>
                  <a:pt x="200406" y="261423"/>
                </a:lnTo>
                <a:lnTo>
                  <a:pt x="210245" y="254484"/>
                </a:lnTo>
                <a:close/>
              </a:path>
              <a:path w="360045" h="354329">
                <a:moveTo>
                  <a:pt x="211836" y="252176"/>
                </a:moveTo>
                <a:lnTo>
                  <a:pt x="211836" y="235458"/>
                </a:lnTo>
                <a:lnTo>
                  <a:pt x="209550" y="239268"/>
                </a:lnTo>
                <a:lnTo>
                  <a:pt x="210312" y="238506"/>
                </a:lnTo>
                <a:lnTo>
                  <a:pt x="210312" y="254387"/>
                </a:lnTo>
                <a:lnTo>
                  <a:pt x="211836" y="252176"/>
                </a:lnTo>
                <a:close/>
              </a:path>
              <a:path w="360045" h="354329">
                <a:moveTo>
                  <a:pt x="219456" y="240175"/>
                </a:moveTo>
                <a:lnTo>
                  <a:pt x="219456" y="96774"/>
                </a:lnTo>
                <a:lnTo>
                  <a:pt x="214122" y="96774"/>
                </a:lnTo>
                <a:lnTo>
                  <a:pt x="214122" y="228600"/>
                </a:lnTo>
                <a:lnTo>
                  <a:pt x="212598" y="232410"/>
                </a:lnTo>
                <a:lnTo>
                  <a:pt x="212598" y="231648"/>
                </a:lnTo>
                <a:lnTo>
                  <a:pt x="211074" y="235458"/>
                </a:lnTo>
                <a:lnTo>
                  <a:pt x="211836" y="235458"/>
                </a:lnTo>
                <a:lnTo>
                  <a:pt x="211836" y="252176"/>
                </a:lnTo>
                <a:lnTo>
                  <a:pt x="218914" y="241908"/>
                </a:lnTo>
                <a:lnTo>
                  <a:pt x="219456" y="240175"/>
                </a:lnTo>
                <a:close/>
              </a:path>
              <a:path w="360045" h="354329">
                <a:moveTo>
                  <a:pt x="214122" y="228600"/>
                </a:moveTo>
                <a:lnTo>
                  <a:pt x="214122" y="224790"/>
                </a:lnTo>
                <a:lnTo>
                  <a:pt x="213360" y="228600"/>
                </a:lnTo>
                <a:lnTo>
                  <a:pt x="214122" y="228600"/>
                </a:lnTo>
                <a:close/>
              </a:path>
              <a:path w="360045" h="354329">
                <a:moveTo>
                  <a:pt x="219456" y="96774"/>
                </a:moveTo>
                <a:lnTo>
                  <a:pt x="214122" y="92202"/>
                </a:lnTo>
                <a:lnTo>
                  <a:pt x="214122" y="96774"/>
                </a:lnTo>
                <a:lnTo>
                  <a:pt x="219456" y="96774"/>
                </a:lnTo>
                <a:close/>
              </a:path>
              <a:path w="360045" h="354329">
                <a:moveTo>
                  <a:pt x="224790" y="334518"/>
                </a:moveTo>
                <a:lnTo>
                  <a:pt x="218694" y="336804"/>
                </a:lnTo>
                <a:lnTo>
                  <a:pt x="219456" y="336804"/>
                </a:lnTo>
                <a:lnTo>
                  <a:pt x="219456" y="345300"/>
                </a:lnTo>
                <a:lnTo>
                  <a:pt x="224028" y="344267"/>
                </a:lnTo>
                <a:lnTo>
                  <a:pt x="224028" y="335280"/>
                </a:lnTo>
                <a:lnTo>
                  <a:pt x="224790" y="334518"/>
                </a:lnTo>
                <a:close/>
              </a:path>
              <a:path w="360045" h="354329">
                <a:moveTo>
                  <a:pt x="246126" y="323088"/>
                </a:moveTo>
                <a:lnTo>
                  <a:pt x="235458" y="329946"/>
                </a:lnTo>
                <a:lnTo>
                  <a:pt x="235458" y="329184"/>
                </a:lnTo>
                <a:lnTo>
                  <a:pt x="224028" y="335280"/>
                </a:lnTo>
                <a:lnTo>
                  <a:pt x="224028" y="344267"/>
                </a:lnTo>
                <a:lnTo>
                  <a:pt x="230674" y="342764"/>
                </a:lnTo>
                <a:lnTo>
                  <a:pt x="245364" y="332632"/>
                </a:lnTo>
                <a:lnTo>
                  <a:pt x="245364" y="323850"/>
                </a:lnTo>
                <a:lnTo>
                  <a:pt x="246126" y="323088"/>
                </a:lnTo>
                <a:close/>
              </a:path>
              <a:path w="360045" h="354329">
                <a:moveTo>
                  <a:pt x="264414" y="319493"/>
                </a:moveTo>
                <a:lnTo>
                  <a:pt x="264414" y="307848"/>
                </a:lnTo>
                <a:lnTo>
                  <a:pt x="263652" y="308610"/>
                </a:lnTo>
                <a:lnTo>
                  <a:pt x="255270" y="316230"/>
                </a:lnTo>
                <a:lnTo>
                  <a:pt x="245364" y="323850"/>
                </a:lnTo>
                <a:lnTo>
                  <a:pt x="245364" y="332632"/>
                </a:lnTo>
                <a:lnTo>
                  <a:pt x="264414" y="319493"/>
                </a:lnTo>
                <a:close/>
              </a:path>
              <a:path w="360045" h="354329">
                <a:moveTo>
                  <a:pt x="265176" y="9906"/>
                </a:moveTo>
                <a:lnTo>
                  <a:pt x="259080" y="9906"/>
                </a:lnTo>
                <a:lnTo>
                  <a:pt x="262128" y="12954"/>
                </a:lnTo>
                <a:lnTo>
                  <a:pt x="265176" y="9906"/>
                </a:lnTo>
                <a:close/>
              </a:path>
              <a:path w="360045" h="354329">
                <a:moveTo>
                  <a:pt x="262128" y="12954"/>
                </a:moveTo>
                <a:lnTo>
                  <a:pt x="259080" y="9906"/>
                </a:lnTo>
                <a:lnTo>
                  <a:pt x="259080" y="16002"/>
                </a:lnTo>
                <a:lnTo>
                  <a:pt x="262128" y="12954"/>
                </a:lnTo>
                <a:close/>
              </a:path>
              <a:path w="360045" h="354329">
                <a:moveTo>
                  <a:pt x="265176" y="16002"/>
                </a:moveTo>
                <a:lnTo>
                  <a:pt x="265176" y="9906"/>
                </a:lnTo>
                <a:lnTo>
                  <a:pt x="262128" y="12954"/>
                </a:lnTo>
                <a:lnTo>
                  <a:pt x="265176" y="16002"/>
                </a:lnTo>
                <a:close/>
              </a:path>
              <a:path w="360045" h="354329">
                <a:moveTo>
                  <a:pt x="264016" y="308212"/>
                </a:moveTo>
                <a:lnTo>
                  <a:pt x="263652" y="308546"/>
                </a:lnTo>
                <a:lnTo>
                  <a:pt x="264016" y="308212"/>
                </a:lnTo>
                <a:close/>
              </a:path>
              <a:path w="360045" h="354329">
                <a:moveTo>
                  <a:pt x="264414" y="307848"/>
                </a:moveTo>
                <a:lnTo>
                  <a:pt x="264016" y="308212"/>
                </a:lnTo>
                <a:lnTo>
                  <a:pt x="263652" y="308610"/>
                </a:lnTo>
                <a:lnTo>
                  <a:pt x="264414" y="307848"/>
                </a:lnTo>
                <a:close/>
              </a:path>
              <a:path w="360045" h="354329">
                <a:moveTo>
                  <a:pt x="347472" y="96774"/>
                </a:moveTo>
                <a:lnTo>
                  <a:pt x="347472" y="87630"/>
                </a:lnTo>
                <a:lnTo>
                  <a:pt x="344424" y="95250"/>
                </a:lnTo>
                <a:lnTo>
                  <a:pt x="336804" y="87630"/>
                </a:lnTo>
                <a:lnTo>
                  <a:pt x="300228" y="87630"/>
                </a:lnTo>
                <a:lnTo>
                  <a:pt x="300228" y="227076"/>
                </a:lnTo>
                <a:lnTo>
                  <a:pt x="299466" y="233934"/>
                </a:lnTo>
                <a:lnTo>
                  <a:pt x="299466" y="233172"/>
                </a:lnTo>
                <a:lnTo>
                  <a:pt x="298704" y="240030"/>
                </a:lnTo>
                <a:lnTo>
                  <a:pt x="298704" y="239268"/>
                </a:lnTo>
                <a:lnTo>
                  <a:pt x="297942" y="246126"/>
                </a:lnTo>
                <a:lnTo>
                  <a:pt x="297942" y="245364"/>
                </a:lnTo>
                <a:lnTo>
                  <a:pt x="296418" y="252222"/>
                </a:lnTo>
                <a:lnTo>
                  <a:pt x="296418" y="251460"/>
                </a:lnTo>
                <a:lnTo>
                  <a:pt x="294894" y="257556"/>
                </a:lnTo>
                <a:lnTo>
                  <a:pt x="292608" y="263652"/>
                </a:lnTo>
                <a:lnTo>
                  <a:pt x="292608" y="262890"/>
                </a:lnTo>
                <a:lnTo>
                  <a:pt x="290322" y="268986"/>
                </a:lnTo>
                <a:lnTo>
                  <a:pt x="284988" y="279654"/>
                </a:lnTo>
                <a:lnTo>
                  <a:pt x="278892" y="290322"/>
                </a:lnTo>
                <a:lnTo>
                  <a:pt x="278892" y="289560"/>
                </a:lnTo>
                <a:lnTo>
                  <a:pt x="272034" y="299466"/>
                </a:lnTo>
                <a:lnTo>
                  <a:pt x="264016" y="308212"/>
                </a:lnTo>
                <a:lnTo>
                  <a:pt x="264414" y="307848"/>
                </a:lnTo>
                <a:lnTo>
                  <a:pt x="264414" y="319493"/>
                </a:lnTo>
                <a:lnTo>
                  <a:pt x="270505" y="315291"/>
                </a:lnTo>
                <a:lnTo>
                  <a:pt x="298146" y="275524"/>
                </a:lnTo>
                <a:lnTo>
                  <a:pt x="304800" y="247259"/>
                </a:lnTo>
                <a:lnTo>
                  <a:pt x="304800" y="96774"/>
                </a:lnTo>
                <a:lnTo>
                  <a:pt x="309372" y="92202"/>
                </a:lnTo>
                <a:lnTo>
                  <a:pt x="309372" y="96774"/>
                </a:lnTo>
                <a:lnTo>
                  <a:pt x="347472" y="96774"/>
                </a:lnTo>
                <a:close/>
              </a:path>
              <a:path w="360045" h="354329">
                <a:moveTo>
                  <a:pt x="309372" y="96774"/>
                </a:moveTo>
                <a:lnTo>
                  <a:pt x="309372" y="92202"/>
                </a:lnTo>
                <a:lnTo>
                  <a:pt x="304800" y="96774"/>
                </a:lnTo>
                <a:lnTo>
                  <a:pt x="309372" y="96774"/>
                </a:lnTo>
                <a:close/>
              </a:path>
              <a:path w="360045" h="354329">
                <a:moveTo>
                  <a:pt x="309372" y="227838"/>
                </a:moveTo>
                <a:lnTo>
                  <a:pt x="309372" y="96774"/>
                </a:lnTo>
                <a:lnTo>
                  <a:pt x="304800" y="96774"/>
                </a:lnTo>
                <a:lnTo>
                  <a:pt x="304800" y="247259"/>
                </a:lnTo>
                <a:lnTo>
                  <a:pt x="309372" y="227838"/>
                </a:lnTo>
                <a:close/>
              </a:path>
              <a:path w="360045" h="354329">
                <a:moveTo>
                  <a:pt x="347472" y="87630"/>
                </a:moveTo>
                <a:lnTo>
                  <a:pt x="336804" y="87630"/>
                </a:lnTo>
                <a:lnTo>
                  <a:pt x="344424" y="95250"/>
                </a:lnTo>
                <a:lnTo>
                  <a:pt x="347472" y="87630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76067" y="6440423"/>
            <a:ext cx="467359" cy="467359"/>
          </a:xfrm>
          <a:custGeom>
            <a:avLst/>
            <a:gdLst/>
            <a:ahLst/>
            <a:cxnLst/>
            <a:rect l="l" t="t" r="r" b="b"/>
            <a:pathLst>
              <a:path w="467359" h="467359">
                <a:moveTo>
                  <a:pt x="467105" y="467106"/>
                </a:moveTo>
                <a:lnTo>
                  <a:pt x="467105" y="0"/>
                </a:lnTo>
                <a:lnTo>
                  <a:pt x="0" y="0"/>
                </a:lnTo>
                <a:lnTo>
                  <a:pt x="0" y="467106"/>
                </a:lnTo>
                <a:lnTo>
                  <a:pt x="4559" y="467106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467106"/>
                </a:lnTo>
                <a:lnTo>
                  <a:pt x="467105" y="467106"/>
                </a:lnTo>
                <a:close/>
              </a:path>
              <a:path w="467359" h="4673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467359">
                <a:moveTo>
                  <a:pt x="9906" y="4572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457200"/>
                </a:lnTo>
                <a:lnTo>
                  <a:pt x="9906" y="457200"/>
                </a:lnTo>
                <a:close/>
              </a:path>
              <a:path w="467359" h="467359">
                <a:moveTo>
                  <a:pt x="461759" y="457200"/>
                </a:moveTo>
                <a:lnTo>
                  <a:pt x="4559" y="457200"/>
                </a:lnTo>
                <a:lnTo>
                  <a:pt x="9906" y="461772"/>
                </a:lnTo>
                <a:lnTo>
                  <a:pt x="9906" y="467106"/>
                </a:lnTo>
                <a:lnTo>
                  <a:pt x="457200" y="467106"/>
                </a:lnTo>
                <a:lnTo>
                  <a:pt x="457200" y="461772"/>
                </a:lnTo>
                <a:lnTo>
                  <a:pt x="461759" y="457200"/>
                </a:lnTo>
                <a:close/>
              </a:path>
              <a:path w="467359" h="467359">
                <a:moveTo>
                  <a:pt x="9906" y="467106"/>
                </a:moveTo>
                <a:lnTo>
                  <a:pt x="9906" y="461772"/>
                </a:lnTo>
                <a:lnTo>
                  <a:pt x="4559" y="457200"/>
                </a:lnTo>
                <a:lnTo>
                  <a:pt x="4559" y="467106"/>
                </a:lnTo>
                <a:lnTo>
                  <a:pt x="9906" y="467106"/>
                </a:lnTo>
                <a:close/>
              </a:path>
              <a:path w="467359" h="467359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467359">
                <a:moveTo>
                  <a:pt x="461759" y="4572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457200"/>
                </a:lnTo>
                <a:lnTo>
                  <a:pt x="461759" y="457200"/>
                </a:lnTo>
                <a:close/>
              </a:path>
              <a:path w="467359" h="467359">
                <a:moveTo>
                  <a:pt x="461759" y="467106"/>
                </a:moveTo>
                <a:lnTo>
                  <a:pt x="461759" y="457200"/>
                </a:lnTo>
                <a:lnTo>
                  <a:pt x="457200" y="461772"/>
                </a:lnTo>
                <a:lnTo>
                  <a:pt x="457200" y="467106"/>
                </a:lnTo>
                <a:lnTo>
                  <a:pt x="461759" y="467106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2269" y="980186"/>
            <a:ext cx="562610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 b="1">
                <a:latin typeface="SimSun"/>
                <a:cs typeface="SimSun"/>
              </a:rPr>
              <a:t>双向链表的操作特点：</a:t>
            </a:r>
            <a:endParaRPr sz="44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6573" y="2563621"/>
            <a:ext cx="7136765" cy="2557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9A0000"/>
                </a:solidFill>
                <a:latin typeface="SimSun"/>
                <a:cs typeface="SimSun"/>
              </a:rPr>
              <a:t>“</a:t>
            </a:r>
            <a:r>
              <a:rPr dirty="0" sz="3600" spc="-5" b="1">
                <a:solidFill>
                  <a:srgbClr val="9A0000"/>
                </a:solidFill>
                <a:latin typeface="SimSun"/>
                <a:cs typeface="SimSun"/>
              </a:rPr>
              <a:t>查询</a:t>
            </a:r>
            <a:r>
              <a:rPr dirty="0" sz="3600" spc="-15" b="1">
                <a:solidFill>
                  <a:srgbClr val="9A0000"/>
                </a:solidFill>
                <a:latin typeface="SimSun"/>
                <a:cs typeface="SimSun"/>
              </a:rPr>
              <a:t>”</a:t>
            </a:r>
            <a:r>
              <a:rPr dirty="0" sz="3600" spc="-5" b="1">
                <a:solidFill>
                  <a:srgbClr val="9A0000"/>
                </a:solidFill>
                <a:latin typeface="SimSun"/>
                <a:cs typeface="SimSun"/>
              </a:rPr>
              <a:t> 和单链表相同。</a:t>
            </a:r>
            <a:endParaRPr sz="3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 marR="5080">
              <a:lnSpc>
                <a:spcPct val="140000"/>
              </a:lnSpc>
            </a:pPr>
            <a:r>
              <a:rPr dirty="0" sz="3600" spc="-5" b="1">
                <a:solidFill>
                  <a:srgbClr val="9A0000"/>
                </a:solidFill>
                <a:latin typeface="SimSun"/>
                <a:cs typeface="SimSun"/>
              </a:rPr>
              <a:t>“插入</a:t>
            </a:r>
            <a:r>
              <a:rPr dirty="0" sz="3600" spc="-15" b="1">
                <a:solidFill>
                  <a:srgbClr val="9A0000"/>
                </a:solidFill>
                <a:latin typeface="SimSun"/>
                <a:cs typeface="SimSun"/>
              </a:rPr>
              <a:t>”</a:t>
            </a:r>
            <a:r>
              <a:rPr dirty="0" sz="3600" spc="-75" b="1">
                <a:solidFill>
                  <a:srgbClr val="9A0000"/>
                </a:solidFill>
                <a:latin typeface="SimSun"/>
                <a:cs typeface="SimSun"/>
              </a:rPr>
              <a:t> </a:t>
            </a:r>
            <a:r>
              <a:rPr dirty="0" sz="3600" spc="-5" b="1">
                <a:solidFill>
                  <a:srgbClr val="9A0000"/>
                </a:solidFill>
                <a:latin typeface="SimSun"/>
                <a:cs typeface="SimSun"/>
              </a:rPr>
              <a:t>和“删除”时需要同时修 改两个方向上的指针。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1839" y="1949195"/>
            <a:ext cx="12192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37267" y="1944623"/>
            <a:ext cx="1229360" cy="619760"/>
          </a:xfrm>
          <a:custGeom>
            <a:avLst/>
            <a:gdLst/>
            <a:ahLst/>
            <a:cxnLst/>
            <a:rect l="l" t="t" r="r" b="b"/>
            <a:pathLst>
              <a:path w="1229360" h="619760">
                <a:moveTo>
                  <a:pt x="1229106" y="619505"/>
                </a:moveTo>
                <a:lnTo>
                  <a:pt x="1229106" y="0"/>
                </a:lnTo>
                <a:lnTo>
                  <a:pt x="0" y="0"/>
                </a:lnTo>
                <a:lnTo>
                  <a:pt x="0" y="619505"/>
                </a:lnTo>
                <a:lnTo>
                  <a:pt x="4572" y="619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219200" y="9905"/>
                </a:lnTo>
                <a:lnTo>
                  <a:pt x="1219200" y="4571"/>
                </a:lnTo>
                <a:lnTo>
                  <a:pt x="1223772" y="9905"/>
                </a:lnTo>
                <a:lnTo>
                  <a:pt x="1223772" y="619505"/>
                </a:lnTo>
                <a:lnTo>
                  <a:pt x="1229106" y="619505"/>
                </a:lnTo>
                <a:close/>
              </a:path>
              <a:path w="1229360" h="619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229360" h="619760">
                <a:moveTo>
                  <a:pt x="9905" y="609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609599"/>
                </a:lnTo>
                <a:lnTo>
                  <a:pt x="9905" y="609599"/>
                </a:lnTo>
                <a:close/>
              </a:path>
              <a:path w="1229360" h="619760">
                <a:moveTo>
                  <a:pt x="1223772" y="609599"/>
                </a:moveTo>
                <a:lnTo>
                  <a:pt x="4572" y="609599"/>
                </a:lnTo>
                <a:lnTo>
                  <a:pt x="9905" y="614171"/>
                </a:lnTo>
                <a:lnTo>
                  <a:pt x="9905" y="619505"/>
                </a:lnTo>
                <a:lnTo>
                  <a:pt x="1219200" y="619505"/>
                </a:lnTo>
                <a:lnTo>
                  <a:pt x="1219200" y="614171"/>
                </a:lnTo>
                <a:lnTo>
                  <a:pt x="1223772" y="609599"/>
                </a:lnTo>
                <a:close/>
              </a:path>
              <a:path w="1229360" h="619760">
                <a:moveTo>
                  <a:pt x="9905" y="619505"/>
                </a:moveTo>
                <a:lnTo>
                  <a:pt x="9905" y="614171"/>
                </a:lnTo>
                <a:lnTo>
                  <a:pt x="4572" y="609599"/>
                </a:lnTo>
                <a:lnTo>
                  <a:pt x="4572" y="619505"/>
                </a:lnTo>
                <a:lnTo>
                  <a:pt x="9905" y="619505"/>
                </a:lnTo>
                <a:close/>
              </a:path>
              <a:path w="1229360" h="619760">
                <a:moveTo>
                  <a:pt x="1223772" y="9905"/>
                </a:moveTo>
                <a:lnTo>
                  <a:pt x="1219200" y="4571"/>
                </a:lnTo>
                <a:lnTo>
                  <a:pt x="1219200" y="9905"/>
                </a:lnTo>
                <a:lnTo>
                  <a:pt x="1223772" y="9905"/>
                </a:lnTo>
                <a:close/>
              </a:path>
              <a:path w="1229360" h="619760">
                <a:moveTo>
                  <a:pt x="1223772" y="609599"/>
                </a:moveTo>
                <a:lnTo>
                  <a:pt x="1223772" y="9905"/>
                </a:lnTo>
                <a:lnTo>
                  <a:pt x="1219200" y="9905"/>
                </a:lnTo>
                <a:lnTo>
                  <a:pt x="1219200" y="609599"/>
                </a:lnTo>
                <a:lnTo>
                  <a:pt x="1223772" y="609599"/>
                </a:lnTo>
                <a:close/>
              </a:path>
              <a:path w="1229360" h="619760">
                <a:moveTo>
                  <a:pt x="1223772" y="619505"/>
                </a:moveTo>
                <a:lnTo>
                  <a:pt x="1223772" y="609599"/>
                </a:lnTo>
                <a:lnTo>
                  <a:pt x="1219200" y="614171"/>
                </a:lnTo>
                <a:lnTo>
                  <a:pt x="1219200" y="619505"/>
                </a:lnTo>
                <a:lnTo>
                  <a:pt x="1223772" y="6195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47020" y="19491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5">
            <a:solidFill>
              <a:srgbClr val="004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56620" y="19491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004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56039" y="2206751"/>
            <a:ext cx="685800" cy="95250"/>
          </a:xfrm>
          <a:custGeom>
            <a:avLst/>
            <a:gdLst/>
            <a:ahLst/>
            <a:cxnLst/>
            <a:rect l="l" t="t" r="r" b="b"/>
            <a:pathLst>
              <a:path w="685800" h="95250">
                <a:moveTo>
                  <a:pt x="543306" y="63245"/>
                </a:moveTo>
                <a:lnTo>
                  <a:pt x="543306" y="32003"/>
                </a:lnTo>
                <a:lnTo>
                  <a:pt x="0" y="32004"/>
                </a:lnTo>
                <a:lnTo>
                  <a:pt x="0" y="63246"/>
                </a:lnTo>
                <a:lnTo>
                  <a:pt x="543306" y="63245"/>
                </a:lnTo>
                <a:close/>
              </a:path>
              <a:path w="685800" h="95250">
                <a:moveTo>
                  <a:pt x="685800" y="47243"/>
                </a:moveTo>
                <a:lnTo>
                  <a:pt x="527304" y="0"/>
                </a:lnTo>
                <a:lnTo>
                  <a:pt x="527304" y="32003"/>
                </a:lnTo>
                <a:lnTo>
                  <a:pt x="543306" y="32003"/>
                </a:lnTo>
                <a:lnTo>
                  <a:pt x="543306" y="90403"/>
                </a:lnTo>
                <a:lnTo>
                  <a:pt x="685800" y="47243"/>
                </a:lnTo>
                <a:close/>
              </a:path>
              <a:path w="685800" h="95250">
                <a:moveTo>
                  <a:pt x="543306" y="90403"/>
                </a:moveTo>
                <a:lnTo>
                  <a:pt x="543306" y="63245"/>
                </a:lnTo>
                <a:lnTo>
                  <a:pt x="527304" y="63245"/>
                </a:lnTo>
                <a:lnTo>
                  <a:pt x="527304" y="95249"/>
                </a:lnTo>
                <a:lnTo>
                  <a:pt x="543306" y="90403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18427" y="1949195"/>
            <a:ext cx="12192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13867" y="1944623"/>
            <a:ext cx="1229360" cy="619760"/>
          </a:xfrm>
          <a:custGeom>
            <a:avLst/>
            <a:gdLst/>
            <a:ahLst/>
            <a:cxnLst/>
            <a:rect l="l" t="t" r="r" b="b"/>
            <a:pathLst>
              <a:path w="1229359" h="619760">
                <a:moveTo>
                  <a:pt x="1229105" y="619505"/>
                </a:moveTo>
                <a:lnTo>
                  <a:pt x="1229105" y="0"/>
                </a:lnTo>
                <a:lnTo>
                  <a:pt x="0" y="0"/>
                </a:lnTo>
                <a:lnTo>
                  <a:pt x="0" y="619505"/>
                </a:lnTo>
                <a:lnTo>
                  <a:pt x="4559" y="619505"/>
                </a:lnTo>
                <a:lnTo>
                  <a:pt x="4559" y="9905"/>
                </a:lnTo>
                <a:lnTo>
                  <a:pt x="9893" y="4571"/>
                </a:lnTo>
                <a:lnTo>
                  <a:pt x="9893" y="9905"/>
                </a:lnTo>
                <a:lnTo>
                  <a:pt x="1219200" y="9905"/>
                </a:lnTo>
                <a:lnTo>
                  <a:pt x="1219200" y="4571"/>
                </a:lnTo>
                <a:lnTo>
                  <a:pt x="1223759" y="9905"/>
                </a:lnTo>
                <a:lnTo>
                  <a:pt x="1223759" y="619505"/>
                </a:lnTo>
                <a:lnTo>
                  <a:pt x="1229105" y="619505"/>
                </a:lnTo>
                <a:close/>
              </a:path>
              <a:path w="1229359" h="619760">
                <a:moveTo>
                  <a:pt x="9893" y="9905"/>
                </a:moveTo>
                <a:lnTo>
                  <a:pt x="9893" y="4571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229359" h="619760">
                <a:moveTo>
                  <a:pt x="9893" y="609599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609599"/>
                </a:lnTo>
                <a:lnTo>
                  <a:pt x="9893" y="609599"/>
                </a:lnTo>
                <a:close/>
              </a:path>
              <a:path w="1229359" h="619760">
                <a:moveTo>
                  <a:pt x="1223759" y="609599"/>
                </a:moveTo>
                <a:lnTo>
                  <a:pt x="4559" y="609599"/>
                </a:lnTo>
                <a:lnTo>
                  <a:pt x="9893" y="614171"/>
                </a:lnTo>
                <a:lnTo>
                  <a:pt x="9893" y="619505"/>
                </a:lnTo>
                <a:lnTo>
                  <a:pt x="1219200" y="619505"/>
                </a:lnTo>
                <a:lnTo>
                  <a:pt x="1219200" y="614171"/>
                </a:lnTo>
                <a:lnTo>
                  <a:pt x="1223759" y="609599"/>
                </a:lnTo>
                <a:close/>
              </a:path>
              <a:path w="1229359" h="619760">
                <a:moveTo>
                  <a:pt x="9893" y="619505"/>
                </a:moveTo>
                <a:lnTo>
                  <a:pt x="9893" y="614171"/>
                </a:lnTo>
                <a:lnTo>
                  <a:pt x="4559" y="609599"/>
                </a:lnTo>
                <a:lnTo>
                  <a:pt x="4559" y="619505"/>
                </a:lnTo>
                <a:lnTo>
                  <a:pt x="9893" y="619505"/>
                </a:lnTo>
                <a:close/>
              </a:path>
              <a:path w="1229359" h="619760">
                <a:moveTo>
                  <a:pt x="1223759" y="9905"/>
                </a:moveTo>
                <a:lnTo>
                  <a:pt x="1219200" y="4571"/>
                </a:lnTo>
                <a:lnTo>
                  <a:pt x="1219200" y="9905"/>
                </a:lnTo>
                <a:lnTo>
                  <a:pt x="1223759" y="9905"/>
                </a:lnTo>
                <a:close/>
              </a:path>
              <a:path w="1229359" h="619760">
                <a:moveTo>
                  <a:pt x="1223759" y="609599"/>
                </a:moveTo>
                <a:lnTo>
                  <a:pt x="1223759" y="9905"/>
                </a:lnTo>
                <a:lnTo>
                  <a:pt x="1219200" y="9905"/>
                </a:lnTo>
                <a:lnTo>
                  <a:pt x="1219200" y="609599"/>
                </a:lnTo>
                <a:lnTo>
                  <a:pt x="1223759" y="609599"/>
                </a:lnTo>
                <a:close/>
              </a:path>
              <a:path w="1229359" h="619760">
                <a:moveTo>
                  <a:pt x="1223759" y="619505"/>
                </a:moveTo>
                <a:lnTo>
                  <a:pt x="1223759" y="609599"/>
                </a:lnTo>
                <a:lnTo>
                  <a:pt x="1219200" y="614171"/>
                </a:lnTo>
                <a:lnTo>
                  <a:pt x="1219200" y="619505"/>
                </a:lnTo>
                <a:lnTo>
                  <a:pt x="1223759" y="6195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23620" y="19491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5">
            <a:solidFill>
              <a:srgbClr val="004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33220" y="19491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004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08639" y="2206751"/>
            <a:ext cx="2209800" cy="95250"/>
          </a:xfrm>
          <a:custGeom>
            <a:avLst/>
            <a:gdLst/>
            <a:ahLst/>
            <a:cxnLst/>
            <a:rect l="l" t="t" r="r" b="b"/>
            <a:pathLst>
              <a:path w="2209800" h="95250">
                <a:moveTo>
                  <a:pt x="2067306" y="63245"/>
                </a:moveTo>
                <a:lnTo>
                  <a:pt x="2067306" y="32003"/>
                </a:lnTo>
                <a:lnTo>
                  <a:pt x="0" y="32003"/>
                </a:lnTo>
                <a:lnTo>
                  <a:pt x="0" y="63245"/>
                </a:lnTo>
                <a:lnTo>
                  <a:pt x="2067306" y="63245"/>
                </a:lnTo>
                <a:close/>
              </a:path>
              <a:path w="2209800" h="95250">
                <a:moveTo>
                  <a:pt x="2209787" y="47243"/>
                </a:moveTo>
                <a:lnTo>
                  <a:pt x="2051303" y="0"/>
                </a:lnTo>
                <a:lnTo>
                  <a:pt x="2051303" y="32003"/>
                </a:lnTo>
                <a:lnTo>
                  <a:pt x="2067306" y="32003"/>
                </a:lnTo>
                <a:lnTo>
                  <a:pt x="2067306" y="90402"/>
                </a:lnTo>
                <a:lnTo>
                  <a:pt x="2209787" y="47243"/>
                </a:lnTo>
                <a:close/>
              </a:path>
              <a:path w="2209800" h="95250">
                <a:moveTo>
                  <a:pt x="2067306" y="90402"/>
                </a:moveTo>
                <a:lnTo>
                  <a:pt x="2067306" y="63245"/>
                </a:lnTo>
                <a:lnTo>
                  <a:pt x="2051303" y="63245"/>
                </a:lnTo>
                <a:lnTo>
                  <a:pt x="2051303" y="95249"/>
                </a:lnTo>
                <a:lnTo>
                  <a:pt x="2067306" y="90402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5227" y="2206751"/>
            <a:ext cx="762000" cy="95250"/>
          </a:xfrm>
          <a:custGeom>
            <a:avLst/>
            <a:gdLst/>
            <a:ahLst/>
            <a:cxnLst/>
            <a:rect l="l" t="t" r="r" b="b"/>
            <a:pathLst>
              <a:path w="762000" h="95250">
                <a:moveTo>
                  <a:pt x="619505" y="63245"/>
                </a:moveTo>
                <a:lnTo>
                  <a:pt x="619505" y="32003"/>
                </a:lnTo>
                <a:lnTo>
                  <a:pt x="0" y="32003"/>
                </a:lnTo>
                <a:lnTo>
                  <a:pt x="0" y="63245"/>
                </a:lnTo>
                <a:lnTo>
                  <a:pt x="619505" y="63245"/>
                </a:lnTo>
                <a:close/>
              </a:path>
              <a:path w="762000" h="95250">
                <a:moveTo>
                  <a:pt x="762000" y="47243"/>
                </a:moveTo>
                <a:lnTo>
                  <a:pt x="603516" y="0"/>
                </a:lnTo>
                <a:lnTo>
                  <a:pt x="603516" y="32003"/>
                </a:lnTo>
                <a:lnTo>
                  <a:pt x="619505" y="32003"/>
                </a:lnTo>
                <a:lnTo>
                  <a:pt x="619505" y="90406"/>
                </a:lnTo>
                <a:lnTo>
                  <a:pt x="762000" y="47243"/>
                </a:lnTo>
                <a:close/>
              </a:path>
              <a:path w="762000" h="95250">
                <a:moveTo>
                  <a:pt x="619505" y="90406"/>
                </a:moveTo>
                <a:lnTo>
                  <a:pt x="619505" y="63245"/>
                </a:lnTo>
                <a:lnTo>
                  <a:pt x="603516" y="63245"/>
                </a:lnTo>
                <a:lnTo>
                  <a:pt x="603516" y="95249"/>
                </a:lnTo>
                <a:lnTo>
                  <a:pt x="619505" y="90406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71207" y="16443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31242">
            <a:solidFill>
              <a:srgbClr val="99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51439" y="1644776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 h="0">
                <a:moveTo>
                  <a:pt x="0" y="0"/>
                </a:moveTo>
                <a:lnTo>
                  <a:pt x="2819399" y="0"/>
                </a:lnTo>
              </a:path>
            </a:pathLst>
          </a:custGeom>
          <a:ln w="31242">
            <a:solidFill>
              <a:srgbClr val="99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04195" y="1644395"/>
            <a:ext cx="95250" cy="304800"/>
          </a:xfrm>
          <a:custGeom>
            <a:avLst/>
            <a:gdLst/>
            <a:ahLst/>
            <a:cxnLst/>
            <a:rect l="l" t="t" r="r" b="b"/>
            <a:pathLst>
              <a:path w="95250" h="304800">
                <a:moveTo>
                  <a:pt x="95250" y="146304"/>
                </a:moveTo>
                <a:lnTo>
                  <a:pt x="0" y="146304"/>
                </a:lnTo>
                <a:lnTo>
                  <a:pt x="32004" y="253672"/>
                </a:lnTo>
                <a:lnTo>
                  <a:pt x="32004" y="162306"/>
                </a:lnTo>
                <a:lnTo>
                  <a:pt x="63246" y="162306"/>
                </a:lnTo>
                <a:lnTo>
                  <a:pt x="63246" y="251968"/>
                </a:lnTo>
                <a:lnTo>
                  <a:pt x="95250" y="146304"/>
                </a:lnTo>
                <a:close/>
              </a:path>
              <a:path w="95250" h="304800">
                <a:moveTo>
                  <a:pt x="63246" y="146304"/>
                </a:moveTo>
                <a:lnTo>
                  <a:pt x="63246" y="0"/>
                </a:lnTo>
                <a:lnTo>
                  <a:pt x="32004" y="0"/>
                </a:lnTo>
                <a:lnTo>
                  <a:pt x="32004" y="146304"/>
                </a:lnTo>
                <a:lnTo>
                  <a:pt x="63246" y="146304"/>
                </a:lnTo>
                <a:close/>
              </a:path>
              <a:path w="95250" h="304800">
                <a:moveTo>
                  <a:pt x="63246" y="251968"/>
                </a:moveTo>
                <a:lnTo>
                  <a:pt x="63246" y="162306"/>
                </a:lnTo>
                <a:lnTo>
                  <a:pt x="32004" y="162306"/>
                </a:lnTo>
                <a:lnTo>
                  <a:pt x="32004" y="253672"/>
                </a:lnTo>
                <a:lnTo>
                  <a:pt x="47244" y="304800"/>
                </a:lnTo>
                <a:lnTo>
                  <a:pt x="63246" y="251968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18239" y="3015995"/>
            <a:ext cx="12192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13667" y="3011423"/>
            <a:ext cx="1229360" cy="619760"/>
          </a:xfrm>
          <a:custGeom>
            <a:avLst/>
            <a:gdLst/>
            <a:ahLst/>
            <a:cxnLst/>
            <a:rect l="l" t="t" r="r" b="b"/>
            <a:pathLst>
              <a:path w="1229360" h="619760">
                <a:moveTo>
                  <a:pt x="1229106" y="619505"/>
                </a:moveTo>
                <a:lnTo>
                  <a:pt x="1229106" y="0"/>
                </a:lnTo>
                <a:lnTo>
                  <a:pt x="0" y="0"/>
                </a:lnTo>
                <a:lnTo>
                  <a:pt x="0" y="619506"/>
                </a:lnTo>
                <a:lnTo>
                  <a:pt x="4572" y="6195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219200" y="9906"/>
                </a:lnTo>
                <a:lnTo>
                  <a:pt x="1219200" y="4572"/>
                </a:lnTo>
                <a:lnTo>
                  <a:pt x="1223759" y="9906"/>
                </a:lnTo>
                <a:lnTo>
                  <a:pt x="1223759" y="619505"/>
                </a:lnTo>
                <a:lnTo>
                  <a:pt x="1229106" y="619505"/>
                </a:lnTo>
                <a:close/>
              </a:path>
              <a:path w="1229360" h="6197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229360" h="619760">
                <a:moveTo>
                  <a:pt x="9905" y="6096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609600"/>
                </a:lnTo>
                <a:lnTo>
                  <a:pt x="9905" y="609600"/>
                </a:lnTo>
                <a:close/>
              </a:path>
              <a:path w="1229360" h="619760">
                <a:moveTo>
                  <a:pt x="1223759" y="609600"/>
                </a:moveTo>
                <a:lnTo>
                  <a:pt x="4572" y="609600"/>
                </a:lnTo>
                <a:lnTo>
                  <a:pt x="9905" y="614172"/>
                </a:lnTo>
                <a:lnTo>
                  <a:pt x="9905" y="619506"/>
                </a:lnTo>
                <a:lnTo>
                  <a:pt x="1219200" y="619505"/>
                </a:lnTo>
                <a:lnTo>
                  <a:pt x="1219200" y="614172"/>
                </a:lnTo>
                <a:lnTo>
                  <a:pt x="1223759" y="609600"/>
                </a:lnTo>
                <a:close/>
              </a:path>
              <a:path w="1229360" h="619760">
                <a:moveTo>
                  <a:pt x="9905" y="619506"/>
                </a:moveTo>
                <a:lnTo>
                  <a:pt x="9905" y="614172"/>
                </a:lnTo>
                <a:lnTo>
                  <a:pt x="4572" y="609600"/>
                </a:lnTo>
                <a:lnTo>
                  <a:pt x="4572" y="619506"/>
                </a:lnTo>
                <a:lnTo>
                  <a:pt x="9905" y="619506"/>
                </a:lnTo>
                <a:close/>
              </a:path>
              <a:path w="1229360" h="619760">
                <a:moveTo>
                  <a:pt x="1223759" y="9906"/>
                </a:moveTo>
                <a:lnTo>
                  <a:pt x="1219200" y="4572"/>
                </a:lnTo>
                <a:lnTo>
                  <a:pt x="1219200" y="9906"/>
                </a:lnTo>
                <a:lnTo>
                  <a:pt x="1223759" y="9906"/>
                </a:lnTo>
                <a:close/>
              </a:path>
              <a:path w="1229360" h="619760">
                <a:moveTo>
                  <a:pt x="1223759" y="609600"/>
                </a:moveTo>
                <a:lnTo>
                  <a:pt x="1223759" y="9906"/>
                </a:lnTo>
                <a:lnTo>
                  <a:pt x="1219200" y="9906"/>
                </a:lnTo>
                <a:lnTo>
                  <a:pt x="1219200" y="609600"/>
                </a:lnTo>
                <a:lnTo>
                  <a:pt x="1223759" y="609600"/>
                </a:lnTo>
                <a:close/>
              </a:path>
              <a:path w="1229360" h="619760">
                <a:moveTo>
                  <a:pt x="1223759" y="619505"/>
                </a:moveTo>
                <a:lnTo>
                  <a:pt x="1223759" y="609600"/>
                </a:lnTo>
                <a:lnTo>
                  <a:pt x="1219200" y="614172"/>
                </a:lnTo>
                <a:lnTo>
                  <a:pt x="1219200" y="619505"/>
                </a:lnTo>
                <a:lnTo>
                  <a:pt x="1223759" y="6195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613787" y="3018535"/>
            <a:ext cx="228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C2B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23420" y="30159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004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33020" y="30159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004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238701" y="4822190"/>
            <a:ext cx="23488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9A0000"/>
                </a:solidFill>
                <a:latin typeface="Times New Roman"/>
                <a:cs typeface="Times New Roman"/>
              </a:rPr>
              <a:t>p-&gt;next </a:t>
            </a:r>
            <a:r>
              <a:rPr dirty="0" sz="3600" b="1">
                <a:solidFill>
                  <a:srgbClr val="9A0000"/>
                </a:solidFill>
                <a:latin typeface="Times New Roman"/>
                <a:cs typeface="Times New Roman"/>
              </a:rPr>
              <a:t>=</a:t>
            </a:r>
            <a:r>
              <a:rPr dirty="0" sz="3600" spc="-95" b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9A0000"/>
                </a:solidFill>
                <a:latin typeface="Times New Roman"/>
                <a:cs typeface="Times New Roman"/>
              </a:rPr>
              <a:t>s;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09171" y="5645150"/>
            <a:ext cx="36931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9A0000"/>
                </a:solidFill>
                <a:latin typeface="Times New Roman"/>
                <a:cs typeface="Times New Roman"/>
              </a:rPr>
              <a:t>s-&gt;next-&gt;prior </a:t>
            </a:r>
            <a:r>
              <a:rPr dirty="0" sz="3600" b="1">
                <a:solidFill>
                  <a:srgbClr val="9A0000"/>
                </a:solidFill>
                <a:latin typeface="Times New Roman"/>
                <a:cs typeface="Times New Roman"/>
              </a:rPr>
              <a:t>=</a:t>
            </a:r>
            <a:r>
              <a:rPr dirty="0" sz="3600" spc="-155" b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9A0000"/>
                </a:solidFill>
                <a:latin typeface="Times New Roman"/>
                <a:cs typeface="Times New Roman"/>
              </a:rPr>
              <a:t>s;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33926" y="5645150"/>
            <a:ext cx="25190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9A0000"/>
                </a:solidFill>
                <a:latin typeface="Times New Roman"/>
                <a:cs typeface="Times New Roman"/>
              </a:rPr>
              <a:t>s-&gt;prior </a:t>
            </a:r>
            <a:r>
              <a:rPr dirty="0" sz="3600" b="1">
                <a:solidFill>
                  <a:srgbClr val="9A0000"/>
                </a:solidFill>
                <a:latin typeface="Times New Roman"/>
                <a:cs typeface="Times New Roman"/>
              </a:rPr>
              <a:t>=</a:t>
            </a:r>
            <a:r>
              <a:rPr dirty="0" sz="3600" spc="-155" b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9A0000"/>
                </a:solidFill>
                <a:latin typeface="Times New Roman"/>
                <a:cs typeface="Times New Roman"/>
              </a:rPr>
              <a:t>p;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94239" y="729995"/>
            <a:ext cx="457200" cy="1219200"/>
          </a:xfrm>
          <a:custGeom>
            <a:avLst/>
            <a:gdLst/>
            <a:ahLst/>
            <a:cxnLst/>
            <a:rect l="l" t="t" r="r" b="b"/>
            <a:pathLst>
              <a:path w="457200" h="1219200">
                <a:moveTo>
                  <a:pt x="457200" y="528828"/>
                </a:moveTo>
                <a:lnTo>
                  <a:pt x="457200" y="0"/>
                </a:lnTo>
                <a:lnTo>
                  <a:pt x="0" y="0"/>
                </a:lnTo>
                <a:lnTo>
                  <a:pt x="0" y="528828"/>
                </a:lnTo>
                <a:lnTo>
                  <a:pt x="194310" y="528828"/>
                </a:lnTo>
                <a:lnTo>
                  <a:pt x="194310" y="1152677"/>
                </a:lnTo>
                <a:lnTo>
                  <a:pt x="228600" y="1219200"/>
                </a:lnTo>
                <a:lnTo>
                  <a:pt x="262890" y="1152677"/>
                </a:lnTo>
                <a:lnTo>
                  <a:pt x="262890" y="528828"/>
                </a:lnTo>
                <a:lnTo>
                  <a:pt x="457200" y="528828"/>
                </a:lnTo>
                <a:close/>
              </a:path>
              <a:path w="457200" h="1219200">
                <a:moveTo>
                  <a:pt x="194310" y="1152677"/>
                </a:moveTo>
                <a:lnTo>
                  <a:pt x="194310" y="997458"/>
                </a:lnTo>
                <a:lnTo>
                  <a:pt x="114300" y="997458"/>
                </a:lnTo>
                <a:lnTo>
                  <a:pt x="194310" y="1152677"/>
                </a:lnTo>
                <a:close/>
              </a:path>
              <a:path w="457200" h="1219200">
                <a:moveTo>
                  <a:pt x="342900" y="997458"/>
                </a:moveTo>
                <a:lnTo>
                  <a:pt x="262890" y="997458"/>
                </a:lnTo>
                <a:lnTo>
                  <a:pt x="262890" y="1152677"/>
                </a:lnTo>
                <a:lnTo>
                  <a:pt x="342900" y="99745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80523" y="716280"/>
            <a:ext cx="485775" cy="1264285"/>
          </a:xfrm>
          <a:custGeom>
            <a:avLst/>
            <a:gdLst/>
            <a:ahLst/>
            <a:cxnLst/>
            <a:rect l="l" t="t" r="r" b="b"/>
            <a:pathLst>
              <a:path w="485775" h="1264285">
                <a:moveTo>
                  <a:pt x="485394" y="557022"/>
                </a:moveTo>
                <a:lnTo>
                  <a:pt x="485394" y="0"/>
                </a:lnTo>
                <a:lnTo>
                  <a:pt x="0" y="0"/>
                </a:lnTo>
                <a:lnTo>
                  <a:pt x="0" y="557022"/>
                </a:lnTo>
                <a:lnTo>
                  <a:pt x="13716" y="557022"/>
                </a:lnTo>
                <a:lnTo>
                  <a:pt x="13716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457200" y="28193"/>
                </a:lnTo>
                <a:lnTo>
                  <a:pt x="457200" y="13715"/>
                </a:lnTo>
                <a:lnTo>
                  <a:pt x="470916" y="28193"/>
                </a:lnTo>
                <a:lnTo>
                  <a:pt x="470916" y="557022"/>
                </a:lnTo>
                <a:lnTo>
                  <a:pt x="485394" y="557022"/>
                </a:lnTo>
                <a:close/>
              </a:path>
              <a:path w="485775" h="1264285">
                <a:moveTo>
                  <a:pt x="28193" y="28194"/>
                </a:moveTo>
                <a:lnTo>
                  <a:pt x="28193" y="13716"/>
                </a:lnTo>
                <a:lnTo>
                  <a:pt x="13716" y="28194"/>
                </a:lnTo>
                <a:lnTo>
                  <a:pt x="28193" y="28194"/>
                </a:lnTo>
                <a:close/>
              </a:path>
              <a:path w="485775" h="1264285">
                <a:moveTo>
                  <a:pt x="28194" y="528066"/>
                </a:moveTo>
                <a:lnTo>
                  <a:pt x="28193" y="28194"/>
                </a:lnTo>
                <a:lnTo>
                  <a:pt x="13716" y="28194"/>
                </a:lnTo>
                <a:lnTo>
                  <a:pt x="13716" y="528066"/>
                </a:lnTo>
                <a:lnTo>
                  <a:pt x="28194" y="528066"/>
                </a:lnTo>
                <a:close/>
              </a:path>
              <a:path w="485775" h="1264285">
                <a:moveTo>
                  <a:pt x="222504" y="1025652"/>
                </a:moveTo>
                <a:lnTo>
                  <a:pt x="222504" y="528066"/>
                </a:lnTo>
                <a:lnTo>
                  <a:pt x="13716" y="528066"/>
                </a:lnTo>
                <a:lnTo>
                  <a:pt x="28194" y="542544"/>
                </a:lnTo>
                <a:lnTo>
                  <a:pt x="28194" y="557022"/>
                </a:lnTo>
                <a:lnTo>
                  <a:pt x="194310" y="557022"/>
                </a:lnTo>
                <a:lnTo>
                  <a:pt x="194310" y="542544"/>
                </a:lnTo>
                <a:lnTo>
                  <a:pt x="208026" y="557022"/>
                </a:lnTo>
                <a:lnTo>
                  <a:pt x="208026" y="1025652"/>
                </a:lnTo>
                <a:lnTo>
                  <a:pt x="222504" y="1025652"/>
                </a:lnTo>
                <a:close/>
              </a:path>
              <a:path w="485775" h="1264285">
                <a:moveTo>
                  <a:pt x="28194" y="557022"/>
                </a:moveTo>
                <a:lnTo>
                  <a:pt x="28194" y="542544"/>
                </a:lnTo>
                <a:lnTo>
                  <a:pt x="13716" y="528066"/>
                </a:lnTo>
                <a:lnTo>
                  <a:pt x="13716" y="557022"/>
                </a:lnTo>
                <a:lnTo>
                  <a:pt x="28194" y="557022"/>
                </a:lnTo>
                <a:close/>
              </a:path>
              <a:path w="485775" h="1264285">
                <a:moveTo>
                  <a:pt x="208026" y="996696"/>
                </a:moveTo>
                <a:lnTo>
                  <a:pt x="105156" y="996696"/>
                </a:lnTo>
                <a:lnTo>
                  <a:pt x="128016" y="1041273"/>
                </a:lnTo>
                <a:lnTo>
                  <a:pt x="128016" y="1025652"/>
                </a:lnTo>
                <a:lnTo>
                  <a:pt x="140970" y="1004316"/>
                </a:lnTo>
                <a:lnTo>
                  <a:pt x="151930" y="1025652"/>
                </a:lnTo>
                <a:lnTo>
                  <a:pt x="194310" y="1025652"/>
                </a:lnTo>
                <a:lnTo>
                  <a:pt x="194310" y="1011174"/>
                </a:lnTo>
                <a:lnTo>
                  <a:pt x="208026" y="996696"/>
                </a:lnTo>
                <a:close/>
              </a:path>
              <a:path w="485775" h="1264285">
                <a:moveTo>
                  <a:pt x="151930" y="1025652"/>
                </a:moveTo>
                <a:lnTo>
                  <a:pt x="140970" y="1004316"/>
                </a:lnTo>
                <a:lnTo>
                  <a:pt x="128016" y="1025652"/>
                </a:lnTo>
                <a:lnTo>
                  <a:pt x="151930" y="1025652"/>
                </a:lnTo>
                <a:close/>
              </a:path>
              <a:path w="485775" h="1264285">
                <a:moveTo>
                  <a:pt x="242697" y="1202344"/>
                </a:moveTo>
                <a:lnTo>
                  <a:pt x="151930" y="1025652"/>
                </a:lnTo>
                <a:lnTo>
                  <a:pt x="128016" y="1025652"/>
                </a:lnTo>
                <a:lnTo>
                  <a:pt x="128016" y="1041273"/>
                </a:lnTo>
                <a:lnTo>
                  <a:pt x="230124" y="1240383"/>
                </a:lnTo>
                <a:lnTo>
                  <a:pt x="230124" y="1226820"/>
                </a:lnTo>
                <a:lnTo>
                  <a:pt x="242697" y="1202344"/>
                </a:lnTo>
                <a:close/>
              </a:path>
              <a:path w="485775" h="1264285">
                <a:moveTo>
                  <a:pt x="208026" y="557022"/>
                </a:moveTo>
                <a:lnTo>
                  <a:pt x="194310" y="542544"/>
                </a:lnTo>
                <a:lnTo>
                  <a:pt x="194310" y="557022"/>
                </a:lnTo>
                <a:lnTo>
                  <a:pt x="208026" y="557022"/>
                </a:lnTo>
                <a:close/>
              </a:path>
              <a:path w="485775" h="1264285">
                <a:moveTo>
                  <a:pt x="208026" y="996696"/>
                </a:moveTo>
                <a:lnTo>
                  <a:pt x="208026" y="557022"/>
                </a:lnTo>
                <a:lnTo>
                  <a:pt x="194310" y="557022"/>
                </a:lnTo>
                <a:lnTo>
                  <a:pt x="194310" y="996696"/>
                </a:lnTo>
                <a:lnTo>
                  <a:pt x="208026" y="996696"/>
                </a:lnTo>
                <a:close/>
              </a:path>
              <a:path w="485775" h="1264285">
                <a:moveTo>
                  <a:pt x="208026" y="1025652"/>
                </a:moveTo>
                <a:lnTo>
                  <a:pt x="208026" y="996696"/>
                </a:lnTo>
                <a:lnTo>
                  <a:pt x="194310" y="1011174"/>
                </a:lnTo>
                <a:lnTo>
                  <a:pt x="194310" y="1025652"/>
                </a:lnTo>
                <a:lnTo>
                  <a:pt x="208026" y="1025652"/>
                </a:lnTo>
                <a:close/>
              </a:path>
              <a:path w="485775" h="1264285">
                <a:moveTo>
                  <a:pt x="255270" y="1226820"/>
                </a:moveTo>
                <a:lnTo>
                  <a:pt x="242697" y="1202344"/>
                </a:lnTo>
                <a:lnTo>
                  <a:pt x="230124" y="1226820"/>
                </a:lnTo>
                <a:lnTo>
                  <a:pt x="255270" y="1226820"/>
                </a:lnTo>
                <a:close/>
              </a:path>
              <a:path w="485775" h="1264285">
                <a:moveTo>
                  <a:pt x="255270" y="1239037"/>
                </a:moveTo>
                <a:lnTo>
                  <a:pt x="255270" y="1226820"/>
                </a:lnTo>
                <a:lnTo>
                  <a:pt x="230124" y="1226820"/>
                </a:lnTo>
                <a:lnTo>
                  <a:pt x="230124" y="1240383"/>
                </a:lnTo>
                <a:lnTo>
                  <a:pt x="242316" y="1264158"/>
                </a:lnTo>
                <a:lnTo>
                  <a:pt x="255270" y="1239037"/>
                </a:lnTo>
                <a:close/>
              </a:path>
              <a:path w="485775" h="1264285">
                <a:moveTo>
                  <a:pt x="356616" y="1042504"/>
                </a:moveTo>
                <a:lnTo>
                  <a:pt x="356616" y="1025652"/>
                </a:lnTo>
                <a:lnTo>
                  <a:pt x="333463" y="1025652"/>
                </a:lnTo>
                <a:lnTo>
                  <a:pt x="242697" y="1202344"/>
                </a:lnTo>
                <a:lnTo>
                  <a:pt x="255270" y="1226820"/>
                </a:lnTo>
                <a:lnTo>
                  <a:pt x="255270" y="1239037"/>
                </a:lnTo>
                <a:lnTo>
                  <a:pt x="356616" y="1042504"/>
                </a:lnTo>
                <a:close/>
              </a:path>
              <a:path w="485775" h="1264285">
                <a:moveTo>
                  <a:pt x="470916" y="528066"/>
                </a:moveTo>
                <a:lnTo>
                  <a:pt x="262890" y="528066"/>
                </a:lnTo>
                <a:lnTo>
                  <a:pt x="262890" y="1025652"/>
                </a:lnTo>
                <a:lnTo>
                  <a:pt x="276606" y="1025652"/>
                </a:lnTo>
                <a:lnTo>
                  <a:pt x="276606" y="557022"/>
                </a:lnTo>
                <a:lnTo>
                  <a:pt x="291084" y="542544"/>
                </a:lnTo>
                <a:lnTo>
                  <a:pt x="291084" y="557022"/>
                </a:lnTo>
                <a:lnTo>
                  <a:pt x="457200" y="557022"/>
                </a:lnTo>
                <a:lnTo>
                  <a:pt x="457200" y="542544"/>
                </a:lnTo>
                <a:lnTo>
                  <a:pt x="470916" y="528066"/>
                </a:lnTo>
                <a:close/>
              </a:path>
              <a:path w="485775" h="1264285">
                <a:moveTo>
                  <a:pt x="291084" y="557022"/>
                </a:moveTo>
                <a:lnTo>
                  <a:pt x="291084" y="542544"/>
                </a:lnTo>
                <a:lnTo>
                  <a:pt x="276606" y="557022"/>
                </a:lnTo>
                <a:lnTo>
                  <a:pt x="291084" y="557022"/>
                </a:lnTo>
                <a:close/>
              </a:path>
              <a:path w="485775" h="1264285">
                <a:moveTo>
                  <a:pt x="291084" y="996696"/>
                </a:moveTo>
                <a:lnTo>
                  <a:pt x="291084" y="557022"/>
                </a:lnTo>
                <a:lnTo>
                  <a:pt x="276606" y="557022"/>
                </a:lnTo>
                <a:lnTo>
                  <a:pt x="276606" y="996696"/>
                </a:lnTo>
                <a:lnTo>
                  <a:pt x="291084" y="996696"/>
                </a:lnTo>
                <a:close/>
              </a:path>
              <a:path w="485775" h="1264285">
                <a:moveTo>
                  <a:pt x="380238" y="996696"/>
                </a:moveTo>
                <a:lnTo>
                  <a:pt x="276606" y="996696"/>
                </a:lnTo>
                <a:lnTo>
                  <a:pt x="291084" y="1011174"/>
                </a:lnTo>
                <a:lnTo>
                  <a:pt x="291084" y="1025652"/>
                </a:lnTo>
                <a:lnTo>
                  <a:pt x="333463" y="1025652"/>
                </a:lnTo>
                <a:lnTo>
                  <a:pt x="344424" y="1004316"/>
                </a:lnTo>
                <a:lnTo>
                  <a:pt x="356616" y="1025652"/>
                </a:lnTo>
                <a:lnTo>
                  <a:pt x="356616" y="1042504"/>
                </a:lnTo>
                <a:lnTo>
                  <a:pt x="380238" y="996696"/>
                </a:lnTo>
                <a:close/>
              </a:path>
              <a:path w="485775" h="1264285">
                <a:moveTo>
                  <a:pt x="291084" y="1025652"/>
                </a:moveTo>
                <a:lnTo>
                  <a:pt x="291084" y="1011174"/>
                </a:lnTo>
                <a:lnTo>
                  <a:pt x="276606" y="996696"/>
                </a:lnTo>
                <a:lnTo>
                  <a:pt x="276606" y="1025652"/>
                </a:lnTo>
                <a:lnTo>
                  <a:pt x="291084" y="1025652"/>
                </a:lnTo>
                <a:close/>
              </a:path>
              <a:path w="485775" h="1264285">
                <a:moveTo>
                  <a:pt x="356616" y="1025652"/>
                </a:moveTo>
                <a:lnTo>
                  <a:pt x="344424" y="1004316"/>
                </a:lnTo>
                <a:lnTo>
                  <a:pt x="333463" y="1025652"/>
                </a:lnTo>
                <a:lnTo>
                  <a:pt x="356616" y="1025652"/>
                </a:lnTo>
                <a:close/>
              </a:path>
              <a:path w="485775" h="1264285">
                <a:moveTo>
                  <a:pt x="470916" y="28193"/>
                </a:moveTo>
                <a:lnTo>
                  <a:pt x="457200" y="13715"/>
                </a:lnTo>
                <a:lnTo>
                  <a:pt x="457200" y="28193"/>
                </a:lnTo>
                <a:lnTo>
                  <a:pt x="470916" y="28193"/>
                </a:lnTo>
                <a:close/>
              </a:path>
              <a:path w="485775" h="1264285">
                <a:moveTo>
                  <a:pt x="470916" y="528066"/>
                </a:moveTo>
                <a:lnTo>
                  <a:pt x="470916" y="28193"/>
                </a:lnTo>
                <a:lnTo>
                  <a:pt x="457200" y="28193"/>
                </a:lnTo>
                <a:lnTo>
                  <a:pt x="457200" y="528066"/>
                </a:lnTo>
                <a:lnTo>
                  <a:pt x="470916" y="528066"/>
                </a:lnTo>
                <a:close/>
              </a:path>
              <a:path w="485775" h="1264285">
                <a:moveTo>
                  <a:pt x="470916" y="557022"/>
                </a:moveTo>
                <a:lnTo>
                  <a:pt x="470916" y="528066"/>
                </a:lnTo>
                <a:lnTo>
                  <a:pt x="457200" y="542544"/>
                </a:lnTo>
                <a:lnTo>
                  <a:pt x="457200" y="557022"/>
                </a:lnTo>
                <a:lnTo>
                  <a:pt x="470916" y="557022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682879" y="691388"/>
            <a:ext cx="280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9A"/>
                </a:solidFill>
                <a:latin typeface="Times New Roman"/>
                <a:cs typeface="Times New Roman"/>
              </a:rPr>
              <a:t>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99239" y="3625596"/>
            <a:ext cx="457200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85523" y="3597402"/>
            <a:ext cx="485775" cy="881380"/>
          </a:xfrm>
          <a:custGeom>
            <a:avLst/>
            <a:gdLst/>
            <a:ahLst/>
            <a:cxnLst/>
            <a:rect l="l" t="t" r="r" b="b"/>
            <a:pathLst>
              <a:path w="485775" h="881379">
                <a:moveTo>
                  <a:pt x="204215" y="483870"/>
                </a:moveTo>
                <a:lnTo>
                  <a:pt x="0" y="483870"/>
                </a:lnTo>
                <a:lnTo>
                  <a:pt x="0" y="880872"/>
                </a:lnTo>
                <a:lnTo>
                  <a:pt x="13716" y="880872"/>
                </a:lnTo>
                <a:lnTo>
                  <a:pt x="13716" y="512826"/>
                </a:lnTo>
                <a:lnTo>
                  <a:pt x="28194" y="498348"/>
                </a:lnTo>
                <a:lnTo>
                  <a:pt x="28193" y="512826"/>
                </a:lnTo>
                <a:lnTo>
                  <a:pt x="190499" y="512826"/>
                </a:lnTo>
                <a:lnTo>
                  <a:pt x="190499" y="498348"/>
                </a:lnTo>
                <a:lnTo>
                  <a:pt x="204215" y="483870"/>
                </a:lnTo>
                <a:close/>
              </a:path>
              <a:path w="485775" h="881379">
                <a:moveTo>
                  <a:pt x="28194" y="512826"/>
                </a:moveTo>
                <a:lnTo>
                  <a:pt x="28194" y="498348"/>
                </a:lnTo>
                <a:lnTo>
                  <a:pt x="13716" y="512826"/>
                </a:lnTo>
                <a:lnTo>
                  <a:pt x="28194" y="512826"/>
                </a:lnTo>
                <a:close/>
              </a:path>
              <a:path w="485775" h="881379">
                <a:moveTo>
                  <a:pt x="28194" y="852678"/>
                </a:moveTo>
                <a:lnTo>
                  <a:pt x="28194" y="512826"/>
                </a:lnTo>
                <a:lnTo>
                  <a:pt x="13716" y="512826"/>
                </a:lnTo>
                <a:lnTo>
                  <a:pt x="13716" y="852678"/>
                </a:lnTo>
                <a:lnTo>
                  <a:pt x="28194" y="852678"/>
                </a:lnTo>
                <a:close/>
              </a:path>
              <a:path w="485775" h="881379">
                <a:moveTo>
                  <a:pt x="470916" y="852678"/>
                </a:moveTo>
                <a:lnTo>
                  <a:pt x="13716" y="852678"/>
                </a:lnTo>
                <a:lnTo>
                  <a:pt x="28194" y="866394"/>
                </a:lnTo>
                <a:lnTo>
                  <a:pt x="28194" y="880872"/>
                </a:lnTo>
                <a:lnTo>
                  <a:pt x="457200" y="880872"/>
                </a:lnTo>
                <a:lnTo>
                  <a:pt x="457200" y="866394"/>
                </a:lnTo>
                <a:lnTo>
                  <a:pt x="470916" y="852678"/>
                </a:lnTo>
                <a:close/>
              </a:path>
              <a:path w="485775" h="881379">
                <a:moveTo>
                  <a:pt x="28194" y="880872"/>
                </a:moveTo>
                <a:lnTo>
                  <a:pt x="28194" y="866394"/>
                </a:lnTo>
                <a:lnTo>
                  <a:pt x="13716" y="852678"/>
                </a:lnTo>
                <a:lnTo>
                  <a:pt x="13716" y="880872"/>
                </a:lnTo>
                <a:lnTo>
                  <a:pt x="28194" y="880872"/>
                </a:lnTo>
                <a:close/>
              </a:path>
              <a:path w="485775" h="881379">
                <a:moveTo>
                  <a:pt x="381762" y="240030"/>
                </a:moveTo>
                <a:lnTo>
                  <a:pt x="242315" y="0"/>
                </a:lnTo>
                <a:lnTo>
                  <a:pt x="103631" y="240030"/>
                </a:lnTo>
                <a:lnTo>
                  <a:pt x="128015" y="240030"/>
                </a:lnTo>
                <a:lnTo>
                  <a:pt x="128015" y="211074"/>
                </a:lnTo>
                <a:lnTo>
                  <a:pt x="153374" y="211074"/>
                </a:lnTo>
                <a:lnTo>
                  <a:pt x="230123" y="79065"/>
                </a:lnTo>
                <a:lnTo>
                  <a:pt x="230123" y="35814"/>
                </a:lnTo>
                <a:lnTo>
                  <a:pt x="255269" y="35814"/>
                </a:lnTo>
                <a:lnTo>
                  <a:pt x="255269" y="79065"/>
                </a:lnTo>
                <a:lnTo>
                  <a:pt x="332019" y="211074"/>
                </a:lnTo>
                <a:lnTo>
                  <a:pt x="356616" y="211074"/>
                </a:lnTo>
                <a:lnTo>
                  <a:pt x="356616" y="240030"/>
                </a:lnTo>
                <a:lnTo>
                  <a:pt x="381762" y="240030"/>
                </a:lnTo>
                <a:close/>
              </a:path>
              <a:path w="485775" h="881379">
                <a:moveTo>
                  <a:pt x="153374" y="211074"/>
                </a:moveTo>
                <a:lnTo>
                  <a:pt x="128015" y="211074"/>
                </a:lnTo>
                <a:lnTo>
                  <a:pt x="140969" y="232410"/>
                </a:lnTo>
                <a:lnTo>
                  <a:pt x="153374" y="211074"/>
                </a:lnTo>
                <a:close/>
              </a:path>
              <a:path w="485775" h="881379">
                <a:moveTo>
                  <a:pt x="218694" y="512826"/>
                </a:moveTo>
                <a:lnTo>
                  <a:pt x="218694" y="211074"/>
                </a:lnTo>
                <a:lnTo>
                  <a:pt x="153374" y="211074"/>
                </a:lnTo>
                <a:lnTo>
                  <a:pt x="140969" y="232410"/>
                </a:lnTo>
                <a:lnTo>
                  <a:pt x="128015" y="211074"/>
                </a:lnTo>
                <a:lnTo>
                  <a:pt x="128015" y="240030"/>
                </a:lnTo>
                <a:lnTo>
                  <a:pt x="190499" y="240030"/>
                </a:lnTo>
                <a:lnTo>
                  <a:pt x="190499" y="225552"/>
                </a:lnTo>
                <a:lnTo>
                  <a:pt x="204215" y="240030"/>
                </a:lnTo>
                <a:lnTo>
                  <a:pt x="204215" y="512826"/>
                </a:lnTo>
                <a:lnTo>
                  <a:pt x="218694" y="512826"/>
                </a:lnTo>
                <a:close/>
              </a:path>
              <a:path w="485775" h="881379">
                <a:moveTo>
                  <a:pt x="204215" y="240030"/>
                </a:moveTo>
                <a:lnTo>
                  <a:pt x="190499" y="225552"/>
                </a:lnTo>
                <a:lnTo>
                  <a:pt x="190499" y="240030"/>
                </a:lnTo>
                <a:lnTo>
                  <a:pt x="204215" y="240030"/>
                </a:lnTo>
                <a:close/>
              </a:path>
              <a:path w="485775" h="881379">
                <a:moveTo>
                  <a:pt x="204215" y="483870"/>
                </a:moveTo>
                <a:lnTo>
                  <a:pt x="204215" y="240030"/>
                </a:lnTo>
                <a:lnTo>
                  <a:pt x="190499" y="240030"/>
                </a:lnTo>
                <a:lnTo>
                  <a:pt x="190499" y="483870"/>
                </a:lnTo>
                <a:lnTo>
                  <a:pt x="204215" y="483870"/>
                </a:lnTo>
                <a:close/>
              </a:path>
              <a:path w="485775" h="881379">
                <a:moveTo>
                  <a:pt x="204215" y="512826"/>
                </a:moveTo>
                <a:lnTo>
                  <a:pt x="204215" y="483870"/>
                </a:lnTo>
                <a:lnTo>
                  <a:pt x="190499" y="498348"/>
                </a:lnTo>
                <a:lnTo>
                  <a:pt x="190499" y="512826"/>
                </a:lnTo>
                <a:lnTo>
                  <a:pt x="204215" y="512826"/>
                </a:lnTo>
                <a:close/>
              </a:path>
              <a:path w="485775" h="881379">
                <a:moveTo>
                  <a:pt x="255269" y="35814"/>
                </a:moveTo>
                <a:lnTo>
                  <a:pt x="230123" y="35814"/>
                </a:lnTo>
                <a:lnTo>
                  <a:pt x="242696" y="57439"/>
                </a:lnTo>
                <a:lnTo>
                  <a:pt x="255269" y="35814"/>
                </a:lnTo>
                <a:close/>
              </a:path>
              <a:path w="485775" h="881379">
                <a:moveTo>
                  <a:pt x="242696" y="57439"/>
                </a:moveTo>
                <a:lnTo>
                  <a:pt x="230123" y="35814"/>
                </a:lnTo>
                <a:lnTo>
                  <a:pt x="230123" y="79065"/>
                </a:lnTo>
                <a:lnTo>
                  <a:pt x="242696" y="57439"/>
                </a:lnTo>
                <a:close/>
              </a:path>
              <a:path w="485775" h="881379">
                <a:moveTo>
                  <a:pt x="255269" y="79065"/>
                </a:moveTo>
                <a:lnTo>
                  <a:pt x="255269" y="35814"/>
                </a:lnTo>
                <a:lnTo>
                  <a:pt x="242696" y="57439"/>
                </a:lnTo>
                <a:lnTo>
                  <a:pt x="255269" y="79065"/>
                </a:lnTo>
                <a:close/>
              </a:path>
              <a:path w="485775" h="881379">
                <a:moveTo>
                  <a:pt x="356616" y="240030"/>
                </a:moveTo>
                <a:lnTo>
                  <a:pt x="356616" y="211074"/>
                </a:lnTo>
                <a:lnTo>
                  <a:pt x="344424" y="232410"/>
                </a:lnTo>
                <a:lnTo>
                  <a:pt x="332019" y="211074"/>
                </a:lnTo>
                <a:lnTo>
                  <a:pt x="266700" y="211074"/>
                </a:lnTo>
                <a:lnTo>
                  <a:pt x="266700" y="512826"/>
                </a:lnTo>
                <a:lnTo>
                  <a:pt x="280416" y="512826"/>
                </a:lnTo>
                <a:lnTo>
                  <a:pt x="280416" y="240030"/>
                </a:lnTo>
                <a:lnTo>
                  <a:pt x="294894" y="225552"/>
                </a:lnTo>
                <a:lnTo>
                  <a:pt x="294894" y="240030"/>
                </a:lnTo>
                <a:lnTo>
                  <a:pt x="356616" y="240030"/>
                </a:lnTo>
                <a:close/>
              </a:path>
              <a:path w="485775" h="881379">
                <a:moveTo>
                  <a:pt x="294894" y="240030"/>
                </a:moveTo>
                <a:lnTo>
                  <a:pt x="294894" y="225552"/>
                </a:lnTo>
                <a:lnTo>
                  <a:pt x="280416" y="240030"/>
                </a:lnTo>
                <a:lnTo>
                  <a:pt x="294894" y="240030"/>
                </a:lnTo>
                <a:close/>
              </a:path>
              <a:path w="485775" h="881379">
                <a:moveTo>
                  <a:pt x="294894" y="483870"/>
                </a:moveTo>
                <a:lnTo>
                  <a:pt x="294894" y="240030"/>
                </a:lnTo>
                <a:lnTo>
                  <a:pt x="280416" y="240030"/>
                </a:lnTo>
                <a:lnTo>
                  <a:pt x="280416" y="483870"/>
                </a:lnTo>
                <a:lnTo>
                  <a:pt x="294894" y="483870"/>
                </a:lnTo>
                <a:close/>
              </a:path>
              <a:path w="485775" h="881379">
                <a:moveTo>
                  <a:pt x="485394" y="880872"/>
                </a:moveTo>
                <a:lnTo>
                  <a:pt x="485394" y="483870"/>
                </a:lnTo>
                <a:lnTo>
                  <a:pt x="280416" y="483870"/>
                </a:lnTo>
                <a:lnTo>
                  <a:pt x="294894" y="498348"/>
                </a:lnTo>
                <a:lnTo>
                  <a:pt x="294894" y="512826"/>
                </a:lnTo>
                <a:lnTo>
                  <a:pt x="457200" y="512826"/>
                </a:lnTo>
                <a:lnTo>
                  <a:pt x="457200" y="498348"/>
                </a:lnTo>
                <a:lnTo>
                  <a:pt x="470916" y="512826"/>
                </a:lnTo>
                <a:lnTo>
                  <a:pt x="470916" y="880872"/>
                </a:lnTo>
                <a:lnTo>
                  <a:pt x="485394" y="880872"/>
                </a:lnTo>
                <a:close/>
              </a:path>
              <a:path w="485775" h="881379">
                <a:moveTo>
                  <a:pt x="294894" y="512826"/>
                </a:moveTo>
                <a:lnTo>
                  <a:pt x="294894" y="498348"/>
                </a:lnTo>
                <a:lnTo>
                  <a:pt x="280416" y="483870"/>
                </a:lnTo>
                <a:lnTo>
                  <a:pt x="280416" y="512826"/>
                </a:lnTo>
                <a:lnTo>
                  <a:pt x="294894" y="512826"/>
                </a:lnTo>
                <a:close/>
              </a:path>
              <a:path w="485775" h="881379">
                <a:moveTo>
                  <a:pt x="356616" y="211074"/>
                </a:moveTo>
                <a:lnTo>
                  <a:pt x="332019" y="211074"/>
                </a:lnTo>
                <a:lnTo>
                  <a:pt x="344424" y="232410"/>
                </a:lnTo>
                <a:lnTo>
                  <a:pt x="356616" y="211074"/>
                </a:lnTo>
                <a:close/>
              </a:path>
              <a:path w="485775" h="881379">
                <a:moveTo>
                  <a:pt x="470916" y="512826"/>
                </a:moveTo>
                <a:lnTo>
                  <a:pt x="457200" y="498348"/>
                </a:lnTo>
                <a:lnTo>
                  <a:pt x="457200" y="512826"/>
                </a:lnTo>
                <a:lnTo>
                  <a:pt x="470916" y="512826"/>
                </a:lnTo>
                <a:close/>
              </a:path>
              <a:path w="485775" h="881379">
                <a:moveTo>
                  <a:pt x="470916" y="852678"/>
                </a:moveTo>
                <a:lnTo>
                  <a:pt x="470916" y="512826"/>
                </a:lnTo>
                <a:lnTo>
                  <a:pt x="457200" y="512826"/>
                </a:lnTo>
                <a:lnTo>
                  <a:pt x="457200" y="852678"/>
                </a:lnTo>
                <a:lnTo>
                  <a:pt x="470916" y="852678"/>
                </a:lnTo>
                <a:close/>
              </a:path>
              <a:path w="485775" h="881379">
                <a:moveTo>
                  <a:pt x="470916" y="880872"/>
                </a:moveTo>
                <a:lnTo>
                  <a:pt x="470916" y="852678"/>
                </a:lnTo>
                <a:lnTo>
                  <a:pt x="457200" y="866394"/>
                </a:lnTo>
                <a:lnTo>
                  <a:pt x="457200" y="880872"/>
                </a:lnTo>
                <a:lnTo>
                  <a:pt x="470916" y="880872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209171" y="3680714"/>
            <a:ext cx="3620135" cy="171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416300">
              <a:lnSpc>
                <a:spcPct val="154000"/>
              </a:lnSpc>
              <a:spcBef>
                <a:spcPts val="100"/>
              </a:spcBef>
            </a:pPr>
            <a:r>
              <a:rPr dirty="0" sz="3600" b="1">
                <a:solidFill>
                  <a:srgbClr val="FF0000"/>
                </a:solidFill>
                <a:latin typeface="Times New Roman"/>
                <a:cs typeface="Times New Roman"/>
              </a:rPr>
              <a:t>s  </a:t>
            </a:r>
            <a:r>
              <a:rPr dirty="0" sz="3600" spc="-5" b="1">
                <a:solidFill>
                  <a:srgbClr val="9A0000"/>
                </a:solidFill>
                <a:latin typeface="Times New Roman"/>
                <a:cs typeface="Times New Roman"/>
              </a:rPr>
              <a:t>s-&gt;next </a:t>
            </a:r>
            <a:r>
              <a:rPr dirty="0" sz="3600" b="1">
                <a:solidFill>
                  <a:srgbClr val="9A0000"/>
                </a:solidFill>
                <a:latin typeface="Times New Roman"/>
                <a:cs typeface="Times New Roman"/>
              </a:rPr>
              <a:t>=</a:t>
            </a:r>
            <a:r>
              <a:rPr dirty="0" sz="3600" spc="-90" b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9A0000"/>
                </a:solidFill>
                <a:latin typeface="Times New Roman"/>
                <a:cs typeface="Times New Roman"/>
              </a:rPr>
              <a:t>p-&gt;next;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22639" y="5454396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 h="0">
                <a:moveTo>
                  <a:pt x="0" y="0"/>
                </a:moveTo>
                <a:lnTo>
                  <a:pt x="3581399" y="0"/>
                </a:lnTo>
              </a:path>
            </a:pathLst>
          </a:custGeom>
          <a:ln w="38100">
            <a:solidFill>
              <a:srgbClr val="66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27867" y="2173223"/>
            <a:ext cx="2295144" cy="2377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41839" y="1949195"/>
            <a:ext cx="12192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37267" y="1944623"/>
            <a:ext cx="1229360" cy="619760"/>
          </a:xfrm>
          <a:custGeom>
            <a:avLst/>
            <a:gdLst/>
            <a:ahLst/>
            <a:cxnLst/>
            <a:rect l="l" t="t" r="r" b="b"/>
            <a:pathLst>
              <a:path w="1229360" h="619760">
                <a:moveTo>
                  <a:pt x="1229106" y="619505"/>
                </a:moveTo>
                <a:lnTo>
                  <a:pt x="1229106" y="0"/>
                </a:lnTo>
                <a:lnTo>
                  <a:pt x="0" y="0"/>
                </a:lnTo>
                <a:lnTo>
                  <a:pt x="0" y="619505"/>
                </a:lnTo>
                <a:lnTo>
                  <a:pt x="4572" y="619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219200" y="9905"/>
                </a:lnTo>
                <a:lnTo>
                  <a:pt x="1219200" y="4571"/>
                </a:lnTo>
                <a:lnTo>
                  <a:pt x="1223772" y="9905"/>
                </a:lnTo>
                <a:lnTo>
                  <a:pt x="1223772" y="619505"/>
                </a:lnTo>
                <a:lnTo>
                  <a:pt x="1229106" y="619505"/>
                </a:lnTo>
                <a:close/>
              </a:path>
              <a:path w="1229360" h="619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229360" h="619760">
                <a:moveTo>
                  <a:pt x="9905" y="609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609599"/>
                </a:lnTo>
                <a:lnTo>
                  <a:pt x="9905" y="609599"/>
                </a:lnTo>
                <a:close/>
              </a:path>
              <a:path w="1229360" h="619760">
                <a:moveTo>
                  <a:pt x="1223772" y="609599"/>
                </a:moveTo>
                <a:lnTo>
                  <a:pt x="4572" y="609599"/>
                </a:lnTo>
                <a:lnTo>
                  <a:pt x="9905" y="614171"/>
                </a:lnTo>
                <a:lnTo>
                  <a:pt x="9905" y="619505"/>
                </a:lnTo>
                <a:lnTo>
                  <a:pt x="1219200" y="619505"/>
                </a:lnTo>
                <a:lnTo>
                  <a:pt x="1219200" y="614171"/>
                </a:lnTo>
                <a:lnTo>
                  <a:pt x="1223772" y="609599"/>
                </a:lnTo>
                <a:close/>
              </a:path>
              <a:path w="1229360" h="619760">
                <a:moveTo>
                  <a:pt x="9905" y="619505"/>
                </a:moveTo>
                <a:lnTo>
                  <a:pt x="9905" y="614171"/>
                </a:lnTo>
                <a:lnTo>
                  <a:pt x="4572" y="609599"/>
                </a:lnTo>
                <a:lnTo>
                  <a:pt x="4572" y="619505"/>
                </a:lnTo>
                <a:lnTo>
                  <a:pt x="9905" y="619505"/>
                </a:lnTo>
                <a:close/>
              </a:path>
              <a:path w="1229360" h="619760">
                <a:moveTo>
                  <a:pt x="1223772" y="9905"/>
                </a:moveTo>
                <a:lnTo>
                  <a:pt x="1219200" y="4571"/>
                </a:lnTo>
                <a:lnTo>
                  <a:pt x="1219200" y="9905"/>
                </a:lnTo>
                <a:lnTo>
                  <a:pt x="1223772" y="9905"/>
                </a:lnTo>
                <a:close/>
              </a:path>
              <a:path w="1229360" h="619760">
                <a:moveTo>
                  <a:pt x="1223772" y="609599"/>
                </a:moveTo>
                <a:lnTo>
                  <a:pt x="1223772" y="9905"/>
                </a:lnTo>
                <a:lnTo>
                  <a:pt x="1219200" y="9905"/>
                </a:lnTo>
                <a:lnTo>
                  <a:pt x="1219200" y="609599"/>
                </a:lnTo>
                <a:lnTo>
                  <a:pt x="1223772" y="609599"/>
                </a:lnTo>
                <a:close/>
              </a:path>
              <a:path w="1229360" h="619760">
                <a:moveTo>
                  <a:pt x="1223772" y="619505"/>
                </a:moveTo>
                <a:lnTo>
                  <a:pt x="1223772" y="609599"/>
                </a:lnTo>
                <a:lnTo>
                  <a:pt x="1219200" y="614171"/>
                </a:lnTo>
                <a:lnTo>
                  <a:pt x="1219200" y="619505"/>
                </a:lnTo>
                <a:lnTo>
                  <a:pt x="1223772" y="6195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729869" y="2065273"/>
            <a:ext cx="6432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5400" spc="-7" b="1">
                <a:solidFill>
                  <a:srgbClr val="004C2B"/>
                </a:solidFill>
                <a:latin typeface="Times New Roman"/>
                <a:cs typeface="Times New Roman"/>
              </a:rPr>
              <a:t>a</a:t>
            </a:r>
            <a:r>
              <a:rPr dirty="0" sz="2400" spc="-5" b="1">
                <a:solidFill>
                  <a:srgbClr val="004C2B"/>
                </a:solidFill>
                <a:latin typeface="Times New Roman"/>
                <a:cs typeface="Times New Roman"/>
              </a:rPr>
              <a:t>i-1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47020" y="19491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5">
            <a:solidFill>
              <a:srgbClr val="004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56620" y="19491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004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337427" y="2558795"/>
            <a:ext cx="1038860" cy="778510"/>
          </a:xfrm>
          <a:custGeom>
            <a:avLst/>
            <a:gdLst/>
            <a:ahLst/>
            <a:cxnLst/>
            <a:rect l="l" t="t" r="r" b="b"/>
            <a:pathLst>
              <a:path w="1038859" h="778510">
                <a:moveTo>
                  <a:pt x="990600" y="746759"/>
                </a:moveTo>
                <a:lnTo>
                  <a:pt x="0" y="746759"/>
                </a:lnTo>
                <a:lnTo>
                  <a:pt x="0" y="778001"/>
                </a:lnTo>
                <a:lnTo>
                  <a:pt x="975359" y="778001"/>
                </a:lnTo>
                <a:lnTo>
                  <a:pt x="975360" y="761999"/>
                </a:lnTo>
                <a:lnTo>
                  <a:pt x="990600" y="746759"/>
                </a:lnTo>
                <a:close/>
              </a:path>
              <a:path w="1038859" h="778510">
                <a:moveTo>
                  <a:pt x="1038606" y="159257"/>
                </a:moveTo>
                <a:lnTo>
                  <a:pt x="990600" y="0"/>
                </a:lnTo>
                <a:lnTo>
                  <a:pt x="943356" y="159257"/>
                </a:lnTo>
                <a:lnTo>
                  <a:pt x="975360" y="115897"/>
                </a:lnTo>
                <a:lnTo>
                  <a:pt x="975360" y="95249"/>
                </a:lnTo>
                <a:lnTo>
                  <a:pt x="1006602" y="95249"/>
                </a:lnTo>
                <a:lnTo>
                  <a:pt x="1006602" y="116585"/>
                </a:lnTo>
                <a:lnTo>
                  <a:pt x="1038606" y="159257"/>
                </a:lnTo>
                <a:close/>
              </a:path>
              <a:path w="1038859" h="778510">
                <a:moveTo>
                  <a:pt x="990600" y="95249"/>
                </a:moveTo>
                <a:lnTo>
                  <a:pt x="975360" y="95249"/>
                </a:lnTo>
                <a:lnTo>
                  <a:pt x="975360" y="115897"/>
                </a:lnTo>
                <a:lnTo>
                  <a:pt x="990600" y="95249"/>
                </a:lnTo>
                <a:close/>
              </a:path>
              <a:path w="1038859" h="778510">
                <a:moveTo>
                  <a:pt x="1006602" y="778001"/>
                </a:moveTo>
                <a:lnTo>
                  <a:pt x="1006602" y="116585"/>
                </a:lnTo>
                <a:lnTo>
                  <a:pt x="990600" y="95249"/>
                </a:lnTo>
                <a:lnTo>
                  <a:pt x="975360" y="115897"/>
                </a:lnTo>
                <a:lnTo>
                  <a:pt x="975360" y="746759"/>
                </a:lnTo>
                <a:lnTo>
                  <a:pt x="990600" y="746759"/>
                </a:lnTo>
                <a:lnTo>
                  <a:pt x="990599" y="778001"/>
                </a:lnTo>
                <a:lnTo>
                  <a:pt x="1006602" y="778001"/>
                </a:lnTo>
                <a:close/>
              </a:path>
              <a:path w="1038859" h="778510">
                <a:moveTo>
                  <a:pt x="990599" y="778001"/>
                </a:moveTo>
                <a:lnTo>
                  <a:pt x="990600" y="746759"/>
                </a:lnTo>
                <a:lnTo>
                  <a:pt x="975360" y="761999"/>
                </a:lnTo>
                <a:lnTo>
                  <a:pt x="975359" y="778001"/>
                </a:lnTo>
                <a:lnTo>
                  <a:pt x="990599" y="778001"/>
                </a:lnTo>
                <a:close/>
              </a:path>
              <a:path w="1038859" h="778510">
                <a:moveTo>
                  <a:pt x="1006602" y="116585"/>
                </a:moveTo>
                <a:lnTo>
                  <a:pt x="1006602" y="95249"/>
                </a:lnTo>
                <a:lnTo>
                  <a:pt x="990600" y="95249"/>
                </a:lnTo>
                <a:lnTo>
                  <a:pt x="1006602" y="11658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61227" y="545439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 h="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38100">
            <a:solidFill>
              <a:srgbClr val="66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661039" y="2238755"/>
            <a:ext cx="457200" cy="1130300"/>
          </a:xfrm>
          <a:custGeom>
            <a:avLst/>
            <a:gdLst/>
            <a:ahLst/>
            <a:cxnLst/>
            <a:rect l="l" t="t" r="r" b="b"/>
            <a:pathLst>
              <a:path w="457200" h="1130300">
                <a:moveTo>
                  <a:pt x="244602" y="1066800"/>
                </a:moveTo>
                <a:lnTo>
                  <a:pt x="244602" y="0"/>
                </a:lnTo>
                <a:lnTo>
                  <a:pt x="0" y="0"/>
                </a:lnTo>
                <a:lnTo>
                  <a:pt x="0" y="31242"/>
                </a:lnTo>
                <a:lnTo>
                  <a:pt x="213360" y="31241"/>
                </a:lnTo>
                <a:lnTo>
                  <a:pt x="213360" y="15239"/>
                </a:lnTo>
                <a:lnTo>
                  <a:pt x="228600" y="31241"/>
                </a:lnTo>
                <a:lnTo>
                  <a:pt x="228600" y="1066800"/>
                </a:lnTo>
                <a:lnTo>
                  <a:pt x="244602" y="1066800"/>
                </a:lnTo>
                <a:close/>
              </a:path>
              <a:path w="457200" h="1130300">
                <a:moveTo>
                  <a:pt x="228600" y="31241"/>
                </a:moveTo>
                <a:lnTo>
                  <a:pt x="213360" y="15239"/>
                </a:lnTo>
                <a:lnTo>
                  <a:pt x="213360" y="31241"/>
                </a:lnTo>
                <a:lnTo>
                  <a:pt x="228600" y="31241"/>
                </a:lnTo>
                <a:close/>
              </a:path>
              <a:path w="457200" h="1130300">
                <a:moveTo>
                  <a:pt x="244602" y="1098042"/>
                </a:moveTo>
                <a:lnTo>
                  <a:pt x="244602" y="1082040"/>
                </a:lnTo>
                <a:lnTo>
                  <a:pt x="228600" y="1066800"/>
                </a:lnTo>
                <a:lnTo>
                  <a:pt x="228600" y="31241"/>
                </a:lnTo>
                <a:lnTo>
                  <a:pt x="213360" y="31241"/>
                </a:lnTo>
                <a:lnTo>
                  <a:pt x="213360" y="1098042"/>
                </a:lnTo>
                <a:lnTo>
                  <a:pt x="244602" y="1098042"/>
                </a:lnTo>
                <a:close/>
              </a:path>
              <a:path w="457200" h="1130300">
                <a:moveTo>
                  <a:pt x="361950" y="1082040"/>
                </a:moveTo>
                <a:lnTo>
                  <a:pt x="341548" y="1066800"/>
                </a:lnTo>
                <a:lnTo>
                  <a:pt x="228600" y="1066800"/>
                </a:lnTo>
                <a:lnTo>
                  <a:pt x="244602" y="1082040"/>
                </a:lnTo>
                <a:lnTo>
                  <a:pt x="244602" y="1098042"/>
                </a:lnTo>
                <a:lnTo>
                  <a:pt x="340868" y="1098042"/>
                </a:lnTo>
                <a:lnTo>
                  <a:pt x="361950" y="1082040"/>
                </a:lnTo>
                <a:close/>
              </a:path>
              <a:path w="457200" h="1130300">
                <a:moveTo>
                  <a:pt x="457200" y="1082040"/>
                </a:moveTo>
                <a:lnTo>
                  <a:pt x="298704" y="1034796"/>
                </a:lnTo>
                <a:lnTo>
                  <a:pt x="341548" y="1066800"/>
                </a:lnTo>
                <a:lnTo>
                  <a:pt x="361950" y="1066800"/>
                </a:lnTo>
                <a:lnTo>
                  <a:pt x="361950" y="1110889"/>
                </a:lnTo>
                <a:lnTo>
                  <a:pt x="457200" y="1082040"/>
                </a:lnTo>
                <a:close/>
              </a:path>
              <a:path w="457200" h="1130300">
                <a:moveTo>
                  <a:pt x="361950" y="1110889"/>
                </a:moveTo>
                <a:lnTo>
                  <a:pt x="361950" y="1098042"/>
                </a:lnTo>
                <a:lnTo>
                  <a:pt x="340868" y="1098042"/>
                </a:lnTo>
                <a:lnTo>
                  <a:pt x="298704" y="1130046"/>
                </a:lnTo>
                <a:lnTo>
                  <a:pt x="361950" y="1110889"/>
                </a:lnTo>
                <a:close/>
              </a:path>
              <a:path w="457200" h="1130300">
                <a:moveTo>
                  <a:pt x="361950" y="1098042"/>
                </a:moveTo>
                <a:lnTo>
                  <a:pt x="361950" y="1082040"/>
                </a:lnTo>
                <a:lnTo>
                  <a:pt x="340868" y="1098042"/>
                </a:lnTo>
                <a:lnTo>
                  <a:pt x="361950" y="1098042"/>
                </a:lnTo>
                <a:close/>
              </a:path>
              <a:path w="457200" h="1130300">
                <a:moveTo>
                  <a:pt x="361950" y="1082040"/>
                </a:moveTo>
                <a:lnTo>
                  <a:pt x="361950" y="1066800"/>
                </a:lnTo>
                <a:lnTo>
                  <a:pt x="341548" y="1066800"/>
                </a:lnTo>
                <a:lnTo>
                  <a:pt x="361950" y="1082040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222639" y="6292596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 h="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38100">
            <a:solidFill>
              <a:srgbClr val="66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70667" y="1412747"/>
            <a:ext cx="2980944" cy="844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718427" y="1949195"/>
            <a:ext cx="12192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713867" y="1944623"/>
            <a:ext cx="1229360" cy="619760"/>
          </a:xfrm>
          <a:custGeom>
            <a:avLst/>
            <a:gdLst/>
            <a:ahLst/>
            <a:cxnLst/>
            <a:rect l="l" t="t" r="r" b="b"/>
            <a:pathLst>
              <a:path w="1229359" h="619760">
                <a:moveTo>
                  <a:pt x="1229105" y="619505"/>
                </a:moveTo>
                <a:lnTo>
                  <a:pt x="1229105" y="0"/>
                </a:lnTo>
                <a:lnTo>
                  <a:pt x="0" y="0"/>
                </a:lnTo>
                <a:lnTo>
                  <a:pt x="0" y="619505"/>
                </a:lnTo>
                <a:lnTo>
                  <a:pt x="4559" y="619505"/>
                </a:lnTo>
                <a:lnTo>
                  <a:pt x="4559" y="9905"/>
                </a:lnTo>
                <a:lnTo>
                  <a:pt x="9893" y="4571"/>
                </a:lnTo>
                <a:lnTo>
                  <a:pt x="9893" y="9905"/>
                </a:lnTo>
                <a:lnTo>
                  <a:pt x="1219200" y="9905"/>
                </a:lnTo>
                <a:lnTo>
                  <a:pt x="1219200" y="4571"/>
                </a:lnTo>
                <a:lnTo>
                  <a:pt x="1223759" y="9905"/>
                </a:lnTo>
                <a:lnTo>
                  <a:pt x="1223759" y="619505"/>
                </a:lnTo>
                <a:lnTo>
                  <a:pt x="1229105" y="619505"/>
                </a:lnTo>
                <a:close/>
              </a:path>
              <a:path w="1229359" h="619760">
                <a:moveTo>
                  <a:pt x="9893" y="9905"/>
                </a:moveTo>
                <a:lnTo>
                  <a:pt x="9893" y="4571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229359" h="619760">
                <a:moveTo>
                  <a:pt x="9893" y="609599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609599"/>
                </a:lnTo>
                <a:lnTo>
                  <a:pt x="9893" y="609599"/>
                </a:lnTo>
                <a:close/>
              </a:path>
              <a:path w="1229359" h="619760">
                <a:moveTo>
                  <a:pt x="1223759" y="609599"/>
                </a:moveTo>
                <a:lnTo>
                  <a:pt x="4559" y="609599"/>
                </a:lnTo>
                <a:lnTo>
                  <a:pt x="9893" y="614171"/>
                </a:lnTo>
                <a:lnTo>
                  <a:pt x="9893" y="619505"/>
                </a:lnTo>
                <a:lnTo>
                  <a:pt x="1219200" y="619505"/>
                </a:lnTo>
                <a:lnTo>
                  <a:pt x="1219200" y="614171"/>
                </a:lnTo>
                <a:lnTo>
                  <a:pt x="1223759" y="609599"/>
                </a:lnTo>
                <a:close/>
              </a:path>
              <a:path w="1229359" h="619760">
                <a:moveTo>
                  <a:pt x="9893" y="619505"/>
                </a:moveTo>
                <a:lnTo>
                  <a:pt x="9893" y="614171"/>
                </a:lnTo>
                <a:lnTo>
                  <a:pt x="4559" y="609599"/>
                </a:lnTo>
                <a:lnTo>
                  <a:pt x="4559" y="619505"/>
                </a:lnTo>
                <a:lnTo>
                  <a:pt x="9893" y="619505"/>
                </a:lnTo>
                <a:close/>
              </a:path>
              <a:path w="1229359" h="619760">
                <a:moveTo>
                  <a:pt x="1223759" y="9905"/>
                </a:moveTo>
                <a:lnTo>
                  <a:pt x="1219200" y="4571"/>
                </a:lnTo>
                <a:lnTo>
                  <a:pt x="1219200" y="9905"/>
                </a:lnTo>
                <a:lnTo>
                  <a:pt x="1223759" y="9905"/>
                </a:lnTo>
                <a:close/>
              </a:path>
              <a:path w="1229359" h="619760">
                <a:moveTo>
                  <a:pt x="1223759" y="609599"/>
                </a:moveTo>
                <a:lnTo>
                  <a:pt x="1223759" y="9905"/>
                </a:lnTo>
                <a:lnTo>
                  <a:pt x="1219200" y="9905"/>
                </a:lnTo>
                <a:lnTo>
                  <a:pt x="1219200" y="609599"/>
                </a:lnTo>
                <a:lnTo>
                  <a:pt x="1223759" y="609599"/>
                </a:lnTo>
                <a:close/>
              </a:path>
              <a:path w="1229359" h="619760">
                <a:moveTo>
                  <a:pt x="1223759" y="619505"/>
                </a:moveTo>
                <a:lnTo>
                  <a:pt x="1223759" y="609599"/>
                </a:lnTo>
                <a:lnTo>
                  <a:pt x="1219200" y="614171"/>
                </a:lnTo>
                <a:lnTo>
                  <a:pt x="1219200" y="619505"/>
                </a:lnTo>
                <a:lnTo>
                  <a:pt x="1223759" y="6195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132961" y="1951735"/>
            <a:ext cx="3898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C2B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3600" b="1">
                <a:solidFill>
                  <a:srgbClr val="004C2B"/>
                </a:solidFill>
                <a:latin typeface="Times New Roman"/>
                <a:cs typeface="Times New Roman"/>
              </a:rPr>
              <a:t>i</a:t>
            </a:r>
            <a:endParaRPr baseline="-20833" sz="3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023620" y="19491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5">
            <a:solidFill>
              <a:srgbClr val="004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633220" y="19491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004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680583" y="2238755"/>
            <a:ext cx="1038225" cy="777240"/>
          </a:xfrm>
          <a:custGeom>
            <a:avLst/>
            <a:gdLst/>
            <a:ahLst/>
            <a:cxnLst/>
            <a:rect l="l" t="t" r="r" b="b"/>
            <a:pathLst>
              <a:path w="1038225" h="777239">
                <a:moveTo>
                  <a:pt x="47244" y="681990"/>
                </a:moveTo>
                <a:lnTo>
                  <a:pt x="0" y="618744"/>
                </a:lnTo>
                <a:lnTo>
                  <a:pt x="32004" y="726112"/>
                </a:lnTo>
                <a:lnTo>
                  <a:pt x="32004" y="681990"/>
                </a:lnTo>
                <a:lnTo>
                  <a:pt x="47244" y="681990"/>
                </a:lnTo>
                <a:close/>
              </a:path>
              <a:path w="1038225" h="777239">
                <a:moveTo>
                  <a:pt x="1037844" y="31242"/>
                </a:moveTo>
                <a:lnTo>
                  <a:pt x="1037844" y="0"/>
                </a:lnTo>
                <a:lnTo>
                  <a:pt x="32004" y="0"/>
                </a:lnTo>
                <a:lnTo>
                  <a:pt x="32004" y="661588"/>
                </a:lnTo>
                <a:lnTo>
                  <a:pt x="47244" y="681990"/>
                </a:lnTo>
                <a:lnTo>
                  <a:pt x="47244" y="31242"/>
                </a:lnTo>
                <a:lnTo>
                  <a:pt x="63246" y="15240"/>
                </a:lnTo>
                <a:lnTo>
                  <a:pt x="63246" y="31242"/>
                </a:lnTo>
                <a:lnTo>
                  <a:pt x="1037844" y="31242"/>
                </a:lnTo>
                <a:close/>
              </a:path>
              <a:path w="1038225" h="777239">
                <a:moveTo>
                  <a:pt x="63246" y="724407"/>
                </a:moveTo>
                <a:lnTo>
                  <a:pt x="63246" y="681990"/>
                </a:lnTo>
                <a:lnTo>
                  <a:pt x="32004" y="681990"/>
                </a:lnTo>
                <a:lnTo>
                  <a:pt x="32004" y="726112"/>
                </a:lnTo>
                <a:lnTo>
                  <a:pt x="47244" y="777240"/>
                </a:lnTo>
                <a:lnTo>
                  <a:pt x="63246" y="724407"/>
                </a:lnTo>
                <a:close/>
              </a:path>
              <a:path w="1038225" h="777239">
                <a:moveTo>
                  <a:pt x="63246" y="31242"/>
                </a:moveTo>
                <a:lnTo>
                  <a:pt x="63246" y="15240"/>
                </a:lnTo>
                <a:lnTo>
                  <a:pt x="47244" y="31242"/>
                </a:lnTo>
                <a:lnTo>
                  <a:pt x="63246" y="31242"/>
                </a:lnTo>
                <a:close/>
              </a:path>
              <a:path w="1038225" h="777239">
                <a:moveTo>
                  <a:pt x="63246" y="660908"/>
                </a:moveTo>
                <a:lnTo>
                  <a:pt x="63246" y="31242"/>
                </a:lnTo>
                <a:lnTo>
                  <a:pt x="47244" y="31242"/>
                </a:lnTo>
                <a:lnTo>
                  <a:pt x="47244" y="681990"/>
                </a:lnTo>
                <a:lnTo>
                  <a:pt x="63246" y="660908"/>
                </a:lnTo>
                <a:close/>
              </a:path>
              <a:path w="1038225" h="777239">
                <a:moveTo>
                  <a:pt x="95250" y="618744"/>
                </a:moveTo>
                <a:lnTo>
                  <a:pt x="47244" y="681990"/>
                </a:lnTo>
                <a:lnTo>
                  <a:pt x="63246" y="681990"/>
                </a:lnTo>
                <a:lnTo>
                  <a:pt x="63246" y="724407"/>
                </a:lnTo>
                <a:lnTo>
                  <a:pt x="95250" y="61874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337427" y="629259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 h="0">
                <a:moveTo>
                  <a:pt x="0" y="0"/>
                </a:moveTo>
                <a:lnTo>
                  <a:pt x="2285999" y="0"/>
                </a:lnTo>
              </a:path>
            </a:pathLst>
          </a:custGeom>
          <a:ln w="38100">
            <a:solidFill>
              <a:srgbClr val="66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004195" y="2558795"/>
            <a:ext cx="1114425" cy="778510"/>
          </a:xfrm>
          <a:custGeom>
            <a:avLst/>
            <a:gdLst/>
            <a:ahLst/>
            <a:cxnLst/>
            <a:rect l="l" t="t" r="r" b="b"/>
            <a:pathLst>
              <a:path w="1114425" h="778510">
                <a:moveTo>
                  <a:pt x="95249" y="159258"/>
                </a:moveTo>
                <a:lnTo>
                  <a:pt x="47243" y="0"/>
                </a:lnTo>
                <a:lnTo>
                  <a:pt x="0" y="159258"/>
                </a:lnTo>
                <a:lnTo>
                  <a:pt x="32003" y="115897"/>
                </a:lnTo>
                <a:lnTo>
                  <a:pt x="32003" y="95250"/>
                </a:lnTo>
                <a:lnTo>
                  <a:pt x="63245" y="95250"/>
                </a:lnTo>
                <a:lnTo>
                  <a:pt x="63245" y="116586"/>
                </a:lnTo>
                <a:lnTo>
                  <a:pt x="95249" y="159258"/>
                </a:lnTo>
                <a:close/>
              </a:path>
              <a:path w="1114425" h="778510">
                <a:moveTo>
                  <a:pt x="47243" y="95250"/>
                </a:moveTo>
                <a:lnTo>
                  <a:pt x="32003" y="95250"/>
                </a:lnTo>
                <a:lnTo>
                  <a:pt x="32003" y="115897"/>
                </a:lnTo>
                <a:lnTo>
                  <a:pt x="47243" y="95250"/>
                </a:lnTo>
                <a:close/>
              </a:path>
              <a:path w="1114425" h="778510">
                <a:moveTo>
                  <a:pt x="63245" y="746760"/>
                </a:moveTo>
                <a:lnTo>
                  <a:pt x="63245" y="116586"/>
                </a:lnTo>
                <a:lnTo>
                  <a:pt x="47243" y="95250"/>
                </a:lnTo>
                <a:lnTo>
                  <a:pt x="32003" y="115897"/>
                </a:lnTo>
                <a:lnTo>
                  <a:pt x="32003" y="778002"/>
                </a:lnTo>
                <a:lnTo>
                  <a:pt x="47243" y="778002"/>
                </a:lnTo>
                <a:lnTo>
                  <a:pt x="47243" y="746760"/>
                </a:lnTo>
                <a:lnTo>
                  <a:pt x="63245" y="746760"/>
                </a:lnTo>
                <a:close/>
              </a:path>
              <a:path w="1114425" h="778510">
                <a:moveTo>
                  <a:pt x="63245" y="116586"/>
                </a:moveTo>
                <a:lnTo>
                  <a:pt x="63245" y="95250"/>
                </a:lnTo>
                <a:lnTo>
                  <a:pt x="47243" y="95250"/>
                </a:lnTo>
                <a:lnTo>
                  <a:pt x="63245" y="116586"/>
                </a:lnTo>
                <a:close/>
              </a:path>
              <a:path w="1114425" h="778510">
                <a:moveTo>
                  <a:pt x="1114043" y="778001"/>
                </a:moveTo>
                <a:lnTo>
                  <a:pt x="1114043" y="746759"/>
                </a:lnTo>
                <a:lnTo>
                  <a:pt x="47243" y="746760"/>
                </a:lnTo>
                <a:lnTo>
                  <a:pt x="63245" y="761999"/>
                </a:lnTo>
                <a:lnTo>
                  <a:pt x="63245" y="778002"/>
                </a:lnTo>
                <a:lnTo>
                  <a:pt x="1114043" y="778001"/>
                </a:lnTo>
                <a:close/>
              </a:path>
              <a:path w="1114425" h="778510">
                <a:moveTo>
                  <a:pt x="63245" y="778002"/>
                </a:moveTo>
                <a:lnTo>
                  <a:pt x="63245" y="761999"/>
                </a:lnTo>
                <a:lnTo>
                  <a:pt x="47243" y="746760"/>
                </a:lnTo>
                <a:lnTo>
                  <a:pt x="47243" y="778002"/>
                </a:lnTo>
                <a:lnTo>
                  <a:pt x="63245" y="778002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594620" y="16443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31241">
            <a:solidFill>
              <a:srgbClr val="99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679839" y="1597152"/>
            <a:ext cx="914400" cy="95250"/>
          </a:xfrm>
          <a:custGeom>
            <a:avLst/>
            <a:gdLst/>
            <a:ahLst/>
            <a:cxnLst/>
            <a:rect l="l" t="t" r="r" b="b"/>
            <a:pathLst>
              <a:path w="914400" h="95250">
                <a:moveTo>
                  <a:pt x="159257" y="32004"/>
                </a:moveTo>
                <a:lnTo>
                  <a:pt x="159257" y="0"/>
                </a:lnTo>
                <a:lnTo>
                  <a:pt x="0" y="47243"/>
                </a:lnTo>
                <a:lnTo>
                  <a:pt x="143256" y="90426"/>
                </a:lnTo>
                <a:lnTo>
                  <a:pt x="143256" y="32004"/>
                </a:lnTo>
                <a:lnTo>
                  <a:pt x="159257" y="32004"/>
                </a:lnTo>
                <a:close/>
              </a:path>
              <a:path w="914400" h="95250">
                <a:moveTo>
                  <a:pt x="914400" y="63245"/>
                </a:moveTo>
                <a:lnTo>
                  <a:pt x="914400" y="32003"/>
                </a:lnTo>
                <a:lnTo>
                  <a:pt x="143256" y="32004"/>
                </a:lnTo>
                <a:lnTo>
                  <a:pt x="143256" y="63246"/>
                </a:lnTo>
                <a:lnTo>
                  <a:pt x="914400" y="63245"/>
                </a:lnTo>
                <a:close/>
              </a:path>
              <a:path w="914400" h="95250">
                <a:moveTo>
                  <a:pt x="159257" y="95250"/>
                </a:moveTo>
                <a:lnTo>
                  <a:pt x="159257" y="63246"/>
                </a:lnTo>
                <a:lnTo>
                  <a:pt x="143256" y="63246"/>
                </a:lnTo>
                <a:lnTo>
                  <a:pt x="143256" y="90426"/>
                </a:lnTo>
                <a:lnTo>
                  <a:pt x="159257" y="952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386973" y="645667"/>
            <a:ext cx="941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solidFill>
                  <a:srgbClr val="650033"/>
                </a:solidFill>
                <a:latin typeface="SimSun"/>
                <a:cs typeface="SimSun"/>
              </a:rPr>
              <a:t>插入</a:t>
            </a:r>
            <a:endParaRPr sz="3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3639" y="1796795"/>
            <a:ext cx="1219199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99067" y="1792223"/>
            <a:ext cx="1229360" cy="619760"/>
          </a:xfrm>
          <a:custGeom>
            <a:avLst/>
            <a:gdLst/>
            <a:ahLst/>
            <a:cxnLst/>
            <a:rect l="l" t="t" r="r" b="b"/>
            <a:pathLst>
              <a:path w="1229360" h="619760">
                <a:moveTo>
                  <a:pt x="1229106" y="619505"/>
                </a:moveTo>
                <a:lnTo>
                  <a:pt x="1229106" y="0"/>
                </a:lnTo>
                <a:lnTo>
                  <a:pt x="0" y="0"/>
                </a:lnTo>
                <a:lnTo>
                  <a:pt x="0" y="619506"/>
                </a:lnTo>
                <a:lnTo>
                  <a:pt x="4571" y="619506"/>
                </a:lnTo>
                <a:lnTo>
                  <a:pt x="4571" y="9906"/>
                </a:lnTo>
                <a:lnTo>
                  <a:pt x="9906" y="4571"/>
                </a:lnTo>
                <a:lnTo>
                  <a:pt x="9905" y="9906"/>
                </a:lnTo>
                <a:lnTo>
                  <a:pt x="1219200" y="9905"/>
                </a:lnTo>
                <a:lnTo>
                  <a:pt x="1219200" y="4571"/>
                </a:lnTo>
                <a:lnTo>
                  <a:pt x="1223772" y="9905"/>
                </a:lnTo>
                <a:lnTo>
                  <a:pt x="1223772" y="619505"/>
                </a:lnTo>
                <a:lnTo>
                  <a:pt x="1229106" y="619505"/>
                </a:lnTo>
                <a:close/>
              </a:path>
              <a:path w="1229360" h="6197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229360" h="619760">
                <a:moveTo>
                  <a:pt x="9906" y="6096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609600"/>
                </a:lnTo>
                <a:lnTo>
                  <a:pt x="9906" y="609600"/>
                </a:lnTo>
                <a:close/>
              </a:path>
              <a:path w="1229360" h="619760">
                <a:moveTo>
                  <a:pt x="1223772" y="609599"/>
                </a:moveTo>
                <a:lnTo>
                  <a:pt x="4571" y="609600"/>
                </a:lnTo>
                <a:lnTo>
                  <a:pt x="9906" y="614171"/>
                </a:lnTo>
                <a:lnTo>
                  <a:pt x="9906" y="619506"/>
                </a:lnTo>
                <a:lnTo>
                  <a:pt x="1219200" y="619505"/>
                </a:lnTo>
                <a:lnTo>
                  <a:pt x="1219200" y="614171"/>
                </a:lnTo>
                <a:lnTo>
                  <a:pt x="1223772" y="609599"/>
                </a:lnTo>
                <a:close/>
              </a:path>
              <a:path w="1229360" h="619760">
                <a:moveTo>
                  <a:pt x="9906" y="619506"/>
                </a:moveTo>
                <a:lnTo>
                  <a:pt x="9906" y="614171"/>
                </a:lnTo>
                <a:lnTo>
                  <a:pt x="4571" y="609600"/>
                </a:lnTo>
                <a:lnTo>
                  <a:pt x="4571" y="619506"/>
                </a:lnTo>
                <a:lnTo>
                  <a:pt x="9906" y="619506"/>
                </a:lnTo>
                <a:close/>
              </a:path>
              <a:path w="1229360" h="619760">
                <a:moveTo>
                  <a:pt x="1223772" y="9905"/>
                </a:moveTo>
                <a:lnTo>
                  <a:pt x="1219200" y="4571"/>
                </a:lnTo>
                <a:lnTo>
                  <a:pt x="1219200" y="9905"/>
                </a:lnTo>
                <a:lnTo>
                  <a:pt x="1223772" y="9905"/>
                </a:lnTo>
                <a:close/>
              </a:path>
              <a:path w="1229360" h="619760">
                <a:moveTo>
                  <a:pt x="1223772" y="609599"/>
                </a:moveTo>
                <a:lnTo>
                  <a:pt x="1223772" y="9905"/>
                </a:lnTo>
                <a:lnTo>
                  <a:pt x="1219200" y="9905"/>
                </a:lnTo>
                <a:lnTo>
                  <a:pt x="1219200" y="609599"/>
                </a:lnTo>
                <a:lnTo>
                  <a:pt x="1223772" y="609599"/>
                </a:lnTo>
                <a:close/>
              </a:path>
              <a:path w="1229360" h="619760">
                <a:moveTo>
                  <a:pt x="1223772" y="619505"/>
                </a:moveTo>
                <a:lnTo>
                  <a:pt x="1223772" y="609599"/>
                </a:lnTo>
                <a:lnTo>
                  <a:pt x="1219200" y="614171"/>
                </a:lnTo>
                <a:lnTo>
                  <a:pt x="1219200" y="619505"/>
                </a:lnTo>
                <a:lnTo>
                  <a:pt x="1223772" y="6195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08820" y="17967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004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18420" y="17967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004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89239" y="2054351"/>
            <a:ext cx="914400" cy="95250"/>
          </a:xfrm>
          <a:custGeom>
            <a:avLst/>
            <a:gdLst/>
            <a:ahLst/>
            <a:cxnLst/>
            <a:rect l="l" t="t" r="r" b="b"/>
            <a:pathLst>
              <a:path w="914400" h="95250">
                <a:moveTo>
                  <a:pt x="771906" y="63246"/>
                </a:moveTo>
                <a:lnTo>
                  <a:pt x="771906" y="32004"/>
                </a:lnTo>
                <a:lnTo>
                  <a:pt x="0" y="32004"/>
                </a:lnTo>
                <a:lnTo>
                  <a:pt x="0" y="63246"/>
                </a:lnTo>
                <a:lnTo>
                  <a:pt x="771906" y="63246"/>
                </a:lnTo>
                <a:close/>
              </a:path>
              <a:path w="914400" h="95250">
                <a:moveTo>
                  <a:pt x="914400" y="47243"/>
                </a:moveTo>
                <a:lnTo>
                  <a:pt x="755904" y="0"/>
                </a:lnTo>
                <a:lnTo>
                  <a:pt x="755904" y="32004"/>
                </a:lnTo>
                <a:lnTo>
                  <a:pt x="771906" y="32004"/>
                </a:lnTo>
                <a:lnTo>
                  <a:pt x="771906" y="90403"/>
                </a:lnTo>
                <a:lnTo>
                  <a:pt x="914400" y="47243"/>
                </a:lnTo>
                <a:close/>
              </a:path>
              <a:path w="914400" h="95250">
                <a:moveTo>
                  <a:pt x="771906" y="90403"/>
                </a:moveTo>
                <a:lnTo>
                  <a:pt x="771906" y="63246"/>
                </a:lnTo>
                <a:lnTo>
                  <a:pt x="755904" y="63246"/>
                </a:lnTo>
                <a:lnTo>
                  <a:pt x="755904" y="95250"/>
                </a:lnTo>
                <a:lnTo>
                  <a:pt x="771906" y="90403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70971" y="769873"/>
            <a:ext cx="941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solidFill>
                  <a:srgbClr val="650033"/>
                </a:solidFill>
                <a:latin typeface="SimSun"/>
                <a:cs typeface="SimSun"/>
              </a:rPr>
              <a:t>删除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89639" y="1796795"/>
            <a:ext cx="12192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85067" y="1792223"/>
            <a:ext cx="1229360" cy="619760"/>
          </a:xfrm>
          <a:custGeom>
            <a:avLst/>
            <a:gdLst/>
            <a:ahLst/>
            <a:cxnLst/>
            <a:rect l="l" t="t" r="r" b="b"/>
            <a:pathLst>
              <a:path w="1229360" h="619760">
                <a:moveTo>
                  <a:pt x="1229106" y="619505"/>
                </a:moveTo>
                <a:lnTo>
                  <a:pt x="1229106" y="0"/>
                </a:lnTo>
                <a:lnTo>
                  <a:pt x="0" y="0"/>
                </a:lnTo>
                <a:lnTo>
                  <a:pt x="0" y="619505"/>
                </a:lnTo>
                <a:lnTo>
                  <a:pt x="4572" y="619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219200" y="9905"/>
                </a:lnTo>
                <a:lnTo>
                  <a:pt x="1219200" y="4571"/>
                </a:lnTo>
                <a:lnTo>
                  <a:pt x="1223772" y="9905"/>
                </a:lnTo>
                <a:lnTo>
                  <a:pt x="1223772" y="619505"/>
                </a:lnTo>
                <a:lnTo>
                  <a:pt x="1229106" y="619505"/>
                </a:lnTo>
                <a:close/>
              </a:path>
              <a:path w="1229360" h="619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229360" h="619760">
                <a:moveTo>
                  <a:pt x="9905" y="609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609599"/>
                </a:lnTo>
                <a:lnTo>
                  <a:pt x="9905" y="609599"/>
                </a:lnTo>
                <a:close/>
              </a:path>
              <a:path w="1229360" h="619760">
                <a:moveTo>
                  <a:pt x="1223772" y="609599"/>
                </a:moveTo>
                <a:lnTo>
                  <a:pt x="4572" y="609599"/>
                </a:lnTo>
                <a:lnTo>
                  <a:pt x="9905" y="614171"/>
                </a:lnTo>
                <a:lnTo>
                  <a:pt x="9905" y="619505"/>
                </a:lnTo>
                <a:lnTo>
                  <a:pt x="1219200" y="619505"/>
                </a:lnTo>
                <a:lnTo>
                  <a:pt x="1219200" y="614171"/>
                </a:lnTo>
                <a:lnTo>
                  <a:pt x="1223772" y="609599"/>
                </a:lnTo>
                <a:close/>
              </a:path>
              <a:path w="1229360" h="619760">
                <a:moveTo>
                  <a:pt x="9905" y="619505"/>
                </a:moveTo>
                <a:lnTo>
                  <a:pt x="9905" y="614171"/>
                </a:lnTo>
                <a:lnTo>
                  <a:pt x="4572" y="609599"/>
                </a:lnTo>
                <a:lnTo>
                  <a:pt x="4572" y="619505"/>
                </a:lnTo>
                <a:lnTo>
                  <a:pt x="9905" y="619505"/>
                </a:lnTo>
                <a:close/>
              </a:path>
              <a:path w="1229360" h="619760">
                <a:moveTo>
                  <a:pt x="1223772" y="9905"/>
                </a:moveTo>
                <a:lnTo>
                  <a:pt x="1219200" y="4571"/>
                </a:lnTo>
                <a:lnTo>
                  <a:pt x="1219200" y="9905"/>
                </a:lnTo>
                <a:lnTo>
                  <a:pt x="1223772" y="9905"/>
                </a:lnTo>
                <a:close/>
              </a:path>
              <a:path w="1229360" h="619760">
                <a:moveTo>
                  <a:pt x="1223772" y="609599"/>
                </a:moveTo>
                <a:lnTo>
                  <a:pt x="1223772" y="9905"/>
                </a:lnTo>
                <a:lnTo>
                  <a:pt x="1219200" y="9905"/>
                </a:lnTo>
                <a:lnTo>
                  <a:pt x="1219200" y="609599"/>
                </a:lnTo>
                <a:lnTo>
                  <a:pt x="1223772" y="609599"/>
                </a:lnTo>
                <a:close/>
              </a:path>
              <a:path w="1229360" h="619760">
                <a:moveTo>
                  <a:pt x="1223772" y="619505"/>
                </a:moveTo>
                <a:lnTo>
                  <a:pt x="1223772" y="609599"/>
                </a:lnTo>
                <a:lnTo>
                  <a:pt x="1219200" y="614171"/>
                </a:lnTo>
                <a:lnTo>
                  <a:pt x="1219200" y="619505"/>
                </a:lnTo>
                <a:lnTo>
                  <a:pt x="1223772" y="6195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04161" y="1799335"/>
            <a:ext cx="3898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4C2B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3600" b="1">
                <a:solidFill>
                  <a:srgbClr val="004C2B"/>
                </a:solidFill>
                <a:latin typeface="Times New Roman"/>
                <a:cs typeface="Times New Roman"/>
              </a:rPr>
              <a:t>i</a:t>
            </a:r>
            <a:endParaRPr baseline="-20833"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94820" y="17967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004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04420" y="17967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004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70439" y="2054351"/>
            <a:ext cx="1143000" cy="95250"/>
          </a:xfrm>
          <a:custGeom>
            <a:avLst/>
            <a:gdLst/>
            <a:ahLst/>
            <a:cxnLst/>
            <a:rect l="l" t="t" r="r" b="b"/>
            <a:pathLst>
              <a:path w="1143000" h="95250">
                <a:moveTo>
                  <a:pt x="1000506" y="63245"/>
                </a:moveTo>
                <a:lnTo>
                  <a:pt x="1000506" y="32003"/>
                </a:lnTo>
                <a:lnTo>
                  <a:pt x="0" y="32003"/>
                </a:lnTo>
                <a:lnTo>
                  <a:pt x="0" y="63245"/>
                </a:lnTo>
                <a:lnTo>
                  <a:pt x="1000506" y="63245"/>
                </a:lnTo>
                <a:close/>
              </a:path>
              <a:path w="1143000" h="95250">
                <a:moveTo>
                  <a:pt x="1143000" y="47243"/>
                </a:moveTo>
                <a:lnTo>
                  <a:pt x="984503" y="0"/>
                </a:lnTo>
                <a:lnTo>
                  <a:pt x="984503" y="32003"/>
                </a:lnTo>
                <a:lnTo>
                  <a:pt x="1000506" y="32003"/>
                </a:lnTo>
                <a:lnTo>
                  <a:pt x="1000506" y="90403"/>
                </a:lnTo>
                <a:lnTo>
                  <a:pt x="1143000" y="47243"/>
                </a:lnTo>
                <a:close/>
              </a:path>
              <a:path w="1143000" h="95250">
                <a:moveTo>
                  <a:pt x="1000506" y="90403"/>
                </a:moveTo>
                <a:lnTo>
                  <a:pt x="1000506" y="63245"/>
                </a:lnTo>
                <a:lnTo>
                  <a:pt x="984503" y="63245"/>
                </a:lnTo>
                <a:lnTo>
                  <a:pt x="984503" y="95249"/>
                </a:lnTo>
                <a:lnTo>
                  <a:pt x="1000506" y="90403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99427" y="1796795"/>
            <a:ext cx="12192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94867" y="1792223"/>
            <a:ext cx="1229360" cy="619760"/>
          </a:xfrm>
          <a:custGeom>
            <a:avLst/>
            <a:gdLst/>
            <a:ahLst/>
            <a:cxnLst/>
            <a:rect l="l" t="t" r="r" b="b"/>
            <a:pathLst>
              <a:path w="1229359" h="619760">
                <a:moveTo>
                  <a:pt x="1229105" y="619505"/>
                </a:moveTo>
                <a:lnTo>
                  <a:pt x="1229105" y="0"/>
                </a:lnTo>
                <a:lnTo>
                  <a:pt x="0" y="0"/>
                </a:lnTo>
                <a:lnTo>
                  <a:pt x="0" y="619505"/>
                </a:lnTo>
                <a:lnTo>
                  <a:pt x="4559" y="619505"/>
                </a:lnTo>
                <a:lnTo>
                  <a:pt x="4559" y="9905"/>
                </a:lnTo>
                <a:lnTo>
                  <a:pt x="9893" y="4571"/>
                </a:lnTo>
                <a:lnTo>
                  <a:pt x="9893" y="9905"/>
                </a:lnTo>
                <a:lnTo>
                  <a:pt x="1219200" y="9905"/>
                </a:lnTo>
                <a:lnTo>
                  <a:pt x="1219200" y="4571"/>
                </a:lnTo>
                <a:lnTo>
                  <a:pt x="1223759" y="9905"/>
                </a:lnTo>
                <a:lnTo>
                  <a:pt x="1223759" y="619505"/>
                </a:lnTo>
                <a:lnTo>
                  <a:pt x="1229105" y="619505"/>
                </a:lnTo>
                <a:close/>
              </a:path>
              <a:path w="1229359" h="619760">
                <a:moveTo>
                  <a:pt x="9893" y="9905"/>
                </a:moveTo>
                <a:lnTo>
                  <a:pt x="9893" y="4571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229359" h="619760">
                <a:moveTo>
                  <a:pt x="9893" y="609599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609599"/>
                </a:lnTo>
                <a:lnTo>
                  <a:pt x="9893" y="609599"/>
                </a:lnTo>
                <a:close/>
              </a:path>
              <a:path w="1229359" h="619760">
                <a:moveTo>
                  <a:pt x="1223759" y="609599"/>
                </a:moveTo>
                <a:lnTo>
                  <a:pt x="4559" y="609599"/>
                </a:lnTo>
                <a:lnTo>
                  <a:pt x="9893" y="614171"/>
                </a:lnTo>
                <a:lnTo>
                  <a:pt x="9893" y="619505"/>
                </a:lnTo>
                <a:lnTo>
                  <a:pt x="1219200" y="619505"/>
                </a:lnTo>
                <a:lnTo>
                  <a:pt x="1219200" y="614171"/>
                </a:lnTo>
                <a:lnTo>
                  <a:pt x="1223759" y="609599"/>
                </a:lnTo>
                <a:close/>
              </a:path>
              <a:path w="1229359" h="619760">
                <a:moveTo>
                  <a:pt x="9893" y="619505"/>
                </a:moveTo>
                <a:lnTo>
                  <a:pt x="9893" y="614171"/>
                </a:lnTo>
                <a:lnTo>
                  <a:pt x="4559" y="609599"/>
                </a:lnTo>
                <a:lnTo>
                  <a:pt x="4559" y="619505"/>
                </a:lnTo>
                <a:lnTo>
                  <a:pt x="9893" y="619505"/>
                </a:lnTo>
                <a:close/>
              </a:path>
              <a:path w="1229359" h="619760">
                <a:moveTo>
                  <a:pt x="1223759" y="9905"/>
                </a:moveTo>
                <a:lnTo>
                  <a:pt x="1219200" y="4571"/>
                </a:lnTo>
                <a:lnTo>
                  <a:pt x="1219200" y="9905"/>
                </a:lnTo>
                <a:lnTo>
                  <a:pt x="1223759" y="9905"/>
                </a:lnTo>
                <a:close/>
              </a:path>
              <a:path w="1229359" h="619760">
                <a:moveTo>
                  <a:pt x="1223759" y="609599"/>
                </a:moveTo>
                <a:lnTo>
                  <a:pt x="1223759" y="9905"/>
                </a:lnTo>
                <a:lnTo>
                  <a:pt x="1219200" y="9905"/>
                </a:lnTo>
                <a:lnTo>
                  <a:pt x="1219200" y="609599"/>
                </a:lnTo>
                <a:lnTo>
                  <a:pt x="1223759" y="609599"/>
                </a:lnTo>
                <a:close/>
              </a:path>
              <a:path w="1229359" h="619760">
                <a:moveTo>
                  <a:pt x="1223759" y="619505"/>
                </a:moveTo>
                <a:lnTo>
                  <a:pt x="1223759" y="609599"/>
                </a:lnTo>
                <a:lnTo>
                  <a:pt x="1219200" y="614171"/>
                </a:lnTo>
                <a:lnTo>
                  <a:pt x="1219200" y="619505"/>
                </a:lnTo>
                <a:lnTo>
                  <a:pt x="1223759" y="6195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350893" y="1912873"/>
            <a:ext cx="7156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5400" b="1">
                <a:solidFill>
                  <a:srgbClr val="004C2B"/>
                </a:solidFill>
                <a:latin typeface="Times New Roman"/>
                <a:cs typeface="Times New Roman"/>
              </a:rPr>
              <a:t>a</a:t>
            </a:r>
            <a:r>
              <a:rPr dirty="0" sz="2400" b="1">
                <a:solidFill>
                  <a:srgbClr val="004C2B"/>
                </a:solidFill>
                <a:latin typeface="Times New Roman"/>
                <a:cs typeface="Times New Roman"/>
              </a:rPr>
              <a:t>i+1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04620" y="17967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004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14220" y="17967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004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56439" y="2054351"/>
            <a:ext cx="1066800" cy="95250"/>
          </a:xfrm>
          <a:custGeom>
            <a:avLst/>
            <a:gdLst/>
            <a:ahLst/>
            <a:cxnLst/>
            <a:rect l="l" t="t" r="r" b="b"/>
            <a:pathLst>
              <a:path w="1066800" h="95250">
                <a:moveTo>
                  <a:pt x="924306" y="63245"/>
                </a:moveTo>
                <a:lnTo>
                  <a:pt x="924306" y="32003"/>
                </a:lnTo>
                <a:lnTo>
                  <a:pt x="0" y="32003"/>
                </a:lnTo>
                <a:lnTo>
                  <a:pt x="0" y="63245"/>
                </a:lnTo>
                <a:lnTo>
                  <a:pt x="924306" y="63245"/>
                </a:lnTo>
                <a:close/>
              </a:path>
              <a:path w="1066800" h="95250">
                <a:moveTo>
                  <a:pt x="1066787" y="47243"/>
                </a:moveTo>
                <a:lnTo>
                  <a:pt x="908303" y="0"/>
                </a:lnTo>
                <a:lnTo>
                  <a:pt x="908303" y="32003"/>
                </a:lnTo>
                <a:lnTo>
                  <a:pt x="924306" y="32003"/>
                </a:lnTo>
                <a:lnTo>
                  <a:pt x="924306" y="90402"/>
                </a:lnTo>
                <a:lnTo>
                  <a:pt x="1066787" y="47243"/>
                </a:lnTo>
                <a:close/>
              </a:path>
              <a:path w="1066800" h="95250">
                <a:moveTo>
                  <a:pt x="924306" y="90402"/>
                </a:moveTo>
                <a:lnTo>
                  <a:pt x="924306" y="63245"/>
                </a:lnTo>
                <a:lnTo>
                  <a:pt x="908303" y="63245"/>
                </a:lnTo>
                <a:lnTo>
                  <a:pt x="908303" y="95249"/>
                </a:lnTo>
                <a:lnTo>
                  <a:pt x="924306" y="90402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66227" y="2054351"/>
            <a:ext cx="762000" cy="95250"/>
          </a:xfrm>
          <a:custGeom>
            <a:avLst/>
            <a:gdLst/>
            <a:ahLst/>
            <a:cxnLst/>
            <a:rect l="l" t="t" r="r" b="b"/>
            <a:pathLst>
              <a:path w="762000" h="95250">
                <a:moveTo>
                  <a:pt x="619505" y="63245"/>
                </a:moveTo>
                <a:lnTo>
                  <a:pt x="619505" y="32003"/>
                </a:lnTo>
                <a:lnTo>
                  <a:pt x="0" y="32003"/>
                </a:lnTo>
                <a:lnTo>
                  <a:pt x="0" y="63245"/>
                </a:lnTo>
                <a:lnTo>
                  <a:pt x="619505" y="63245"/>
                </a:lnTo>
                <a:close/>
              </a:path>
              <a:path w="762000" h="95250">
                <a:moveTo>
                  <a:pt x="762000" y="47243"/>
                </a:moveTo>
                <a:lnTo>
                  <a:pt x="603516" y="0"/>
                </a:lnTo>
                <a:lnTo>
                  <a:pt x="603516" y="32003"/>
                </a:lnTo>
                <a:lnTo>
                  <a:pt x="619505" y="32003"/>
                </a:lnTo>
                <a:lnTo>
                  <a:pt x="619505" y="90406"/>
                </a:lnTo>
                <a:lnTo>
                  <a:pt x="762000" y="47243"/>
                </a:lnTo>
                <a:close/>
              </a:path>
              <a:path w="762000" h="95250">
                <a:moveTo>
                  <a:pt x="619505" y="90406"/>
                </a:moveTo>
                <a:lnTo>
                  <a:pt x="619505" y="63245"/>
                </a:lnTo>
                <a:lnTo>
                  <a:pt x="603516" y="63245"/>
                </a:lnTo>
                <a:lnTo>
                  <a:pt x="603516" y="95249"/>
                </a:lnTo>
                <a:lnTo>
                  <a:pt x="619505" y="90406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89389" y="4985003"/>
            <a:ext cx="4876800" cy="0"/>
          </a:xfrm>
          <a:custGeom>
            <a:avLst/>
            <a:gdLst/>
            <a:ahLst/>
            <a:cxnLst/>
            <a:rect l="l" t="t" r="r" b="b"/>
            <a:pathLst>
              <a:path w="4876800" h="0">
                <a:moveTo>
                  <a:pt x="0" y="0"/>
                </a:moveTo>
                <a:lnTo>
                  <a:pt x="4876799" y="0"/>
                </a:lnTo>
              </a:path>
            </a:pathLst>
          </a:custGeom>
          <a:ln w="38100">
            <a:solidFill>
              <a:srgbClr val="66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99239" y="133997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 h="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31241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252207" y="1339596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1242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51995" y="1339596"/>
            <a:ext cx="95250" cy="457200"/>
          </a:xfrm>
          <a:custGeom>
            <a:avLst/>
            <a:gdLst/>
            <a:ahLst/>
            <a:cxnLst/>
            <a:rect l="l" t="t" r="r" b="b"/>
            <a:pathLst>
              <a:path w="95250" h="457200">
                <a:moveTo>
                  <a:pt x="95250" y="298704"/>
                </a:moveTo>
                <a:lnTo>
                  <a:pt x="0" y="298704"/>
                </a:lnTo>
                <a:lnTo>
                  <a:pt x="32004" y="406072"/>
                </a:lnTo>
                <a:lnTo>
                  <a:pt x="32004" y="314706"/>
                </a:lnTo>
                <a:lnTo>
                  <a:pt x="63246" y="314706"/>
                </a:lnTo>
                <a:lnTo>
                  <a:pt x="63246" y="404368"/>
                </a:lnTo>
                <a:lnTo>
                  <a:pt x="95250" y="298704"/>
                </a:lnTo>
                <a:close/>
              </a:path>
              <a:path w="95250" h="457200">
                <a:moveTo>
                  <a:pt x="63246" y="298704"/>
                </a:moveTo>
                <a:lnTo>
                  <a:pt x="63246" y="0"/>
                </a:lnTo>
                <a:lnTo>
                  <a:pt x="32004" y="0"/>
                </a:lnTo>
                <a:lnTo>
                  <a:pt x="32004" y="298704"/>
                </a:lnTo>
                <a:lnTo>
                  <a:pt x="63246" y="298704"/>
                </a:lnTo>
                <a:close/>
              </a:path>
              <a:path w="95250" h="457200">
                <a:moveTo>
                  <a:pt x="63246" y="404368"/>
                </a:moveTo>
                <a:lnTo>
                  <a:pt x="63246" y="314706"/>
                </a:lnTo>
                <a:lnTo>
                  <a:pt x="32004" y="314706"/>
                </a:lnTo>
                <a:lnTo>
                  <a:pt x="32004" y="406072"/>
                </a:lnTo>
                <a:lnTo>
                  <a:pt x="47244" y="457200"/>
                </a:lnTo>
                <a:lnTo>
                  <a:pt x="63246" y="404368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88143" y="1944623"/>
            <a:ext cx="1231391" cy="312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60839" y="2406395"/>
            <a:ext cx="381000" cy="1295400"/>
          </a:xfrm>
          <a:custGeom>
            <a:avLst/>
            <a:gdLst/>
            <a:ahLst/>
            <a:cxnLst/>
            <a:rect l="l" t="t" r="r" b="b"/>
            <a:pathLst>
              <a:path w="381000" h="1295400">
                <a:moveTo>
                  <a:pt x="162306" y="1295399"/>
                </a:moveTo>
                <a:lnTo>
                  <a:pt x="162306" y="813053"/>
                </a:lnTo>
                <a:lnTo>
                  <a:pt x="0" y="813053"/>
                </a:lnTo>
                <a:lnTo>
                  <a:pt x="0" y="1295399"/>
                </a:lnTo>
                <a:lnTo>
                  <a:pt x="162306" y="1295399"/>
                </a:lnTo>
                <a:close/>
              </a:path>
              <a:path w="381000" h="1295400">
                <a:moveTo>
                  <a:pt x="266699" y="235457"/>
                </a:moveTo>
                <a:lnTo>
                  <a:pt x="190499" y="0"/>
                </a:lnTo>
                <a:lnTo>
                  <a:pt x="114299" y="235457"/>
                </a:lnTo>
                <a:lnTo>
                  <a:pt x="162305" y="235457"/>
                </a:lnTo>
                <a:lnTo>
                  <a:pt x="162306" y="1295399"/>
                </a:lnTo>
                <a:lnTo>
                  <a:pt x="219456" y="1295399"/>
                </a:lnTo>
                <a:lnTo>
                  <a:pt x="219455" y="235457"/>
                </a:lnTo>
                <a:lnTo>
                  <a:pt x="266699" y="235457"/>
                </a:lnTo>
                <a:close/>
              </a:path>
              <a:path w="381000" h="1295400">
                <a:moveTo>
                  <a:pt x="381000" y="1295399"/>
                </a:moveTo>
                <a:lnTo>
                  <a:pt x="381000" y="813053"/>
                </a:lnTo>
                <a:lnTo>
                  <a:pt x="219456" y="813053"/>
                </a:lnTo>
                <a:lnTo>
                  <a:pt x="219456" y="1295399"/>
                </a:lnTo>
                <a:lnTo>
                  <a:pt x="381000" y="12953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56267" y="2391155"/>
            <a:ext cx="391160" cy="1316355"/>
          </a:xfrm>
          <a:custGeom>
            <a:avLst/>
            <a:gdLst/>
            <a:ahLst/>
            <a:cxnLst/>
            <a:rect l="l" t="t" r="r" b="b"/>
            <a:pathLst>
              <a:path w="391160" h="1316354">
                <a:moveTo>
                  <a:pt x="166878" y="823722"/>
                </a:moveTo>
                <a:lnTo>
                  <a:pt x="0" y="823722"/>
                </a:lnTo>
                <a:lnTo>
                  <a:pt x="0" y="1315974"/>
                </a:lnTo>
                <a:lnTo>
                  <a:pt x="4572" y="1315974"/>
                </a:lnTo>
                <a:lnTo>
                  <a:pt x="4572" y="832866"/>
                </a:lnTo>
                <a:lnTo>
                  <a:pt x="9905" y="828294"/>
                </a:lnTo>
                <a:lnTo>
                  <a:pt x="9905" y="832866"/>
                </a:lnTo>
                <a:lnTo>
                  <a:pt x="162306" y="832866"/>
                </a:lnTo>
                <a:lnTo>
                  <a:pt x="162306" y="828294"/>
                </a:lnTo>
                <a:lnTo>
                  <a:pt x="166878" y="823722"/>
                </a:lnTo>
                <a:close/>
              </a:path>
              <a:path w="391160" h="1316354">
                <a:moveTo>
                  <a:pt x="9905" y="832866"/>
                </a:moveTo>
                <a:lnTo>
                  <a:pt x="9905" y="828294"/>
                </a:lnTo>
                <a:lnTo>
                  <a:pt x="4572" y="832866"/>
                </a:lnTo>
                <a:lnTo>
                  <a:pt x="9905" y="832866"/>
                </a:lnTo>
                <a:close/>
              </a:path>
              <a:path w="391160" h="1316354">
                <a:moveTo>
                  <a:pt x="9906" y="1306068"/>
                </a:moveTo>
                <a:lnTo>
                  <a:pt x="9905" y="832866"/>
                </a:lnTo>
                <a:lnTo>
                  <a:pt x="4572" y="832866"/>
                </a:lnTo>
                <a:lnTo>
                  <a:pt x="4572" y="1306068"/>
                </a:lnTo>
                <a:lnTo>
                  <a:pt x="9906" y="1306068"/>
                </a:lnTo>
                <a:close/>
              </a:path>
              <a:path w="391160" h="1316354">
                <a:moveTo>
                  <a:pt x="385572" y="1306068"/>
                </a:moveTo>
                <a:lnTo>
                  <a:pt x="4572" y="1306068"/>
                </a:lnTo>
                <a:lnTo>
                  <a:pt x="9906" y="1310640"/>
                </a:lnTo>
                <a:lnTo>
                  <a:pt x="9906" y="1315974"/>
                </a:lnTo>
                <a:lnTo>
                  <a:pt x="381000" y="1315974"/>
                </a:lnTo>
                <a:lnTo>
                  <a:pt x="381000" y="1310640"/>
                </a:lnTo>
                <a:lnTo>
                  <a:pt x="385572" y="1306068"/>
                </a:lnTo>
                <a:close/>
              </a:path>
              <a:path w="391160" h="1316354">
                <a:moveTo>
                  <a:pt x="9906" y="1315974"/>
                </a:moveTo>
                <a:lnTo>
                  <a:pt x="9906" y="1310640"/>
                </a:lnTo>
                <a:lnTo>
                  <a:pt x="4572" y="1306068"/>
                </a:lnTo>
                <a:lnTo>
                  <a:pt x="4572" y="1315974"/>
                </a:lnTo>
                <a:lnTo>
                  <a:pt x="9906" y="1315974"/>
                </a:lnTo>
                <a:close/>
              </a:path>
              <a:path w="391160" h="1316354">
                <a:moveTo>
                  <a:pt x="278129" y="255270"/>
                </a:moveTo>
                <a:lnTo>
                  <a:pt x="195071" y="0"/>
                </a:lnTo>
                <a:lnTo>
                  <a:pt x="112775" y="255270"/>
                </a:lnTo>
                <a:lnTo>
                  <a:pt x="118871" y="255270"/>
                </a:lnTo>
                <a:lnTo>
                  <a:pt x="118871" y="246126"/>
                </a:lnTo>
                <a:lnTo>
                  <a:pt x="125416" y="246126"/>
                </a:lnTo>
                <a:lnTo>
                  <a:pt x="191261" y="42664"/>
                </a:lnTo>
                <a:lnTo>
                  <a:pt x="191261" y="16764"/>
                </a:lnTo>
                <a:lnTo>
                  <a:pt x="199643" y="16764"/>
                </a:lnTo>
                <a:lnTo>
                  <a:pt x="199643" y="42664"/>
                </a:lnTo>
                <a:lnTo>
                  <a:pt x="265489" y="246126"/>
                </a:lnTo>
                <a:lnTo>
                  <a:pt x="271271" y="246126"/>
                </a:lnTo>
                <a:lnTo>
                  <a:pt x="271271" y="255270"/>
                </a:lnTo>
                <a:lnTo>
                  <a:pt x="278129" y="255270"/>
                </a:lnTo>
                <a:close/>
              </a:path>
              <a:path w="391160" h="1316354">
                <a:moveTo>
                  <a:pt x="125416" y="246126"/>
                </a:moveTo>
                <a:lnTo>
                  <a:pt x="118871" y="246126"/>
                </a:lnTo>
                <a:lnTo>
                  <a:pt x="123443" y="252222"/>
                </a:lnTo>
                <a:lnTo>
                  <a:pt x="125416" y="246126"/>
                </a:lnTo>
                <a:close/>
              </a:path>
              <a:path w="391160" h="1316354">
                <a:moveTo>
                  <a:pt x="171450" y="832866"/>
                </a:moveTo>
                <a:lnTo>
                  <a:pt x="171449" y="246126"/>
                </a:lnTo>
                <a:lnTo>
                  <a:pt x="125416" y="246126"/>
                </a:lnTo>
                <a:lnTo>
                  <a:pt x="123443" y="252222"/>
                </a:lnTo>
                <a:lnTo>
                  <a:pt x="118871" y="246126"/>
                </a:lnTo>
                <a:lnTo>
                  <a:pt x="118871" y="255270"/>
                </a:lnTo>
                <a:lnTo>
                  <a:pt x="162305" y="255270"/>
                </a:lnTo>
                <a:lnTo>
                  <a:pt x="162305" y="250698"/>
                </a:lnTo>
                <a:lnTo>
                  <a:pt x="166877" y="255270"/>
                </a:lnTo>
                <a:lnTo>
                  <a:pt x="166878" y="832866"/>
                </a:lnTo>
                <a:lnTo>
                  <a:pt x="171450" y="832866"/>
                </a:lnTo>
                <a:close/>
              </a:path>
              <a:path w="391160" h="1316354">
                <a:moveTo>
                  <a:pt x="166877" y="255270"/>
                </a:moveTo>
                <a:lnTo>
                  <a:pt x="162305" y="250698"/>
                </a:lnTo>
                <a:lnTo>
                  <a:pt x="162305" y="255270"/>
                </a:lnTo>
                <a:lnTo>
                  <a:pt x="166877" y="255270"/>
                </a:lnTo>
                <a:close/>
              </a:path>
              <a:path w="391160" h="1316354">
                <a:moveTo>
                  <a:pt x="166878" y="823722"/>
                </a:moveTo>
                <a:lnTo>
                  <a:pt x="166877" y="255270"/>
                </a:lnTo>
                <a:lnTo>
                  <a:pt x="162305" y="255270"/>
                </a:lnTo>
                <a:lnTo>
                  <a:pt x="162306" y="823722"/>
                </a:lnTo>
                <a:lnTo>
                  <a:pt x="166878" y="823722"/>
                </a:lnTo>
                <a:close/>
              </a:path>
              <a:path w="391160" h="1316354">
                <a:moveTo>
                  <a:pt x="166878" y="832866"/>
                </a:moveTo>
                <a:lnTo>
                  <a:pt x="166878" y="823722"/>
                </a:lnTo>
                <a:lnTo>
                  <a:pt x="162306" y="828294"/>
                </a:lnTo>
                <a:lnTo>
                  <a:pt x="162306" y="832866"/>
                </a:lnTo>
                <a:lnTo>
                  <a:pt x="166878" y="832866"/>
                </a:lnTo>
                <a:close/>
              </a:path>
              <a:path w="391160" h="1316354">
                <a:moveTo>
                  <a:pt x="199643" y="16764"/>
                </a:moveTo>
                <a:lnTo>
                  <a:pt x="191261" y="16764"/>
                </a:lnTo>
                <a:lnTo>
                  <a:pt x="195452" y="29714"/>
                </a:lnTo>
                <a:lnTo>
                  <a:pt x="199643" y="16764"/>
                </a:lnTo>
                <a:close/>
              </a:path>
              <a:path w="391160" h="1316354">
                <a:moveTo>
                  <a:pt x="195452" y="29714"/>
                </a:moveTo>
                <a:lnTo>
                  <a:pt x="191261" y="16764"/>
                </a:lnTo>
                <a:lnTo>
                  <a:pt x="191261" y="42664"/>
                </a:lnTo>
                <a:lnTo>
                  <a:pt x="195452" y="29714"/>
                </a:lnTo>
                <a:close/>
              </a:path>
              <a:path w="391160" h="1316354">
                <a:moveTo>
                  <a:pt x="199643" y="42664"/>
                </a:moveTo>
                <a:lnTo>
                  <a:pt x="199643" y="16764"/>
                </a:lnTo>
                <a:lnTo>
                  <a:pt x="195452" y="29714"/>
                </a:lnTo>
                <a:lnTo>
                  <a:pt x="199643" y="42664"/>
                </a:lnTo>
                <a:close/>
              </a:path>
              <a:path w="391160" h="1316354">
                <a:moveTo>
                  <a:pt x="271271" y="255270"/>
                </a:moveTo>
                <a:lnTo>
                  <a:pt x="271271" y="246126"/>
                </a:lnTo>
                <a:lnTo>
                  <a:pt x="267461" y="252222"/>
                </a:lnTo>
                <a:lnTo>
                  <a:pt x="265489" y="246126"/>
                </a:lnTo>
                <a:lnTo>
                  <a:pt x="219455" y="246126"/>
                </a:lnTo>
                <a:lnTo>
                  <a:pt x="219456" y="832866"/>
                </a:lnTo>
                <a:lnTo>
                  <a:pt x="224028" y="832866"/>
                </a:lnTo>
                <a:lnTo>
                  <a:pt x="224027" y="255270"/>
                </a:lnTo>
                <a:lnTo>
                  <a:pt x="228599" y="250698"/>
                </a:lnTo>
                <a:lnTo>
                  <a:pt x="228599" y="255270"/>
                </a:lnTo>
                <a:lnTo>
                  <a:pt x="271271" y="255270"/>
                </a:lnTo>
                <a:close/>
              </a:path>
              <a:path w="391160" h="1316354">
                <a:moveTo>
                  <a:pt x="228599" y="255270"/>
                </a:moveTo>
                <a:lnTo>
                  <a:pt x="228599" y="250698"/>
                </a:lnTo>
                <a:lnTo>
                  <a:pt x="224027" y="255270"/>
                </a:lnTo>
                <a:lnTo>
                  <a:pt x="228599" y="255270"/>
                </a:lnTo>
                <a:close/>
              </a:path>
              <a:path w="391160" h="1316354">
                <a:moveTo>
                  <a:pt x="228600" y="823722"/>
                </a:moveTo>
                <a:lnTo>
                  <a:pt x="228599" y="255270"/>
                </a:lnTo>
                <a:lnTo>
                  <a:pt x="224027" y="255270"/>
                </a:lnTo>
                <a:lnTo>
                  <a:pt x="224028" y="823722"/>
                </a:lnTo>
                <a:lnTo>
                  <a:pt x="228600" y="823722"/>
                </a:lnTo>
                <a:close/>
              </a:path>
              <a:path w="391160" h="1316354">
                <a:moveTo>
                  <a:pt x="390906" y="1315974"/>
                </a:moveTo>
                <a:lnTo>
                  <a:pt x="390906" y="823722"/>
                </a:lnTo>
                <a:lnTo>
                  <a:pt x="224028" y="823722"/>
                </a:lnTo>
                <a:lnTo>
                  <a:pt x="228600" y="828294"/>
                </a:lnTo>
                <a:lnTo>
                  <a:pt x="228600" y="832866"/>
                </a:lnTo>
                <a:lnTo>
                  <a:pt x="381000" y="832866"/>
                </a:lnTo>
                <a:lnTo>
                  <a:pt x="381000" y="828294"/>
                </a:lnTo>
                <a:lnTo>
                  <a:pt x="385572" y="832866"/>
                </a:lnTo>
                <a:lnTo>
                  <a:pt x="385572" y="1315974"/>
                </a:lnTo>
                <a:lnTo>
                  <a:pt x="390906" y="1315974"/>
                </a:lnTo>
                <a:close/>
              </a:path>
              <a:path w="391160" h="1316354">
                <a:moveTo>
                  <a:pt x="228600" y="832866"/>
                </a:moveTo>
                <a:lnTo>
                  <a:pt x="228600" y="828294"/>
                </a:lnTo>
                <a:lnTo>
                  <a:pt x="224028" y="823722"/>
                </a:lnTo>
                <a:lnTo>
                  <a:pt x="224028" y="832866"/>
                </a:lnTo>
                <a:lnTo>
                  <a:pt x="228600" y="832866"/>
                </a:lnTo>
                <a:close/>
              </a:path>
              <a:path w="391160" h="1316354">
                <a:moveTo>
                  <a:pt x="271271" y="246126"/>
                </a:moveTo>
                <a:lnTo>
                  <a:pt x="265489" y="246126"/>
                </a:lnTo>
                <a:lnTo>
                  <a:pt x="267461" y="252222"/>
                </a:lnTo>
                <a:lnTo>
                  <a:pt x="271271" y="246126"/>
                </a:lnTo>
                <a:close/>
              </a:path>
              <a:path w="391160" h="1316354">
                <a:moveTo>
                  <a:pt x="385572" y="832866"/>
                </a:moveTo>
                <a:lnTo>
                  <a:pt x="381000" y="828294"/>
                </a:lnTo>
                <a:lnTo>
                  <a:pt x="381000" y="832866"/>
                </a:lnTo>
                <a:lnTo>
                  <a:pt x="385572" y="832866"/>
                </a:lnTo>
                <a:close/>
              </a:path>
              <a:path w="391160" h="1316354">
                <a:moveTo>
                  <a:pt x="385572" y="1306068"/>
                </a:moveTo>
                <a:lnTo>
                  <a:pt x="385572" y="832866"/>
                </a:lnTo>
                <a:lnTo>
                  <a:pt x="381000" y="832866"/>
                </a:lnTo>
                <a:lnTo>
                  <a:pt x="381000" y="1306068"/>
                </a:lnTo>
                <a:lnTo>
                  <a:pt x="385572" y="1306068"/>
                </a:lnTo>
                <a:close/>
              </a:path>
              <a:path w="391160" h="1316354">
                <a:moveTo>
                  <a:pt x="385572" y="1315974"/>
                </a:moveTo>
                <a:lnTo>
                  <a:pt x="385572" y="1306068"/>
                </a:lnTo>
                <a:lnTo>
                  <a:pt x="381000" y="1310640"/>
                </a:lnTo>
                <a:lnTo>
                  <a:pt x="381000" y="1315974"/>
                </a:lnTo>
                <a:lnTo>
                  <a:pt x="385572" y="1315974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834773" y="3157982"/>
            <a:ext cx="4927600" cy="251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8925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9A"/>
                </a:solidFill>
                <a:latin typeface="Times New Roman"/>
                <a:cs typeface="Times New Roman"/>
              </a:rPr>
              <a:t>p</a:t>
            </a: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2325"/>
              </a:spcBef>
            </a:pPr>
            <a:r>
              <a:rPr dirty="0" sz="3600" spc="-5" b="1">
                <a:solidFill>
                  <a:srgbClr val="650033"/>
                </a:solidFill>
                <a:latin typeface="Times New Roman"/>
                <a:cs typeface="Times New Roman"/>
              </a:rPr>
              <a:t>p-&gt;next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=</a:t>
            </a:r>
            <a:r>
              <a:rPr dirty="0" sz="3600" spc="-100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p-&gt;next-&gt;next;  p-&gt;next-&gt;prior =</a:t>
            </a:r>
            <a:r>
              <a:rPr dirty="0" sz="3600" spc="-100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p;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042420" y="1339596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1241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13239" y="1339977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31242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65995" y="1339596"/>
            <a:ext cx="95250" cy="457200"/>
          </a:xfrm>
          <a:custGeom>
            <a:avLst/>
            <a:gdLst/>
            <a:ahLst/>
            <a:cxnLst/>
            <a:rect l="l" t="t" r="r" b="b"/>
            <a:pathLst>
              <a:path w="95250" h="457200">
                <a:moveTo>
                  <a:pt x="95250" y="298703"/>
                </a:moveTo>
                <a:lnTo>
                  <a:pt x="0" y="298703"/>
                </a:lnTo>
                <a:lnTo>
                  <a:pt x="32003" y="406072"/>
                </a:lnTo>
                <a:lnTo>
                  <a:pt x="32003" y="314705"/>
                </a:lnTo>
                <a:lnTo>
                  <a:pt x="63245" y="314705"/>
                </a:lnTo>
                <a:lnTo>
                  <a:pt x="63245" y="404367"/>
                </a:lnTo>
                <a:lnTo>
                  <a:pt x="95250" y="298703"/>
                </a:lnTo>
                <a:close/>
              </a:path>
              <a:path w="95250" h="457200">
                <a:moveTo>
                  <a:pt x="63245" y="298703"/>
                </a:moveTo>
                <a:lnTo>
                  <a:pt x="63245" y="0"/>
                </a:lnTo>
                <a:lnTo>
                  <a:pt x="32003" y="0"/>
                </a:lnTo>
                <a:lnTo>
                  <a:pt x="32003" y="298703"/>
                </a:lnTo>
                <a:lnTo>
                  <a:pt x="63245" y="298703"/>
                </a:lnTo>
                <a:close/>
              </a:path>
              <a:path w="95250" h="457200">
                <a:moveTo>
                  <a:pt x="63245" y="404367"/>
                </a:moveTo>
                <a:lnTo>
                  <a:pt x="63245" y="314705"/>
                </a:lnTo>
                <a:lnTo>
                  <a:pt x="32003" y="314705"/>
                </a:lnTo>
                <a:lnTo>
                  <a:pt x="32003" y="406072"/>
                </a:lnTo>
                <a:lnTo>
                  <a:pt x="47243" y="457199"/>
                </a:lnTo>
                <a:lnTo>
                  <a:pt x="63245" y="404367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03639" y="1796795"/>
            <a:ext cx="1219199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599067" y="1792223"/>
            <a:ext cx="1229360" cy="619760"/>
          </a:xfrm>
          <a:custGeom>
            <a:avLst/>
            <a:gdLst/>
            <a:ahLst/>
            <a:cxnLst/>
            <a:rect l="l" t="t" r="r" b="b"/>
            <a:pathLst>
              <a:path w="1229360" h="619760">
                <a:moveTo>
                  <a:pt x="1229106" y="619505"/>
                </a:moveTo>
                <a:lnTo>
                  <a:pt x="1229106" y="0"/>
                </a:lnTo>
                <a:lnTo>
                  <a:pt x="0" y="0"/>
                </a:lnTo>
                <a:lnTo>
                  <a:pt x="0" y="619506"/>
                </a:lnTo>
                <a:lnTo>
                  <a:pt x="4571" y="619506"/>
                </a:lnTo>
                <a:lnTo>
                  <a:pt x="4571" y="9906"/>
                </a:lnTo>
                <a:lnTo>
                  <a:pt x="9906" y="4571"/>
                </a:lnTo>
                <a:lnTo>
                  <a:pt x="9905" y="9906"/>
                </a:lnTo>
                <a:lnTo>
                  <a:pt x="1219200" y="9905"/>
                </a:lnTo>
                <a:lnTo>
                  <a:pt x="1219200" y="4571"/>
                </a:lnTo>
                <a:lnTo>
                  <a:pt x="1223772" y="9905"/>
                </a:lnTo>
                <a:lnTo>
                  <a:pt x="1223772" y="619505"/>
                </a:lnTo>
                <a:lnTo>
                  <a:pt x="1229106" y="619505"/>
                </a:lnTo>
                <a:close/>
              </a:path>
              <a:path w="1229360" h="6197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229360" h="619760">
                <a:moveTo>
                  <a:pt x="9906" y="6096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609600"/>
                </a:lnTo>
                <a:lnTo>
                  <a:pt x="9906" y="609600"/>
                </a:lnTo>
                <a:close/>
              </a:path>
              <a:path w="1229360" h="619760">
                <a:moveTo>
                  <a:pt x="1223772" y="609599"/>
                </a:moveTo>
                <a:lnTo>
                  <a:pt x="4571" y="609600"/>
                </a:lnTo>
                <a:lnTo>
                  <a:pt x="9906" y="614171"/>
                </a:lnTo>
                <a:lnTo>
                  <a:pt x="9906" y="619506"/>
                </a:lnTo>
                <a:lnTo>
                  <a:pt x="1219200" y="619505"/>
                </a:lnTo>
                <a:lnTo>
                  <a:pt x="1219200" y="614171"/>
                </a:lnTo>
                <a:lnTo>
                  <a:pt x="1223772" y="609599"/>
                </a:lnTo>
                <a:close/>
              </a:path>
              <a:path w="1229360" h="619760">
                <a:moveTo>
                  <a:pt x="9906" y="619506"/>
                </a:moveTo>
                <a:lnTo>
                  <a:pt x="9906" y="614171"/>
                </a:lnTo>
                <a:lnTo>
                  <a:pt x="4571" y="609600"/>
                </a:lnTo>
                <a:lnTo>
                  <a:pt x="4571" y="619506"/>
                </a:lnTo>
                <a:lnTo>
                  <a:pt x="9906" y="619506"/>
                </a:lnTo>
                <a:close/>
              </a:path>
              <a:path w="1229360" h="619760">
                <a:moveTo>
                  <a:pt x="1223772" y="9905"/>
                </a:moveTo>
                <a:lnTo>
                  <a:pt x="1219200" y="4571"/>
                </a:lnTo>
                <a:lnTo>
                  <a:pt x="1219200" y="9905"/>
                </a:lnTo>
                <a:lnTo>
                  <a:pt x="1223772" y="9905"/>
                </a:lnTo>
                <a:close/>
              </a:path>
              <a:path w="1229360" h="619760">
                <a:moveTo>
                  <a:pt x="1223772" y="609599"/>
                </a:moveTo>
                <a:lnTo>
                  <a:pt x="1223772" y="9905"/>
                </a:lnTo>
                <a:lnTo>
                  <a:pt x="1219200" y="9905"/>
                </a:lnTo>
                <a:lnTo>
                  <a:pt x="1219200" y="609599"/>
                </a:lnTo>
                <a:lnTo>
                  <a:pt x="1223772" y="609599"/>
                </a:lnTo>
                <a:close/>
              </a:path>
              <a:path w="1229360" h="619760">
                <a:moveTo>
                  <a:pt x="1223772" y="619505"/>
                </a:moveTo>
                <a:lnTo>
                  <a:pt x="1223772" y="609599"/>
                </a:lnTo>
                <a:lnTo>
                  <a:pt x="1219200" y="614171"/>
                </a:lnTo>
                <a:lnTo>
                  <a:pt x="1219200" y="619505"/>
                </a:lnTo>
                <a:lnTo>
                  <a:pt x="1223772" y="6195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891669" y="1912873"/>
            <a:ext cx="6432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5400" spc="-7" b="1">
                <a:solidFill>
                  <a:srgbClr val="004C2B"/>
                </a:solidFill>
                <a:latin typeface="Times New Roman"/>
                <a:cs typeface="Times New Roman"/>
              </a:rPr>
              <a:t>a</a:t>
            </a:r>
            <a:r>
              <a:rPr dirty="0" sz="2400" spc="-5" b="1">
                <a:solidFill>
                  <a:srgbClr val="004C2B"/>
                </a:solidFill>
                <a:latin typeface="Times New Roman"/>
                <a:cs typeface="Times New Roman"/>
              </a:rPr>
              <a:t>i-1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08820" y="17967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004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18420" y="17967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906">
            <a:solidFill>
              <a:srgbClr val="004C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22839" y="2086355"/>
            <a:ext cx="3934460" cy="850900"/>
          </a:xfrm>
          <a:custGeom>
            <a:avLst/>
            <a:gdLst/>
            <a:ahLst/>
            <a:cxnLst/>
            <a:rect l="l" t="t" r="r" b="b"/>
            <a:pathLst>
              <a:path w="3934459" h="850900">
                <a:moveTo>
                  <a:pt x="511302" y="819150"/>
                </a:moveTo>
                <a:lnTo>
                  <a:pt x="511302" y="0"/>
                </a:lnTo>
                <a:lnTo>
                  <a:pt x="0" y="0"/>
                </a:lnTo>
                <a:lnTo>
                  <a:pt x="0" y="31242"/>
                </a:lnTo>
                <a:lnTo>
                  <a:pt x="480059" y="31241"/>
                </a:lnTo>
                <a:lnTo>
                  <a:pt x="480059" y="15239"/>
                </a:lnTo>
                <a:lnTo>
                  <a:pt x="495300" y="31241"/>
                </a:lnTo>
                <a:lnTo>
                  <a:pt x="495300" y="819150"/>
                </a:lnTo>
                <a:lnTo>
                  <a:pt x="511302" y="819150"/>
                </a:lnTo>
                <a:close/>
              </a:path>
              <a:path w="3934459" h="850900">
                <a:moveTo>
                  <a:pt x="495300" y="31241"/>
                </a:moveTo>
                <a:lnTo>
                  <a:pt x="480059" y="15239"/>
                </a:lnTo>
                <a:lnTo>
                  <a:pt x="480059" y="31241"/>
                </a:lnTo>
                <a:lnTo>
                  <a:pt x="495300" y="31241"/>
                </a:lnTo>
                <a:close/>
              </a:path>
              <a:path w="3934459" h="850900">
                <a:moveTo>
                  <a:pt x="511302" y="850391"/>
                </a:moveTo>
                <a:lnTo>
                  <a:pt x="511302" y="834390"/>
                </a:lnTo>
                <a:lnTo>
                  <a:pt x="495300" y="819150"/>
                </a:lnTo>
                <a:lnTo>
                  <a:pt x="495300" y="31241"/>
                </a:lnTo>
                <a:lnTo>
                  <a:pt x="480059" y="31241"/>
                </a:lnTo>
                <a:lnTo>
                  <a:pt x="480060" y="850391"/>
                </a:lnTo>
                <a:lnTo>
                  <a:pt x="511302" y="850391"/>
                </a:lnTo>
                <a:close/>
              </a:path>
              <a:path w="3934459" h="850900">
                <a:moveTo>
                  <a:pt x="3886200" y="819149"/>
                </a:moveTo>
                <a:lnTo>
                  <a:pt x="495300" y="819150"/>
                </a:lnTo>
                <a:lnTo>
                  <a:pt x="511302" y="834390"/>
                </a:lnTo>
                <a:lnTo>
                  <a:pt x="511302" y="850391"/>
                </a:lnTo>
                <a:lnTo>
                  <a:pt x="3870960" y="850391"/>
                </a:lnTo>
                <a:lnTo>
                  <a:pt x="3870960" y="834389"/>
                </a:lnTo>
                <a:lnTo>
                  <a:pt x="3886200" y="819149"/>
                </a:lnTo>
                <a:close/>
              </a:path>
              <a:path w="3934459" h="850900">
                <a:moveTo>
                  <a:pt x="3934205" y="479297"/>
                </a:moveTo>
                <a:lnTo>
                  <a:pt x="3886200" y="320039"/>
                </a:lnTo>
                <a:lnTo>
                  <a:pt x="3838955" y="479297"/>
                </a:lnTo>
                <a:lnTo>
                  <a:pt x="3870960" y="479297"/>
                </a:lnTo>
                <a:lnTo>
                  <a:pt x="3870960" y="463295"/>
                </a:lnTo>
                <a:lnTo>
                  <a:pt x="3902202" y="463295"/>
                </a:lnTo>
                <a:lnTo>
                  <a:pt x="3902202" y="479297"/>
                </a:lnTo>
                <a:lnTo>
                  <a:pt x="3934205" y="479297"/>
                </a:lnTo>
                <a:close/>
              </a:path>
              <a:path w="3934459" h="850900">
                <a:moveTo>
                  <a:pt x="3902202" y="479297"/>
                </a:moveTo>
                <a:lnTo>
                  <a:pt x="3902202" y="463295"/>
                </a:lnTo>
                <a:lnTo>
                  <a:pt x="3870960" y="463295"/>
                </a:lnTo>
                <a:lnTo>
                  <a:pt x="3870960" y="479297"/>
                </a:lnTo>
                <a:lnTo>
                  <a:pt x="3902202" y="479297"/>
                </a:lnTo>
                <a:close/>
              </a:path>
              <a:path w="3934459" h="850900">
                <a:moveTo>
                  <a:pt x="3902202" y="850391"/>
                </a:moveTo>
                <a:lnTo>
                  <a:pt x="3902202" y="479297"/>
                </a:lnTo>
                <a:lnTo>
                  <a:pt x="3870960" y="479297"/>
                </a:lnTo>
                <a:lnTo>
                  <a:pt x="3870960" y="819149"/>
                </a:lnTo>
                <a:lnTo>
                  <a:pt x="3886200" y="819149"/>
                </a:lnTo>
                <a:lnTo>
                  <a:pt x="3886200" y="850391"/>
                </a:lnTo>
                <a:lnTo>
                  <a:pt x="3902202" y="850391"/>
                </a:lnTo>
                <a:close/>
              </a:path>
              <a:path w="3934459" h="850900">
                <a:moveTo>
                  <a:pt x="3886200" y="850391"/>
                </a:moveTo>
                <a:lnTo>
                  <a:pt x="3886200" y="819149"/>
                </a:lnTo>
                <a:lnTo>
                  <a:pt x="3870960" y="834389"/>
                </a:lnTo>
                <a:lnTo>
                  <a:pt x="3870960" y="850391"/>
                </a:lnTo>
                <a:lnTo>
                  <a:pt x="3886200" y="850391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13189" y="5823203"/>
            <a:ext cx="3810000" cy="0"/>
          </a:xfrm>
          <a:custGeom>
            <a:avLst/>
            <a:gdLst/>
            <a:ahLst/>
            <a:cxnLst/>
            <a:rect l="l" t="t" r="r" b="b"/>
            <a:pathLst>
              <a:path w="3810000" h="0">
                <a:moveTo>
                  <a:pt x="0" y="0"/>
                </a:moveTo>
                <a:lnTo>
                  <a:pt x="3809999" y="0"/>
                </a:lnTo>
              </a:path>
            </a:pathLst>
          </a:custGeom>
          <a:ln w="38100">
            <a:solidFill>
              <a:srgbClr val="66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252207" y="1110996"/>
            <a:ext cx="0" cy="990600"/>
          </a:xfrm>
          <a:custGeom>
            <a:avLst/>
            <a:gdLst/>
            <a:ahLst/>
            <a:cxnLst/>
            <a:rect l="l" t="t" r="r" b="b"/>
            <a:pathLst>
              <a:path w="0"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342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213239" y="1111377"/>
            <a:ext cx="4038600" cy="0"/>
          </a:xfrm>
          <a:custGeom>
            <a:avLst/>
            <a:gdLst/>
            <a:ahLst/>
            <a:cxnLst/>
            <a:rect l="l" t="t" r="r" b="b"/>
            <a:pathLst>
              <a:path w="4038600" h="0">
                <a:moveTo>
                  <a:pt x="0" y="0"/>
                </a:moveTo>
                <a:lnTo>
                  <a:pt x="4038600" y="0"/>
                </a:lnTo>
              </a:path>
            </a:pathLst>
          </a:custGeom>
          <a:ln w="342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126371" y="1110996"/>
            <a:ext cx="174625" cy="685800"/>
          </a:xfrm>
          <a:custGeom>
            <a:avLst/>
            <a:gdLst/>
            <a:ahLst/>
            <a:cxnLst/>
            <a:rect l="l" t="t" r="r" b="b"/>
            <a:pathLst>
              <a:path w="174625" h="685800">
                <a:moveTo>
                  <a:pt x="174498" y="511301"/>
                </a:moveTo>
                <a:lnTo>
                  <a:pt x="0" y="511301"/>
                </a:lnTo>
                <a:lnTo>
                  <a:pt x="70104" y="652124"/>
                </a:lnTo>
                <a:lnTo>
                  <a:pt x="70104" y="528827"/>
                </a:lnTo>
                <a:lnTo>
                  <a:pt x="104393" y="528827"/>
                </a:lnTo>
                <a:lnTo>
                  <a:pt x="104393" y="650900"/>
                </a:lnTo>
                <a:lnTo>
                  <a:pt x="174498" y="511301"/>
                </a:lnTo>
                <a:close/>
              </a:path>
              <a:path w="174625" h="685800">
                <a:moveTo>
                  <a:pt x="104393" y="511301"/>
                </a:moveTo>
                <a:lnTo>
                  <a:pt x="104393" y="0"/>
                </a:lnTo>
                <a:lnTo>
                  <a:pt x="70104" y="0"/>
                </a:lnTo>
                <a:lnTo>
                  <a:pt x="70104" y="511301"/>
                </a:lnTo>
                <a:lnTo>
                  <a:pt x="104393" y="511301"/>
                </a:lnTo>
                <a:close/>
              </a:path>
              <a:path w="174625" h="685800">
                <a:moveTo>
                  <a:pt x="104393" y="650900"/>
                </a:moveTo>
                <a:lnTo>
                  <a:pt x="104393" y="528827"/>
                </a:lnTo>
                <a:lnTo>
                  <a:pt x="70104" y="528827"/>
                </a:lnTo>
                <a:lnTo>
                  <a:pt x="70104" y="652124"/>
                </a:lnTo>
                <a:lnTo>
                  <a:pt x="86868" y="685799"/>
                </a:lnTo>
                <a:lnTo>
                  <a:pt x="104393" y="6509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267591" y="1258824"/>
            <a:ext cx="1912620" cy="5410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309227" y="65973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90500"/>
                </a:lnTo>
                <a:lnTo>
                  <a:pt x="333768" y="48005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333755"/>
                </a:lnTo>
                <a:lnTo>
                  <a:pt x="48018" y="190500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357245" y="66454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50"/>
                </a:moveTo>
                <a:lnTo>
                  <a:pt x="285750" y="0"/>
                </a:lnTo>
                <a:lnTo>
                  <a:pt x="0" y="142494"/>
                </a:lnTo>
                <a:lnTo>
                  <a:pt x="285750" y="285750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346577" y="6637781"/>
            <a:ext cx="300990" cy="300990"/>
          </a:xfrm>
          <a:custGeom>
            <a:avLst/>
            <a:gdLst/>
            <a:ahLst/>
            <a:cxnLst/>
            <a:rect l="l" t="t" r="r" b="b"/>
            <a:pathLst>
              <a:path w="300990" h="300990">
                <a:moveTo>
                  <a:pt x="300990" y="300990"/>
                </a:moveTo>
                <a:lnTo>
                  <a:pt x="300990" y="0"/>
                </a:lnTo>
                <a:lnTo>
                  <a:pt x="0" y="150114"/>
                </a:lnTo>
                <a:lnTo>
                  <a:pt x="12954" y="156607"/>
                </a:lnTo>
                <a:lnTo>
                  <a:pt x="12954" y="146304"/>
                </a:lnTo>
                <a:lnTo>
                  <a:pt x="21358" y="150495"/>
                </a:lnTo>
                <a:lnTo>
                  <a:pt x="291846" y="15611"/>
                </a:lnTo>
                <a:lnTo>
                  <a:pt x="291846" y="7620"/>
                </a:lnTo>
                <a:lnTo>
                  <a:pt x="298704" y="12192"/>
                </a:lnTo>
                <a:lnTo>
                  <a:pt x="298704" y="299844"/>
                </a:lnTo>
                <a:lnTo>
                  <a:pt x="300990" y="300990"/>
                </a:lnTo>
                <a:close/>
              </a:path>
              <a:path w="300990" h="300990">
                <a:moveTo>
                  <a:pt x="21358" y="150495"/>
                </a:moveTo>
                <a:lnTo>
                  <a:pt x="12954" y="146304"/>
                </a:lnTo>
                <a:lnTo>
                  <a:pt x="12954" y="154686"/>
                </a:lnTo>
                <a:lnTo>
                  <a:pt x="21358" y="150495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1358" y="150495"/>
                </a:lnTo>
                <a:lnTo>
                  <a:pt x="12954" y="154686"/>
                </a:lnTo>
                <a:lnTo>
                  <a:pt x="12954" y="156607"/>
                </a:lnTo>
                <a:lnTo>
                  <a:pt x="291846" y="296406"/>
                </a:lnTo>
                <a:lnTo>
                  <a:pt x="291846" y="293370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12192"/>
                </a:moveTo>
                <a:lnTo>
                  <a:pt x="291846" y="7620"/>
                </a:lnTo>
                <a:lnTo>
                  <a:pt x="291846" y="15611"/>
                </a:lnTo>
                <a:lnTo>
                  <a:pt x="298704" y="12192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98704" y="12192"/>
                </a:lnTo>
                <a:lnTo>
                  <a:pt x="291846" y="15611"/>
                </a:lnTo>
                <a:lnTo>
                  <a:pt x="291846" y="285378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299844"/>
                </a:moveTo>
                <a:lnTo>
                  <a:pt x="298704" y="288798"/>
                </a:lnTo>
                <a:lnTo>
                  <a:pt x="291846" y="293370"/>
                </a:lnTo>
                <a:lnTo>
                  <a:pt x="291846" y="296406"/>
                </a:lnTo>
                <a:lnTo>
                  <a:pt x="298704" y="299844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304667" y="6592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973" y="1402333"/>
            <a:ext cx="714057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dirty="0" sz="2800">
                <a:solidFill>
                  <a:srgbClr val="323232"/>
                </a:solidFill>
                <a:latin typeface="SimSun"/>
                <a:cs typeface="SimSun"/>
              </a:rPr>
              <a:t>在</a:t>
            </a:r>
            <a:r>
              <a:rPr dirty="0" u="heavy" sz="2800">
                <a:solidFill>
                  <a:srgbClr val="323232"/>
                </a:solidFill>
                <a:uFill>
                  <a:solidFill>
                    <a:srgbClr val="333333"/>
                  </a:solidFill>
                </a:uFill>
              </a:rPr>
              <a:t> </a:t>
            </a:r>
            <a:r>
              <a:rPr dirty="0" u="heavy" sz="2800">
                <a:solidFill>
                  <a:srgbClr val="323232"/>
                </a:solidFill>
                <a:uFill>
                  <a:solidFill>
                    <a:srgbClr val="333333"/>
                  </a:solidFill>
                </a:uFill>
              </a:rPr>
              <a:t>	</a:t>
            </a:r>
            <a:r>
              <a:rPr dirty="0" sz="2800" spc="-5">
                <a:solidFill>
                  <a:srgbClr val="323232"/>
                </a:solidFill>
                <a:latin typeface="SimSun"/>
                <a:cs typeface="SimSun"/>
              </a:rPr>
              <a:t>链表中，从任何一结点出发都能访问到 </a:t>
            </a:r>
            <a:r>
              <a:rPr dirty="0" sz="2800">
                <a:solidFill>
                  <a:srgbClr val="323232"/>
                </a:solidFill>
                <a:latin typeface="SimSun"/>
                <a:cs typeface="SimSun"/>
              </a:rPr>
              <a:t>表中的所有结点。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47027" y="6564630"/>
            <a:ext cx="1543050" cy="410845"/>
          </a:xfrm>
          <a:custGeom>
            <a:avLst/>
            <a:gdLst/>
            <a:ahLst/>
            <a:cxnLst/>
            <a:rect l="l" t="t" r="r" b="b"/>
            <a:pathLst>
              <a:path w="1543050" h="410845">
                <a:moveTo>
                  <a:pt x="1543050" y="342137"/>
                </a:moveTo>
                <a:lnTo>
                  <a:pt x="1543050" y="68579"/>
                </a:lnTo>
                <a:lnTo>
                  <a:pt x="1537704" y="41790"/>
                </a:lnTo>
                <a:lnTo>
                  <a:pt x="1523142" y="20002"/>
                </a:lnTo>
                <a:lnTo>
                  <a:pt x="1501580" y="5357"/>
                </a:lnTo>
                <a:lnTo>
                  <a:pt x="1475232" y="0"/>
                </a:lnTo>
                <a:lnTo>
                  <a:pt x="68580" y="0"/>
                </a:lnTo>
                <a:lnTo>
                  <a:pt x="42112" y="5357"/>
                </a:lnTo>
                <a:lnTo>
                  <a:pt x="20288" y="20002"/>
                </a:lnTo>
                <a:lnTo>
                  <a:pt x="5464" y="41790"/>
                </a:lnTo>
                <a:lnTo>
                  <a:pt x="0" y="68579"/>
                </a:lnTo>
                <a:lnTo>
                  <a:pt x="0" y="342137"/>
                </a:lnTo>
                <a:lnTo>
                  <a:pt x="5464" y="368927"/>
                </a:lnTo>
                <a:lnTo>
                  <a:pt x="20288" y="390715"/>
                </a:lnTo>
                <a:lnTo>
                  <a:pt x="42112" y="405360"/>
                </a:lnTo>
                <a:lnTo>
                  <a:pt x="68580" y="410717"/>
                </a:lnTo>
                <a:lnTo>
                  <a:pt x="1475232" y="410717"/>
                </a:lnTo>
                <a:lnTo>
                  <a:pt x="1501580" y="405360"/>
                </a:lnTo>
                <a:lnTo>
                  <a:pt x="1523142" y="390715"/>
                </a:lnTo>
                <a:lnTo>
                  <a:pt x="1537704" y="368927"/>
                </a:lnTo>
                <a:lnTo>
                  <a:pt x="1543050" y="34213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27977" y="6545580"/>
            <a:ext cx="1581150" cy="448945"/>
          </a:xfrm>
          <a:custGeom>
            <a:avLst/>
            <a:gdLst/>
            <a:ahLst/>
            <a:cxnLst/>
            <a:rect l="l" t="t" r="r" b="b"/>
            <a:pathLst>
              <a:path w="1581150" h="448945">
                <a:moveTo>
                  <a:pt x="1581150" y="369569"/>
                </a:moveTo>
                <a:lnTo>
                  <a:pt x="1581150" y="77723"/>
                </a:lnTo>
                <a:lnTo>
                  <a:pt x="1579626" y="68579"/>
                </a:lnTo>
                <a:lnTo>
                  <a:pt x="1569069" y="42723"/>
                </a:lnTo>
                <a:lnTo>
                  <a:pt x="1551836" y="21831"/>
                </a:lnTo>
                <a:lnTo>
                  <a:pt x="1529067" y="7168"/>
                </a:lnTo>
                <a:lnTo>
                  <a:pt x="1501902" y="0"/>
                </a:lnTo>
                <a:lnTo>
                  <a:pt x="86868" y="0"/>
                </a:lnTo>
                <a:lnTo>
                  <a:pt x="35075" y="17430"/>
                </a:lnTo>
                <a:lnTo>
                  <a:pt x="3809" y="62483"/>
                </a:lnTo>
                <a:lnTo>
                  <a:pt x="0" y="87629"/>
                </a:lnTo>
                <a:lnTo>
                  <a:pt x="0" y="362711"/>
                </a:lnTo>
                <a:lnTo>
                  <a:pt x="12395" y="405611"/>
                </a:lnTo>
                <a:lnTo>
                  <a:pt x="38100" y="433323"/>
                </a:lnTo>
                <a:lnTo>
                  <a:pt x="38100" y="87629"/>
                </a:lnTo>
                <a:lnTo>
                  <a:pt x="38862" y="81533"/>
                </a:lnTo>
                <a:lnTo>
                  <a:pt x="39624" y="76199"/>
                </a:lnTo>
                <a:lnTo>
                  <a:pt x="42672" y="67055"/>
                </a:lnTo>
                <a:lnTo>
                  <a:pt x="47853" y="58131"/>
                </a:lnTo>
                <a:lnTo>
                  <a:pt x="47853" y="55816"/>
                </a:lnTo>
                <a:lnTo>
                  <a:pt x="57150" y="48767"/>
                </a:lnTo>
                <a:lnTo>
                  <a:pt x="60960" y="45719"/>
                </a:lnTo>
                <a:lnTo>
                  <a:pt x="65532" y="43433"/>
                </a:lnTo>
                <a:lnTo>
                  <a:pt x="69342" y="41147"/>
                </a:lnTo>
                <a:lnTo>
                  <a:pt x="73914" y="39623"/>
                </a:lnTo>
                <a:lnTo>
                  <a:pt x="79248" y="38861"/>
                </a:lnTo>
                <a:lnTo>
                  <a:pt x="83820" y="38099"/>
                </a:lnTo>
                <a:lnTo>
                  <a:pt x="1500378" y="38099"/>
                </a:lnTo>
                <a:lnTo>
                  <a:pt x="1539398" y="67933"/>
                </a:lnTo>
                <a:lnTo>
                  <a:pt x="1543050" y="83057"/>
                </a:lnTo>
                <a:lnTo>
                  <a:pt x="1543050" y="433297"/>
                </a:lnTo>
                <a:lnTo>
                  <a:pt x="1559518" y="419647"/>
                </a:lnTo>
                <a:lnTo>
                  <a:pt x="1574088" y="396718"/>
                </a:lnTo>
                <a:lnTo>
                  <a:pt x="1581150" y="369569"/>
                </a:lnTo>
                <a:close/>
              </a:path>
              <a:path w="1581150" h="448945">
                <a:moveTo>
                  <a:pt x="1543050" y="433297"/>
                </a:moveTo>
                <a:lnTo>
                  <a:pt x="1543050" y="367283"/>
                </a:lnTo>
                <a:lnTo>
                  <a:pt x="1542288" y="372617"/>
                </a:lnTo>
                <a:lnTo>
                  <a:pt x="1536259" y="387254"/>
                </a:lnTo>
                <a:lnTo>
                  <a:pt x="1526376" y="398992"/>
                </a:lnTo>
                <a:lnTo>
                  <a:pt x="1513400" y="407068"/>
                </a:lnTo>
                <a:lnTo>
                  <a:pt x="1498092" y="410717"/>
                </a:lnTo>
                <a:lnTo>
                  <a:pt x="86868" y="410614"/>
                </a:lnTo>
                <a:lnTo>
                  <a:pt x="47424" y="389727"/>
                </a:lnTo>
                <a:lnTo>
                  <a:pt x="38862" y="370331"/>
                </a:lnTo>
                <a:lnTo>
                  <a:pt x="38862" y="365759"/>
                </a:lnTo>
                <a:lnTo>
                  <a:pt x="38100" y="360425"/>
                </a:lnTo>
                <a:lnTo>
                  <a:pt x="38100" y="433323"/>
                </a:lnTo>
                <a:lnTo>
                  <a:pt x="78506" y="448602"/>
                </a:lnTo>
                <a:lnTo>
                  <a:pt x="1504188" y="448817"/>
                </a:lnTo>
                <a:lnTo>
                  <a:pt x="1512570" y="447293"/>
                </a:lnTo>
                <a:lnTo>
                  <a:pt x="1538619" y="436969"/>
                </a:lnTo>
                <a:lnTo>
                  <a:pt x="1543050" y="433297"/>
                </a:lnTo>
                <a:close/>
              </a:path>
              <a:path w="1581150" h="448945">
                <a:moveTo>
                  <a:pt x="48069" y="57759"/>
                </a:moveTo>
                <a:lnTo>
                  <a:pt x="47853" y="55816"/>
                </a:lnTo>
                <a:lnTo>
                  <a:pt x="47853" y="58131"/>
                </a:lnTo>
                <a:lnTo>
                  <a:pt x="48069" y="57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502785" y="6628128"/>
            <a:ext cx="432434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Microsoft YaHei"/>
                <a:cs typeface="Microsoft YaHei"/>
              </a:rPr>
              <a:t>作答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839" y="6199632"/>
            <a:ext cx="9144000" cy="365125"/>
          </a:xfrm>
          <a:prstGeom prst="rect">
            <a:avLst/>
          </a:prstGeom>
          <a:solidFill>
            <a:srgbClr val="FBFAEF"/>
          </a:solidFill>
        </p:spPr>
        <p:txBody>
          <a:bodyPr wrap="square" lIns="0" tIns="844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dirty="0" sz="1200" spc="-5">
                <a:solidFill>
                  <a:srgbClr val="F84F41"/>
                </a:solidFill>
                <a:latin typeface="Microsoft YaHei"/>
                <a:cs typeface="Microsoft YaHei"/>
              </a:rPr>
              <a:t>正常使用主观题需2.0以上版本雨课堂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5339" y="348995"/>
            <a:ext cx="8953500" cy="635635"/>
          </a:xfrm>
          <a:custGeom>
            <a:avLst/>
            <a:gdLst/>
            <a:ahLst/>
            <a:cxnLst/>
            <a:rect l="l" t="t" r="r" b="b"/>
            <a:pathLst>
              <a:path w="8953500" h="635635">
                <a:moveTo>
                  <a:pt x="0" y="635508"/>
                </a:moveTo>
                <a:lnTo>
                  <a:pt x="8953500" y="635508"/>
                </a:lnTo>
                <a:lnTo>
                  <a:pt x="8953500" y="0"/>
                </a:lnTo>
                <a:lnTo>
                  <a:pt x="0" y="0"/>
                </a:lnTo>
                <a:lnTo>
                  <a:pt x="0" y="635508"/>
                </a:lnTo>
                <a:close/>
              </a:path>
            </a:pathLst>
          </a:custGeom>
          <a:solidFill>
            <a:srgbClr val="F6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4839" y="348995"/>
            <a:ext cx="190500" cy="635635"/>
          </a:xfrm>
          <a:custGeom>
            <a:avLst/>
            <a:gdLst/>
            <a:ahLst/>
            <a:cxnLst/>
            <a:rect l="l" t="t" r="r" b="b"/>
            <a:pathLst>
              <a:path w="190500" h="635635">
                <a:moveTo>
                  <a:pt x="0" y="0"/>
                </a:moveTo>
                <a:lnTo>
                  <a:pt x="0" y="635507"/>
                </a:lnTo>
                <a:lnTo>
                  <a:pt x="190499" y="635507"/>
                </a:lnTo>
                <a:lnTo>
                  <a:pt x="190499" y="0"/>
                </a:lnTo>
                <a:lnTo>
                  <a:pt x="0" y="0"/>
                </a:lnTo>
                <a:close/>
              </a:path>
            </a:pathLst>
          </a:custGeom>
          <a:solidFill>
            <a:srgbClr val="639E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20020" y="443737"/>
            <a:ext cx="100266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latin typeface="Microsoft YaHei"/>
                <a:cs typeface="Microsoft YaHei"/>
              </a:rPr>
              <a:t>主观题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2559" y="538225"/>
            <a:ext cx="5632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7F7F7F"/>
                </a:solidFill>
                <a:latin typeface="Microsoft YaHei"/>
                <a:cs typeface="Microsoft YaHei"/>
              </a:rPr>
              <a:t>10分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64359" y="406908"/>
            <a:ext cx="1430274" cy="515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096" y="522986"/>
            <a:ext cx="394589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5" b="1">
                <a:solidFill>
                  <a:srgbClr val="653300"/>
                </a:solidFill>
                <a:latin typeface="Microsoft JhengHei"/>
                <a:cs typeface="Microsoft JhengHei"/>
              </a:rPr>
              <a:t>六、有序表类型</a:t>
            </a:r>
            <a:endParaRPr sz="4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2173" y="2575051"/>
            <a:ext cx="430530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ADT </a:t>
            </a:r>
            <a:r>
              <a:rPr dirty="0" sz="4000">
                <a:solidFill>
                  <a:srgbClr val="CC0065"/>
                </a:solidFill>
                <a:latin typeface="Times New Roman"/>
                <a:cs typeface="Times New Roman"/>
              </a:rPr>
              <a:t>Ordered_List</a:t>
            </a:r>
            <a:r>
              <a:rPr dirty="0" sz="4000" spc="-100">
                <a:solidFill>
                  <a:srgbClr val="CC0065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323232"/>
                </a:solidFill>
                <a:latin typeface="Times New Roman"/>
                <a:cs typeface="Times New Roman"/>
              </a:rPr>
              <a:t>{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80555" y="729995"/>
            <a:ext cx="2481580" cy="2637790"/>
          </a:xfrm>
          <a:custGeom>
            <a:avLst/>
            <a:gdLst/>
            <a:ahLst/>
            <a:cxnLst/>
            <a:rect l="l" t="t" r="r" b="b"/>
            <a:pathLst>
              <a:path w="2481579" h="2637790">
                <a:moveTo>
                  <a:pt x="766572" y="2335851"/>
                </a:moveTo>
                <a:lnTo>
                  <a:pt x="766572" y="2133600"/>
                </a:lnTo>
                <a:lnTo>
                  <a:pt x="0" y="2637282"/>
                </a:lnTo>
                <a:lnTo>
                  <a:pt x="766572" y="2335851"/>
                </a:lnTo>
                <a:close/>
              </a:path>
              <a:path w="2481579" h="2637790">
                <a:moveTo>
                  <a:pt x="2481072" y="1790700"/>
                </a:moveTo>
                <a:lnTo>
                  <a:pt x="2481072" y="342900"/>
                </a:lnTo>
                <a:lnTo>
                  <a:pt x="2477948" y="296455"/>
                </a:lnTo>
                <a:lnTo>
                  <a:pt x="2468848" y="251883"/>
                </a:lnTo>
                <a:lnTo>
                  <a:pt x="2454175" y="209597"/>
                </a:lnTo>
                <a:lnTo>
                  <a:pt x="2434336" y="170010"/>
                </a:lnTo>
                <a:lnTo>
                  <a:pt x="2409733" y="133535"/>
                </a:lnTo>
                <a:lnTo>
                  <a:pt x="2380773" y="100584"/>
                </a:lnTo>
                <a:lnTo>
                  <a:pt x="2347860" y="71569"/>
                </a:lnTo>
                <a:lnTo>
                  <a:pt x="2311400" y="46905"/>
                </a:lnTo>
                <a:lnTo>
                  <a:pt x="2271795" y="27003"/>
                </a:lnTo>
                <a:lnTo>
                  <a:pt x="2229453" y="12276"/>
                </a:lnTo>
                <a:lnTo>
                  <a:pt x="2184777" y="3137"/>
                </a:lnTo>
                <a:lnTo>
                  <a:pt x="2138172" y="0"/>
                </a:lnTo>
                <a:lnTo>
                  <a:pt x="766572" y="0"/>
                </a:lnTo>
                <a:lnTo>
                  <a:pt x="720127" y="3137"/>
                </a:lnTo>
                <a:lnTo>
                  <a:pt x="675555" y="12276"/>
                </a:lnTo>
                <a:lnTo>
                  <a:pt x="633269" y="27003"/>
                </a:lnTo>
                <a:lnTo>
                  <a:pt x="593682" y="46905"/>
                </a:lnTo>
                <a:lnTo>
                  <a:pt x="557207" y="71569"/>
                </a:lnTo>
                <a:lnTo>
                  <a:pt x="524256" y="100584"/>
                </a:lnTo>
                <a:lnTo>
                  <a:pt x="495241" y="133535"/>
                </a:lnTo>
                <a:lnTo>
                  <a:pt x="470577" y="170010"/>
                </a:lnTo>
                <a:lnTo>
                  <a:pt x="450675" y="209597"/>
                </a:lnTo>
                <a:lnTo>
                  <a:pt x="435948" y="251883"/>
                </a:lnTo>
                <a:lnTo>
                  <a:pt x="426809" y="296455"/>
                </a:lnTo>
                <a:lnTo>
                  <a:pt x="423672" y="342900"/>
                </a:lnTo>
                <a:lnTo>
                  <a:pt x="423672" y="1790700"/>
                </a:lnTo>
                <a:lnTo>
                  <a:pt x="426809" y="1837305"/>
                </a:lnTo>
                <a:lnTo>
                  <a:pt x="435948" y="1881981"/>
                </a:lnTo>
                <a:lnTo>
                  <a:pt x="450675" y="1924323"/>
                </a:lnTo>
                <a:lnTo>
                  <a:pt x="470577" y="1963928"/>
                </a:lnTo>
                <a:lnTo>
                  <a:pt x="495241" y="2000388"/>
                </a:lnTo>
                <a:lnTo>
                  <a:pt x="524256" y="2033301"/>
                </a:lnTo>
                <a:lnTo>
                  <a:pt x="557207" y="2062261"/>
                </a:lnTo>
                <a:lnTo>
                  <a:pt x="593682" y="2086864"/>
                </a:lnTo>
                <a:lnTo>
                  <a:pt x="633269" y="2106703"/>
                </a:lnTo>
                <a:lnTo>
                  <a:pt x="675555" y="2121376"/>
                </a:lnTo>
                <a:lnTo>
                  <a:pt x="720127" y="2130476"/>
                </a:lnTo>
                <a:lnTo>
                  <a:pt x="766572" y="2133600"/>
                </a:lnTo>
                <a:lnTo>
                  <a:pt x="766572" y="2335851"/>
                </a:lnTo>
                <a:lnTo>
                  <a:pt x="1280922" y="2133600"/>
                </a:lnTo>
                <a:lnTo>
                  <a:pt x="2138172" y="2133600"/>
                </a:lnTo>
                <a:lnTo>
                  <a:pt x="2184777" y="2130476"/>
                </a:lnTo>
                <a:lnTo>
                  <a:pt x="2229453" y="2121376"/>
                </a:lnTo>
                <a:lnTo>
                  <a:pt x="2271795" y="2106703"/>
                </a:lnTo>
                <a:lnTo>
                  <a:pt x="2311400" y="2086864"/>
                </a:lnTo>
                <a:lnTo>
                  <a:pt x="2347860" y="2062261"/>
                </a:lnTo>
                <a:lnTo>
                  <a:pt x="2380773" y="2033301"/>
                </a:lnTo>
                <a:lnTo>
                  <a:pt x="2409733" y="2000388"/>
                </a:lnTo>
                <a:lnTo>
                  <a:pt x="2434336" y="1963928"/>
                </a:lnTo>
                <a:lnTo>
                  <a:pt x="2454175" y="1924323"/>
                </a:lnTo>
                <a:lnTo>
                  <a:pt x="2468848" y="1881981"/>
                </a:lnTo>
                <a:lnTo>
                  <a:pt x="2477948" y="1837305"/>
                </a:lnTo>
                <a:lnTo>
                  <a:pt x="2481072" y="1790700"/>
                </a:lnTo>
                <a:close/>
              </a:path>
            </a:pathLst>
          </a:custGeom>
          <a:solidFill>
            <a:srgbClr val="D0EC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46277" y="725423"/>
            <a:ext cx="2520950" cy="2660650"/>
          </a:xfrm>
          <a:custGeom>
            <a:avLst/>
            <a:gdLst/>
            <a:ahLst/>
            <a:cxnLst/>
            <a:rect l="l" t="t" r="r" b="b"/>
            <a:pathLst>
              <a:path w="2520950" h="2660650">
                <a:moveTo>
                  <a:pt x="802748" y="2143505"/>
                </a:moveTo>
                <a:lnTo>
                  <a:pt x="799757" y="2143457"/>
                </a:lnTo>
                <a:lnTo>
                  <a:pt x="785989" y="2142859"/>
                </a:lnTo>
                <a:lnTo>
                  <a:pt x="0" y="2658617"/>
                </a:lnTo>
                <a:lnTo>
                  <a:pt x="761" y="2660141"/>
                </a:lnTo>
                <a:lnTo>
                  <a:pt x="32765" y="2647566"/>
                </a:lnTo>
                <a:lnTo>
                  <a:pt x="32765" y="2637281"/>
                </a:lnTo>
                <a:lnTo>
                  <a:pt x="76028" y="2620280"/>
                </a:lnTo>
                <a:lnTo>
                  <a:pt x="802748" y="2143505"/>
                </a:lnTo>
                <a:close/>
              </a:path>
              <a:path w="2520950" h="2660650">
                <a:moveTo>
                  <a:pt x="76028" y="2620280"/>
                </a:moveTo>
                <a:lnTo>
                  <a:pt x="32765" y="2637281"/>
                </a:lnTo>
                <a:lnTo>
                  <a:pt x="37337" y="2645663"/>
                </a:lnTo>
                <a:lnTo>
                  <a:pt x="76028" y="2620280"/>
                </a:lnTo>
                <a:close/>
              </a:path>
              <a:path w="2520950" h="2660650">
                <a:moveTo>
                  <a:pt x="2273807" y="2127792"/>
                </a:moveTo>
                <a:lnTo>
                  <a:pt x="2273807" y="2118359"/>
                </a:lnTo>
                <a:lnTo>
                  <a:pt x="2257043" y="2122931"/>
                </a:lnTo>
                <a:lnTo>
                  <a:pt x="2236625" y="2127581"/>
                </a:lnTo>
                <a:lnTo>
                  <a:pt x="2215062" y="2131199"/>
                </a:lnTo>
                <a:lnTo>
                  <a:pt x="2193344" y="2133351"/>
                </a:lnTo>
                <a:lnTo>
                  <a:pt x="2173223" y="2133590"/>
                </a:lnTo>
                <a:lnTo>
                  <a:pt x="1314449" y="2133599"/>
                </a:lnTo>
                <a:lnTo>
                  <a:pt x="76028" y="2620280"/>
                </a:lnTo>
                <a:lnTo>
                  <a:pt x="37337" y="2645663"/>
                </a:lnTo>
                <a:lnTo>
                  <a:pt x="32765" y="2637281"/>
                </a:lnTo>
                <a:lnTo>
                  <a:pt x="32765" y="2647566"/>
                </a:lnTo>
                <a:lnTo>
                  <a:pt x="1315211" y="2143642"/>
                </a:lnTo>
                <a:lnTo>
                  <a:pt x="1315211" y="2143505"/>
                </a:lnTo>
                <a:lnTo>
                  <a:pt x="1317497" y="2142743"/>
                </a:lnTo>
                <a:lnTo>
                  <a:pt x="1317497" y="2143505"/>
                </a:lnTo>
                <a:lnTo>
                  <a:pt x="2173223" y="2143505"/>
                </a:lnTo>
                <a:lnTo>
                  <a:pt x="2190749" y="2142743"/>
                </a:lnTo>
                <a:lnTo>
                  <a:pt x="2237488" y="2137109"/>
                </a:lnTo>
                <a:lnTo>
                  <a:pt x="2273807" y="2127792"/>
                </a:lnTo>
                <a:close/>
              </a:path>
              <a:path w="2520950" h="2660650">
                <a:moveTo>
                  <a:pt x="801604" y="9655"/>
                </a:moveTo>
                <a:lnTo>
                  <a:pt x="800861" y="0"/>
                </a:lnTo>
                <a:lnTo>
                  <a:pt x="783335" y="761"/>
                </a:lnTo>
                <a:lnTo>
                  <a:pt x="735935" y="6260"/>
                </a:lnTo>
                <a:lnTo>
                  <a:pt x="690642" y="18038"/>
                </a:lnTo>
                <a:lnTo>
                  <a:pt x="647920" y="35632"/>
                </a:lnTo>
                <a:lnTo>
                  <a:pt x="608230" y="58576"/>
                </a:lnTo>
                <a:lnTo>
                  <a:pt x="572035" y="86406"/>
                </a:lnTo>
                <a:lnTo>
                  <a:pt x="539797" y="118656"/>
                </a:lnTo>
                <a:lnTo>
                  <a:pt x="511980" y="154862"/>
                </a:lnTo>
                <a:lnTo>
                  <a:pt x="489044" y="194559"/>
                </a:lnTo>
                <a:lnTo>
                  <a:pt x="471452" y="237282"/>
                </a:lnTo>
                <a:lnTo>
                  <a:pt x="459667" y="282566"/>
                </a:lnTo>
                <a:lnTo>
                  <a:pt x="454151" y="329945"/>
                </a:lnTo>
                <a:lnTo>
                  <a:pt x="453389" y="347471"/>
                </a:lnTo>
                <a:lnTo>
                  <a:pt x="453389" y="1783079"/>
                </a:lnTo>
                <a:lnTo>
                  <a:pt x="455167" y="1830068"/>
                </a:lnTo>
                <a:lnTo>
                  <a:pt x="462797" y="1875291"/>
                </a:lnTo>
                <a:lnTo>
                  <a:pt x="463276" y="1876863"/>
                </a:lnTo>
                <a:lnTo>
                  <a:pt x="463295" y="330707"/>
                </a:lnTo>
                <a:lnTo>
                  <a:pt x="464819" y="313181"/>
                </a:lnTo>
                <a:lnTo>
                  <a:pt x="467105" y="296417"/>
                </a:lnTo>
                <a:lnTo>
                  <a:pt x="470153" y="279653"/>
                </a:lnTo>
                <a:lnTo>
                  <a:pt x="473963" y="262889"/>
                </a:lnTo>
                <a:lnTo>
                  <a:pt x="473963" y="263651"/>
                </a:lnTo>
                <a:lnTo>
                  <a:pt x="478535" y="246887"/>
                </a:lnTo>
                <a:lnTo>
                  <a:pt x="478535" y="247649"/>
                </a:lnTo>
                <a:lnTo>
                  <a:pt x="483869" y="231647"/>
                </a:lnTo>
                <a:lnTo>
                  <a:pt x="489965" y="216407"/>
                </a:lnTo>
                <a:lnTo>
                  <a:pt x="496061" y="202861"/>
                </a:lnTo>
                <a:lnTo>
                  <a:pt x="496061" y="201167"/>
                </a:lnTo>
                <a:lnTo>
                  <a:pt x="503681" y="186689"/>
                </a:lnTo>
                <a:lnTo>
                  <a:pt x="512063" y="172211"/>
                </a:lnTo>
                <a:lnTo>
                  <a:pt x="512063" y="172973"/>
                </a:lnTo>
                <a:lnTo>
                  <a:pt x="520445" y="159702"/>
                </a:lnTo>
                <a:lnTo>
                  <a:pt x="520445" y="159257"/>
                </a:lnTo>
                <a:lnTo>
                  <a:pt x="530351" y="145541"/>
                </a:lnTo>
                <a:lnTo>
                  <a:pt x="562165" y="108775"/>
                </a:lnTo>
                <a:lnTo>
                  <a:pt x="598931" y="76961"/>
                </a:lnTo>
                <a:lnTo>
                  <a:pt x="612647" y="67055"/>
                </a:lnTo>
                <a:lnTo>
                  <a:pt x="612647" y="67336"/>
                </a:lnTo>
                <a:lnTo>
                  <a:pt x="625601" y="59155"/>
                </a:lnTo>
                <a:lnTo>
                  <a:pt x="625601" y="58673"/>
                </a:lnTo>
                <a:lnTo>
                  <a:pt x="640079" y="50291"/>
                </a:lnTo>
                <a:lnTo>
                  <a:pt x="654557" y="42671"/>
                </a:lnTo>
                <a:lnTo>
                  <a:pt x="654557" y="43433"/>
                </a:lnTo>
                <a:lnTo>
                  <a:pt x="669797" y="36575"/>
                </a:lnTo>
                <a:lnTo>
                  <a:pt x="685037" y="30479"/>
                </a:lnTo>
                <a:lnTo>
                  <a:pt x="700277" y="25399"/>
                </a:lnTo>
                <a:lnTo>
                  <a:pt x="700277" y="25145"/>
                </a:lnTo>
                <a:lnTo>
                  <a:pt x="716279" y="20781"/>
                </a:lnTo>
                <a:lnTo>
                  <a:pt x="716279" y="20573"/>
                </a:lnTo>
                <a:lnTo>
                  <a:pt x="733043" y="16763"/>
                </a:lnTo>
                <a:lnTo>
                  <a:pt x="749807" y="13715"/>
                </a:lnTo>
                <a:lnTo>
                  <a:pt x="766571" y="11429"/>
                </a:lnTo>
                <a:lnTo>
                  <a:pt x="783335" y="9972"/>
                </a:lnTo>
                <a:lnTo>
                  <a:pt x="801604" y="9655"/>
                </a:lnTo>
                <a:close/>
              </a:path>
              <a:path w="2520950" h="2660650">
                <a:moveTo>
                  <a:pt x="496823" y="1942337"/>
                </a:moveTo>
                <a:lnTo>
                  <a:pt x="489965" y="1927097"/>
                </a:lnTo>
                <a:lnTo>
                  <a:pt x="483869" y="1911857"/>
                </a:lnTo>
                <a:lnTo>
                  <a:pt x="478535" y="1895855"/>
                </a:lnTo>
                <a:lnTo>
                  <a:pt x="478535" y="1896617"/>
                </a:lnTo>
                <a:lnTo>
                  <a:pt x="473963" y="1879853"/>
                </a:lnTo>
                <a:lnTo>
                  <a:pt x="468510" y="1855540"/>
                </a:lnTo>
                <a:lnTo>
                  <a:pt x="464981" y="1831862"/>
                </a:lnTo>
                <a:lnTo>
                  <a:pt x="463276" y="1807986"/>
                </a:lnTo>
                <a:lnTo>
                  <a:pt x="463276" y="1876863"/>
                </a:lnTo>
                <a:lnTo>
                  <a:pt x="475927" y="1918349"/>
                </a:lnTo>
                <a:lnTo>
                  <a:pt x="494204" y="1958845"/>
                </a:lnTo>
                <a:lnTo>
                  <a:pt x="496061" y="1961866"/>
                </a:lnTo>
                <a:lnTo>
                  <a:pt x="496061" y="1942337"/>
                </a:lnTo>
                <a:lnTo>
                  <a:pt x="496823" y="1942337"/>
                </a:lnTo>
                <a:close/>
              </a:path>
              <a:path w="2520950" h="2660650">
                <a:moveTo>
                  <a:pt x="496823" y="201167"/>
                </a:moveTo>
                <a:lnTo>
                  <a:pt x="496061" y="201167"/>
                </a:lnTo>
                <a:lnTo>
                  <a:pt x="496061" y="202861"/>
                </a:lnTo>
                <a:lnTo>
                  <a:pt x="496823" y="201167"/>
                </a:lnTo>
                <a:close/>
              </a:path>
              <a:path w="2520950" h="2660650">
                <a:moveTo>
                  <a:pt x="521207" y="1985009"/>
                </a:moveTo>
                <a:lnTo>
                  <a:pt x="512063" y="1970531"/>
                </a:lnTo>
                <a:lnTo>
                  <a:pt x="512063" y="1971293"/>
                </a:lnTo>
                <a:lnTo>
                  <a:pt x="503681" y="1956815"/>
                </a:lnTo>
                <a:lnTo>
                  <a:pt x="496061" y="1942337"/>
                </a:lnTo>
                <a:lnTo>
                  <a:pt x="496061" y="1961866"/>
                </a:lnTo>
                <a:lnTo>
                  <a:pt x="517275" y="1996379"/>
                </a:lnTo>
                <a:lnTo>
                  <a:pt x="520445" y="2000317"/>
                </a:lnTo>
                <a:lnTo>
                  <a:pt x="520445" y="1984247"/>
                </a:lnTo>
                <a:lnTo>
                  <a:pt x="521207" y="1985009"/>
                </a:lnTo>
                <a:close/>
              </a:path>
              <a:path w="2520950" h="2660650">
                <a:moveTo>
                  <a:pt x="521207" y="158495"/>
                </a:moveTo>
                <a:lnTo>
                  <a:pt x="520445" y="159257"/>
                </a:lnTo>
                <a:lnTo>
                  <a:pt x="520445" y="159702"/>
                </a:lnTo>
                <a:lnTo>
                  <a:pt x="521207" y="158495"/>
                </a:lnTo>
                <a:close/>
              </a:path>
              <a:path w="2520950" h="2660650">
                <a:moveTo>
                  <a:pt x="626363" y="2084831"/>
                </a:moveTo>
                <a:lnTo>
                  <a:pt x="611885" y="2075687"/>
                </a:lnTo>
                <a:lnTo>
                  <a:pt x="611885" y="2075179"/>
                </a:lnTo>
                <a:lnTo>
                  <a:pt x="598931" y="2066543"/>
                </a:lnTo>
                <a:lnTo>
                  <a:pt x="562165" y="2034730"/>
                </a:lnTo>
                <a:lnTo>
                  <a:pt x="530351" y="1997963"/>
                </a:lnTo>
                <a:lnTo>
                  <a:pt x="520445" y="1984247"/>
                </a:lnTo>
                <a:lnTo>
                  <a:pt x="520445" y="2000317"/>
                </a:lnTo>
                <a:lnTo>
                  <a:pt x="544787" y="2030553"/>
                </a:lnTo>
                <a:lnTo>
                  <a:pt x="576386" y="2060970"/>
                </a:lnTo>
                <a:lnTo>
                  <a:pt x="611719" y="2087230"/>
                </a:lnTo>
                <a:lnTo>
                  <a:pt x="611885" y="2087324"/>
                </a:lnTo>
                <a:lnTo>
                  <a:pt x="611885" y="2075687"/>
                </a:lnTo>
                <a:lnTo>
                  <a:pt x="612647" y="2075687"/>
                </a:lnTo>
                <a:lnTo>
                  <a:pt x="612647" y="2087751"/>
                </a:lnTo>
                <a:lnTo>
                  <a:pt x="625601" y="2095014"/>
                </a:lnTo>
                <a:lnTo>
                  <a:pt x="625601" y="2084831"/>
                </a:lnTo>
                <a:lnTo>
                  <a:pt x="626363" y="2084831"/>
                </a:lnTo>
                <a:close/>
              </a:path>
              <a:path w="2520950" h="2660650">
                <a:moveTo>
                  <a:pt x="612647" y="67336"/>
                </a:moveTo>
                <a:lnTo>
                  <a:pt x="612647" y="67055"/>
                </a:lnTo>
                <a:lnTo>
                  <a:pt x="611885" y="67817"/>
                </a:lnTo>
                <a:lnTo>
                  <a:pt x="612647" y="67336"/>
                </a:lnTo>
                <a:close/>
              </a:path>
              <a:path w="2520950" h="2660650">
                <a:moveTo>
                  <a:pt x="626363" y="58673"/>
                </a:moveTo>
                <a:lnTo>
                  <a:pt x="625601" y="58673"/>
                </a:lnTo>
                <a:lnTo>
                  <a:pt x="625601" y="59155"/>
                </a:lnTo>
                <a:lnTo>
                  <a:pt x="626363" y="58673"/>
                </a:lnTo>
                <a:close/>
              </a:path>
              <a:path w="2520950" h="2660650">
                <a:moveTo>
                  <a:pt x="701039" y="2118359"/>
                </a:moveTo>
                <a:lnTo>
                  <a:pt x="685037" y="2113025"/>
                </a:lnTo>
                <a:lnTo>
                  <a:pt x="669797" y="2106929"/>
                </a:lnTo>
                <a:lnTo>
                  <a:pt x="654557" y="2100071"/>
                </a:lnTo>
                <a:lnTo>
                  <a:pt x="654557" y="2100833"/>
                </a:lnTo>
                <a:lnTo>
                  <a:pt x="640079" y="2093213"/>
                </a:lnTo>
                <a:lnTo>
                  <a:pt x="625601" y="2084831"/>
                </a:lnTo>
                <a:lnTo>
                  <a:pt x="625601" y="2095014"/>
                </a:lnTo>
                <a:lnTo>
                  <a:pt x="650434" y="2108936"/>
                </a:lnTo>
                <a:lnTo>
                  <a:pt x="692177" y="2125689"/>
                </a:lnTo>
                <a:lnTo>
                  <a:pt x="700277" y="2127769"/>
                </a:lnTo>
                <a:lnTo>
                  <a:pt x="700277" y="2118359"/>
                </a:lnTo>
                <a:lnTo>
                  <a:pt x="701039" y="2118359"/>
                </a:lnTo>
                <a:close/>
              </a:path>
              <a:path w="2520950" h="2660650">
                <a:moveTo>
                  <a:pt x="701039" y="25145"/>
                </a:moveTo>
                <a:lnTo>
                  <a:pt x="700277" y="25145"/>
                </a:lnTo>
                <a:lnTo>
                  <a:pt x="700277" y="25399"/>
                </a:lnTo>
                <a:lnTo>
                  <a:pt x="701039" y="25145"/>
                </a:lnTo>
                <a:close/>
              </a:path>
              <a:path w="2520950" h="2660650">
                <a:moveTo>
                  <a:pt x="717041" y="2122931"/>
                </a:moveTo>
                <a:lnTo>
                  <a:pt x="700277" y="2118359"/>
                </a:lnTo>
                <a:lnTo>
                  <a:pt x="700277" y="2127769"/>
                </a:lnTo>
                <a:lnTo>
                  <a:pt x="716279" y="2131876"/>
                </a:lnTo>
                <a:lnTo>
                  <a:pt x="716279" y="2122931"/>
                </a:lnTo>
                <a:lnTo>
                  <a:pt x="717041" y="2122931"/>
                </a:lnTo>
                <a:close/>
              </a:path>
              <a:path w="2520950" h="2660650">
                <a:moveTo>
                  <a:pt x="717041" y="20573"/>
                </a:moveTo>
                <a:lnTo>
                  <a:pt x="716279" y="20573"/>
                </a:lnTo>
                <a:lnTo>
                  <a:pt x="716279" y="20781"/>
                </a:lnTo>
                <a:lnTo>
                  <a:pt x="717041" y="20573"/>
                </a:lnTo>
                <a:close/>
              </a:path>
              <a:path w="2520950" h="2660650">
                <a:moveTo>
                  <a:pt x="799757" y="2133824"/>
                </a:moveTo>
                <a:lnTo>
                  <a:pt x="783335" y="2133599"/>
                </a:lnTo>
                <a:lnTo>
                  <a:pt x="766571" y="2132075"/>
                </a:lnTo>
                <a:lnTo>
                  <a:pt x="749807" y="2129789"/>
                </a:lnTo>
                <a:lnTo>
                  <a:pt x="733043" y="2126741"/>
                </a:lnTo>
                <a:lnTo>
                  <a:pt x="716279" y="2122931"/>
                </a:lnTo>
                <a:lnTo>
                  <a:pt x="716279" y="2131876"/>
                </a:lnTo>
                <a:lnTo>
                  <a:pt x="736595" y="2137091"/>
                </a:lnTo>
                <a:lnTo>
                  <a:pt x="783335" y="2142743"/>
                </a:lnTo>
                <a:lnTo>
                  <a:pt x="785989" y="2142859"/>
                </a:lnTo>
                <a:lnTo>
                  <a:pt x="799757" y="2133824"/>
                </a:lnTo>
                <a:close/>
              </a:path>
              <a:path w="2520950" h="2660650">
                <a:moveTo>
                  <a:pt x="784097" y="9905"/>
                </a:moveTo>
                <a:lnTo>
                  <a:pt x="783335" y="9905"/>
                </a:lnTo>
                <a:lnTo>
                  <a:pt x="784097" y="9905"/>
                </a:lnTo>
                <a:close/>
              </a:path>
              <a:path w="2520950" h="2660650">
                <a:moveTo>
                  <a:pt x="784097" y="2133599"/>
                </a:moveTo>
                <a:lnTo>
                  <a:pt x="783335" y="2133533"/>
                </a:lnTo>
                <a:lnTo>
                  <a:pt x="784097" y="2133599"/>
                </a:lnTo>
                <a:close/>
              </a:path>
              <a:path w="2520950" h="2660650">
                <a:moveTo>
                  <a:pt x="801604" y="2133850"/>
                </a:moveTo>
                <a:lnTo>
                  <a:pt x="799757" y="2133824"/>
                </a:lnTo>
                <a:lnTo>
                  <a:pt x="785989" y="2142859"/>
                </a:lnTo>
                <a:lnTo>
                  <a:pt x="800861" y="2143505"/>
                </a:lnTo>
                <a:lnTo>
                  <a:pt x="801604" y="2133850"/>
                </a:lnTo>
                <a:close/>
              </a:path>
              <a:path w="2520950" h="2660650">
                <a:moveTo>
                  <a:pt x="801623" y="2133599"/>
                </a:moveTo>
                <a:lnTo>
                  <a:pt x="800099" y="2133599"/>
                </a:lnTo>
                <a:lnTo>
                  <a:pt x="799757" y="2133824"/>
                </a:lnTo>
                <a:lnTo>
                  <a:pt x="801604" y="2133850"/>
                </a:lnTo>
                <a:lnTo>
                  <a:pt x="801623" y="2133599"/>
                </a:lnTo>
                <a:close/>
              </a:path>
              <a:path w="2520950" h="2660650">
                <a:moveTo>
                  <a:pt x="2520695" y="1783079"/>
                </a:moveTo>
                <a:lnTo>
                  <a:pt x="2520695" y="347471"/>
                </a:lnTo>
                <a:lnTo>
                  <a:pt x="2517222" y="300151"/>
                </a:lnTo>
                <a:lnTo>
                  <a:pt x="2507816" y="254863"/>
                </a:lnTo>
                <a:lnTo>
                  <a:pt x="2492869" y="211999"/>
                </a:lnTo>
                <a:lnTo>
                  <a:pt x="2472769" y="171952"/>
                </a:lnTo>
                <a:lnTo>
                  <a:pt x="2447905" y="135113"/>
                </a:lnTo>
                <a:lnTo>
                  <a:pt x="2418668" y="101874"/>
                </a:lnTo>
                <a:lnTo>
                  <a:pt x="2385448" y="72628"/>
                </a:lnTo>
                <a:lnTo>
                  <a:pt x="2348633" y="47766"/>
                </a:lnTo>
                <a:lnTo>
                  <a:pt x="2308614" y="27680"/>
                </a:lnTo>
                <a:lnTo>
                  <a:pt x="2265779" y="12762"/>
                </a:lnTo>
                <a:lnTo>
                  <a:pt x="2220519" y="3405"/>
                </a:lnTo>
                <a:lnTo>
                  <a:pt x="2173223" y="0"/>
                </a:lnTo>
                <a:lnTo>
                  <a:pt x="800861" y="0"/>
                </a:lnTo>
                <a:lnTo>
                  <a:pt x="801604" y="9655"/>
                </a:lnTo>
                <a:lnTo>
                  <a:pt x="838961" y="9143"/>
                </a:lnTo>
                <a:lnTo>
                  <a:pt x="838961" y="9905"/>
                </a:lnTo>
                <a:lnTo>
                  <a:pt x="2190749" y="9972"/>
                </a:lnTo>
                <a:lnTo>
                  <a:pt x="2241041" y="16763"/>
                </a:lnTo>
                <a:lnTo>
                  <a:pt x="2257805" y="20573"/>
                </a:lnTo>
                <a:lnTo>
                  <a:pt x="2257805" y="20781"/>
                </a:lnTo>
                <a:lnTo>
                  <a:pt x="2273807" y="25145"/>
                </a:lnTo>
                <a:lnTo>
                  <a:pt x="2273807" y="25399"/>
                </a:lnTo>
                <a:lnTo>
                  <a:pt x="2289047" y="30479"/>
                </a:lnTo>
                <a:lnTo>
                  <a:pt x="2304287" y="36575"/>
                </a:lnTo>
                <a:lnTo>
                  <a:pt x="2319527" y="43433"/>
                </a:lnTo>
                <a:lnTo>
                  <a:pt x="2319527" y="42671"/>
                </a:lnTo>
                <a:lnTo>
                  <a:pt x="2334005" y="50291"/>
                </a:lnTo>
                <a:lnTo>
                  <a:pt x="2348483" y="58673"/>
                </a:lnTo>
                <a:lnTo>
                  <a:pt x="2348483" y="59155"/>
                </a:lnTo>
                <a:lnTo>
                  <a:pt x="2361437" y="67336"/>
                </a:lnTo>
                <a:lnTo>
                  <a:pt x="2361437" y="67055"/>
                </a:lnTo>
                <a:lnTo>
                  <a:pt x="2375153" y="76961"/>
                </a:lnTo>
                <a:lnTo>
                  <a:pt x="2411920" y="108775"/>
                </a:lnTo>
                <a:lnTo>
                  <a:pt x="2443733" y="145541"/>
                </a:lnTo>
                <a:lnTo>
                  <a:pt x="2452877" y="159257"/>
                </a:lnTo>
                <a:lnTo>
                  <a:pt x="2452877" y="158495"/>
                </a:lnTo>
                <a:lnTo>
                  <a:pt x="2462021" y="172973"/>
                </a:lnTo>
                <a:lnTo>
                  <a:pt x="2462021" y="172211"/>
                </a:lnTo>
                <a:lnTo>
                  <a:pt x="2470403" y="186689"/>
                </a:lnTo>
                <a:lnTo>
                  <a:pt x="2478023" y="201167"/>
                </a:lnTo>
                <a:lnTo>
                  <a:pt x="2478023" y="202861"/>
                </a:lnTo>
                <a:lnTo>
                  <a:pt x="2484119" y="216407"/>
                </a:lnTo>
                <a:lnTo>
                  <a:pt x="2490215" y="231647"/>
                </a:lnTo>
                <a:lnTo>
                  <a:pt x="2495549" y="247649"/>
                </a:lnTo>
                <a:lnTo>
                  <a:pt x="2495549" y="246887"/>
                </a:lnTo>
                <a:lnTo>
                  <a:pt x="2500121" y="263651"/>
                </a:lnTo>
                <a:lnTo>
                  <a:pt x="2500121" y="262889"/>
                </a:lnTo>
                <a:lnTo>
                  <a:pt x="2503931" y="279653"/>
                </a:lnTo>
                <a:lnTo>
                  <a:pt x="2506979" y="296417"/>
                </a:lnTo>
                <a:lnTo>
                  <a:pt x="2509265" y="313181"/>
                </a:lnTo>
                <a:lnTo>
                  <a:pt x="2510789" y="330707"/>
                </a:lnTo>
                <a:lnTo>
                  <a:pt x="2510789" y="1876655"/>
                </a:lnTo>
                <a:lnTo>
                  <a:pt x="2511209" y="1875280"/>
                </a:lnTo>
                <a:lnTo>
                  <a:pt x="2518870" y="1830059"/>
                </a:lnTo>
                <a:lnTo>
                  <a:pt x="2520695" y="1783079"/>
                </a:lnTo>
                <a:close/>
              </a:path>
              <a:path w="2520950" h="2660650">
                <a:moveTo>
                  <a:pt x="801623" y="9905"/>
                </a:moveTo>
                <a:lnTo>
                  <a:pt x="801604" y="9655"/>
                </a:lnTo>
                <a:lnTo>
                  <a:pt x="800861" y="9665"/>
                </a:lnTo>
                <a:lnTo>
                  <a:pt x="800861" y="9905"/>
                </a:lnTo>
                <a:lnTo>
                  <a:pt x="801623" y="9905"/>
                </a:lnTo>
                <a:close/>
              </a:path>
              <a:path w="2520950" h="2660650">
                <a:moveTo>
                  <a:pt x="838961" y="2143505"/>
                </a:moveTo>
                <a:lnTo>
                  <a:pt x="838961" y="2134361"/>
                </a:lnTo>
                <a:lnTo>
                  <a:pt x="801604" y="2133850"/>
                </a:lnTo>
                <a:lnTo>
                  <a:pt x="800861" y="2143505"/>
                </a:lnTo>
                <a:lnTo>
                  <a:pt x="803909" y="2142743"/>
                </a:lnTo>
                <a:lnTo>
                  <a:pt x="803909" y="2143505"/>
                </a:lnTo>
                <a:lnTo>
                  <a:pt x="838961" y="2143505"/>
                </a:lnTo>
                <a:close/>
              </a:path>
              <a:path w="2520950" h="2660650">
                <a:moveTo>
                  <a:pt x="803909" y="2142743"/>
                </a:moveTo>
                <a:lnTo>
                  <a:pt x="800861" y="2143505"/>
                </a:lnTo>
                <a:lnTo>
                  <a:pt x="802748" y="2143505"/>
                </a:lnTo>
                <a:lnTo>
                  <a:pt x="803909" y="2142743"/>
                </a:lnTo>
                <a:close/>
              </a:path>
              <a:path w="2520950" h="2660650">
                <a:moveTo>
                  <a:pt x="838961" y="9905"/>
                </a:moveTo>
                <a:lnTo>
                  <a:pt x="838961" y="9143"/>
                </a:lnTo>
                <a:lnTo>
                  <a:pt x="801604" y="9655"/>
                </a:lnTo>
                <a:lnTo>
                  <a:pt x="801623" y="9905"/>
                </a:lnTo>
                <a:lnTo>
                  <a:pt x="838961" y="9905"/>
                </a:lnTo>
                <a:close/>
              </a:path>
              <a:path w="2520950" h="2660650">
                <a:moveTo>
                  <a:pt x="803909" y="2143505"/>
                </a:moveTo>
                <a:lnTo>
                  <a:pt x="803909" y="2142743"/>
                </a:lnTo>
                <a:lnTo>
                  <a:pt x="802748" y="2143505"/>
                </a:lnTo>
                <a:lnTo>
                  <a:pt x="803909" y="2143505"/>
                </a:lnTo>
                <a:close/>
              </a:path>
              <a:path w="2520950" h="2660650">
                <a:moveTo>
                  <a:pt x="1317497" y="2142743"/>
                </a:moveTo>
                <a:lnTo>
                  <a:pt x="1315211" y="2143505"/>
                </a:lnTo>
                <a:lnTo>
                  <a:pt x="1315558" y="2143505"/>
                </a:lnTo>
                <a:lnTo>
                  <a:pt x="1317497" y="2142743"/>
                </a:lnTo>
                <a:close/>
              </a:path>
              <a:path w="2520950" h="2660650">
                <a:moveTo>
                  <a:pt x="1315558" y="2143505"/>
                </a:moveTo>
                <a:lnTo>
                  <a:pt x="1315211" y="2143505"/>
                </a:lnTo>
                <a:lnTo>
                  <a:pt x="1315211" y="2143642"/>
                </a:lnTo>
                <a:lnTo>
                  <a:pt x="1315558" y="2143505"/>
                </a:lnTo>
                <a:close/>
              </a:path>
              <a:path w="2520950" h="2660650">
                <a:moveTo>
                  <a:pt x="1317497" y="2143505"/>
                </a:moveTo>
                <a:lnTo>
                  <a:pt x="1317497" y="2142743"/>
                </a:lnTo>
                <a:lnTo>
                  <a:pt x="1315558" y="2143505"/>
                </a:lnTo>
                <a:lnTo>
                  <a:pt x="1317497" y="2143505"/>
                </a:lnTo>
                <a:close/>
              </a:path>
              <a:path w="2520950" h="2660650">
                <a:moveTo>
                  <a:pt x="2190749" y="9972"/>
                </a:moveTo>
                <a:lnTo>
                  <a:pt x="2189987" y="9905"/>
                </a:lnTo>
                <a:lnTo>
                  <a:pt x="2190749" y="9972"/>
                </a:lnTo>
                <a:close/>
              </a:path>
              <a:path w="2520950" h="2660650">
                <a:moveTo>
                  <a:pt x="2257805" y="20781"/>
                </a:moveTo>
                <a:lnTo>
                  <a:pt x="2257805" y="20573"/>
                </a:lnTo>
                <a:lnTo>
                  <a:pt x="2257043" y="20573"/>
                </a:lnTo>
                <a:lnTo>
                  <a:pt x="2257805" y="20781"/>
                </a:lnTo>
                <a:close/>
              </a:path>
              <a:path w="2520950" h="2660650">
                <a:moveTo>
                  <a:pt x="2273807" y="25399"/>
                </a:moveTo>
                <a:lnTo>
                  <a:pt x="2273807" y="25145"/>
                </a:lnTo>
                <a:lnTo>
                  <a:pt x="2273045" y="25145"/>
                </a:lnTo>
                <a:lnTo>
                  <a:pt x="2273807" y="25399"/>
                </a:lnTo>
                <a:close/>
              </a:path>
              <a:path w="2520950" h="2660650">
                <a:moveTo>
                  <a:pt x="2348483" y="2095021"/>
                </a:moveTo>
                <a:lnTo>
                  <a:pt x="2348483" y="2084831"/>
                </a:lnTo>
                <a:lnTo>
                  <a:pt x="2334005" y="2093213"/>
                </a:lnTo>
                <a:lnTo>
                  <a:pt x="2319527" y="2100833"/>
                </a:lnTo>
                <a:lnTo>
                  <a:pt x="2319527" y="2100071"/>
                </a:lnTo>
                <a:lnTo>
                  <a:pt x="2304287" y="2106929"/>
                </a:lnTo>
                <a:lnTo>
                  <a:pt x="2289047" y="2113025"/>
                </a:lnTo>
                <a:lnTo>
                  <a:pt x="2273045" y="2118359"/>
                </a:lnTo>
                <a:lnTo>
                  <a:pt x="2273807" y="2118359"/>
                </a:lnTo>
                <a:lnTo>
                  <a:pt x="2273807" y="2127792"/>
                </a:lnTo>
                <a:lnTo>
                  <a:pt x="2281897" y="2125717"/>
                </a:lnTo>
                <a:lnTo>
                  <a:pt x="2323624" y="2108967"/>
                </a:lnTo>
                <a:lnTo>
                  <a:pt x="2348483" y="2095021"/>
                </a:lnTo>
                <a:close/>
              </a:path>
              <a:path w="2520950" h="2660650">
                <a:moveTo>
                  <a:pt x="2348483" y="59155"/>
                </a:moveTo>
                <a:lnTo>
                  <a:pt x="2348483" y="58673"/>
                </a:lnTo>
                <a:lnTo>
                  <a:pt x="2347721" y="58673"/>
                </a:lnTo>
                <a:lnTo>
                  <a:pt x="2348483" y="59155"/>
                </a:lnTo>
                <a:close/>
              </a:path>
              <a:path w="2520950" h="2660650">
                <a:moveTo>
                  <a:pt x="2362199" y="2087327"/>
                </a:moveTo>
                <a:lnTo>
                  <a:pt x="2362199" y="2075687"/>
                </a:lnTo>
                <a:lnTo>
                  <a:pt x="2347721" y="2084831"/>
                </a:lnTo>
                <a:lnTo>
                  <a:pt x="2348483" y="2084831"/>
                </a:lnTo>
                <a:lnTo>
                  <a:pt x="2348483" y="2095021"/>
                </a:lnTo>
                <a:lnTo>
                  <a:pt x="2362199" y="2087327"/>
                </a:lnTo>
                <a:close/>
              </a:path>
              <a:path w="2520950" h="2660650">
                <a:moveTo>
                  <a:pt x="2362199" y="67817"/>
                </a:moveTo>
                <a:lnTo>
                  <a:pt x="2361437" y="67055"/>
                </a:lnTo>
                <a:lnTo>
                  <a:pt x="2361437" y="67336"/>
                </a:lnTo>
                <a:lnTo>
                  <a:pt x="2362199" y="67817"/>
                </a:lnTo>
                <a:close/>
              </a:path>
              <a:path w="2520950" h="2660650">
                <a:moveTo>
                  <a:pt x="2478023" y="1961704"/>
                </a:moveTo>
                <a:lnTo>
                  <a:pt x="2478023" y="1942337"/>
                </a:lnTo>
                <a:lnTo>
                  <a:pt x="2470403" y="1956815"/>
                </a:lnTo>
                <a:lnTo>
                  <a:pt x="2462021" y="1971293"/>
                </a:lnTo>
                <a:lnTo>
                  <a:pt x="2462021" y="1970531"/>
                </a:lnTo>
                <a:lnTo>
                  <a:pt x="2452877" y="1985009"/>
                </a:lnTo>
                <a:lnTo>
                  <a:pt x="2452877" y="1984247"/>
                </a:lnTo>
                <a:lnTo>
                  <a:pt x="2429200" y="2016212"/>
                </a:lnTo>
                <a:lnTo>
                  <a:pt x="2393402" y="2052010"/>
                </a:lnTo>
                <a:lnTo>
                  <a:pt x="2361437" y="2075687"/>
                </a:lnTo>
                <a:lnTo>
                  <a:pt x="2362199" y="2075687"/>
                </a:lnTo>
                <a:lnTo>
                  <a:pt x="2362199" y="2087327"/>
                </a:lnTo>
                <a:lnTo>
                  <a:pt x="2397635" y="2060992"/>
                </a:lnTo>
                <a:lnTo>
                  <a:pt x="2429217" y="2030568"/>
                </a:lnTo>
                <a:lnTo>
                  <a:pt x="2456716" y="1996384"/>
                </a:lnTo>
                <a:lnTo>
                  <a:pt x="2478023" y="1961704"/>
                </a:lnTo>
                <a:close/>
              </a:path>
              <a:path w="2520950" h="2660650">
                <a:moveTo>
                  <a:pt x="2478023" y="202861"/>
                </a:moveTo>
                <a:lnTo>
                  <a:pt x="2478023" y="201167"/>
                </a:lnTo>
                <a:lnTo>
                  <a:pt x="2477261" y="201167"/>
                </a:lnTo>
                <a:lnTo>
                  <a:pt x="2478023" y="202861"/>
                </a:lnTo>
                <a:close/>
              </a:path>
              <a:path w="2520950" h="2660650">
                <a:moveTo>
                  <a:pt x="2510789" y="1876655"/>
                </a:moveTo>
                <a:lnTo>
                  <a:pt x="2510789" y="1812797"/>
                </a:lnTo>
                <a:lnTo>
                  <a:pt x="2509265" y="1830323"/>
                </a:lnTo>
                <a:lnTo>
                  <a:pt x="2506979" y="1847087"/>
                </a:lnTo>
                <a:lnTo>
                  <a:pt x="2503931" y="1863851"/>
                </a:lnTo>
                <a:lnTo>
                  <a:pt x="2500121" y="1880615"/>
                </a:lnTo>
                <a:lnTo>
                  <a:pt x="2500121" y="1879853"/>
                </a:lnTo>
                <a:lnTo>
                  <a:pt x="2495549" y="1896617"/>
                </a:lnTo>
                <a:lnTo>
                  <a:pt x="2495549" y="1895855"/>
                </a:lnTo>
                <a:lnTo>
                  <a:pt x="2490215" y="1911857"/>
                </a:lnTo>
                <a:lnTo>
                  <a:pt x="2484119" y="1927097"/>
                </a:lnTo>
                <a:lnTo>
                  <a:pt x="2477261" y="1942337"/>
                </a:lnTo>
                <a:lnTo>
                  <a:pt x="2478023" y="1942337"/>
                </a:lnTo>
                <a:lnTo>
                  <a:pt x="2478023" y="1961704"/>
                </a:lnTo>
                <a:lnTo>
                  <a:pt x="2479782" y="1958842"/>
                </a:lnTo>
                <a:lnTo>
                  <a:pt x="2498063" y="1918340"/>
                </a:lnTo>
                <a:lnTo>
                  <a:pt x="2510789" y="187665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709297" y="709675"/>
            <a:ext cx="1448435" cy="2159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004C2B"/>
                </a:solidFill>
                <a:latin typeface="SimSun"/>
                <a:cs typeface="SimSun"/>
              </a:rPr>
              <a:t>集合中 </a:t>
            </a:r>
            <a:r>
              <a:rPr dirty="0" sz="2800" spc="-5">
                <a:solidFill>
                  <a:srgbClr val="004C2B"/>
                </a:solidFill>
                <a:latin typeface="SimSun"/>
                <a:cs typeface="SimSun"/>
              </a:rPr>
              <a:t>任意两个 元素之间 </a:t>
            </a:r>
            <a:r>
              <a:rPr dirty="0" sz="2800" spc="-5">
                <a:solidFill>
                  <a:srgbClr val="004C2B"/>
                </a:solidFill>
                <a:latin typeface="SimSun"/>
                <a:cs typeface="SimSun"/>
              </a:rPr>
              <a:t>均可以 </a:t>
            </a:r>
            <a:r>
              <a:rPr dirty="0" sz="2800" spc="-5">
                <a:solidFill>
                  <a:srgbClr val="004C2B"/>
                </a:solidFill>
                <a:latin typeface="SimSun"/>
                <a:cs typeface="SimSun"/>
              </a:rPr>
              <a:t>进行比较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3973" y="3128574"/>
            <a:ext cx="7986395" cy="302958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20"/>
              </a:spcBef>
              <a:tabLst>
                <a:tab pos="2253615" algn="l"/>
              </a:tabLst>
            </a:pPr>
            <a:r>
              <a:rPr dirty="0" sz="3600" spc="-10" b="1">
                <a:solidFill>
                  <a:srgbClr val="FF5050"/>
                </a:solidFill>
                <a:latin typeface="SimSun"/>
                <a:cs typeface="SimSun"/>
              </a:rPr>
              <a:t>数据对象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:	</a:t>
            </a:r>
            <a:r>
              <a:rPr dirty="0" sz="4000">
                <a:solidFill>
                  <a:srgbClr val="323232"/>
                </a:solidFill>
                <a:latin typeface="Times New Roman"/>
                <a:cs typeface="Times New Roman"/>
              </a:rPr>
              <a:t>S = { x</a:t>
            </a:r>
            <a:r>
              <a:rPr dirty="0" baseline="-20964" sz="3975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dirty="0" sz="4000">
                <a:solidFill>
                  <a:srgbClr val="323232"/>
                </a:solidFill>
                <a:latin typeface="Times New Roman"/>
                <a:cs typeface="Times New Roman"/>
              </a:rPr>
              <a:t>|x</a:t>
            </a:r>
            <a:r>
              <a:rPr dirty="0" baseline="-20964" sz="3975">
                <a:solidFill>
                  <a:srgbClr val="323232"/>
                </a:solidFill>
                <a:latin typeface="Times New Roman"/>
                <a:cs typeface="Times New Roman"/>
              </a:rPr>
              <a:t>i </a:t>
            </a:r>
            <a:r>
              <a:rPr dirty="0" sz="4000">
                <a:solidFill>
                  <a:srgbClr val="323232"/>
                </a:solidFill>
                <a:latin typeface="Symbol"/>
                <a:cs typeface="Symbol"/>
              </a:rPr>
              <a:t></a:t>
            </a:r>
            <a:r>
              <a:rPr dirty="0" sz="400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CC0065"/>
                </a:solidFill>
                <a:latin typeface="Times New Roman"/>
                <a:cs typeface="Times New Roman"/>
              </a:rPr>
              <a:t>OrderedSet</a:t>
            </a:r>
            <a:r>
              <a:rPr dirty="0" sz="4000" spc="-90">
                <a:solidFill>
                  <a:srgbClr val="CC0065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323232"/>
                </a:solidFill>
                <a:latin typeface="SimSun"/>
                <a:cs typeface="SimSun"/>
              </a:rPr>
              <a:t>，</a:t>
            </a:r>
            <a:endParaRPr sz="4000">
              <a:latin typeface="SimSun"/>
              <a:cs typeface="SimSun"/>
            </a:endParaRPr>
          </a:p>
          <a:p>
            <a:pPr marL="3771265">
              <a:lnSpc>
                <a:spcPct val="100000"/>
              </a:lnSpc>
              <a:spcBef>
                <a:spcPts val="720"/>
              </a:spcBef>
            </a:pPr>
            <a:r>
              <a:rPr dirty="0" sz="4000">
                <a:solidFill>
                  <a:srgbClr val="323232"/>
                </a:solidFill>
                <a:latin typeface="Times New Roman"/>
                <a:cs typeface="Times New Roman"/>
              </a:rPr>
              <a:t>i=1,2,…,n, </a:t>
            </a:r>
            <a:r>
              <a:rPr dirty="0" sz="4000" spc="-1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dirty="0" sz="3600" spc="-10">
                <a:solidFill>
                  <a:srgbClr val="323232"/>
                </a:solidFill>
                <a:latin typeface="Times New Roman"/>
                <a:cs typeface="Times New Roman"/>
              </a:rPr>
              <a:t>≥</a:t>
            </a:r>
            <a:r>
              <a:rPr dirty="0" sz="4000" spc="-10">
                <a:solidFill>
                  <a:srgbClr val="323232"/>
                </a:solidFill>
                <a:latin typeface="Times New Roman"/>
                <a:cs typeface="Times New Roman"/>
              </a:rPr>
              <a:t>0</a:t>
            </a:r>
            <a:r>
              <a:rPr dirty="0" sz="4000" spc="-4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323232"/>
                </a:solidFill>
                <a:latin typeface="Times New Roman"/>
                <a:cs typeface="Times New Roman"/>
              </a:rPr>
              <a:t>}</a:t>
            </a:r>
            <a:endParaRPr sz="40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spcBef>
                <a:spcPts val="1750"/>
              </a:spcBef>
            </a:pPr>
            <a:r>
              <a:rPr dirty="0" sz="3600" spc="-10" b="1">
                <a:solidFill>
                  <a:srgbClr val="FF5050"/>
                </a:solidFill>
                <a:latin typeface="SimSun"/>
                <a:cs typeface="SimSun"/>
              </a:rPr>
              <a:t>数据关系</a:t>
            </a:r>
            <a:r>
              <a:rPr dirty="0" sz="4400" spc="-10" b="1">
                <a:solidFill>
                  <a:srgbClr val="323232"/>
                </a:solidFill>
                <a:latin typeface="SimSun"/>
                <a:cs typeface="SimSun"/>
              </a:rPr>
              <a:t>:</a:t>
            </a:r>
            <a:r>
              <a:rPr dirty="0" sz="4000" spc="-1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dirty="0" sz="4000" spc="2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323232"/>
                </a:solidFill>
                <a:latin typeface="Times New Roman"/>
                <a:cs typeface="Times New Roman"/>
              </a:rPr>
              <a:t>=</a:t>
            </a:r>
            <a:r>
              <a:rPr dirty="0" sz="4000" spc="-1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323232"/>
                </a:solidFill>
                <a:latin typeface="Times New Roman"/>
                <a:cs typeface="Times New Roman"/>
              </a:rPr>
              <a:t>{&lt;x</a:t>
            </a:r>
            <a:r>
              <a:rPr dirty="0" baseline="-20964" sz="3975" spc="-7">
                <a:solidFill>
                  <a:srgbClr val="323232"/>
                </a:solidFill>
                <a:latin typeface="Times New Roman"/>
                <a:cs typeface="Times New Roman"/>
              </a:rPr>
              <a:t>i-1</a:t>
            </a:r>
            <a:r>
              <a:rPr dirty="0" sz="4000" spc="-5">
                <a:solidFill>
                  <a:srgbClr val="323232"/>
                </a:solidFill>
                <a:latin typeface="Times New Roman"/>
                <a:cs typeface="Times New Roman"/>
              </a:rPr>
              <a:t>,</a:t>
            </a:r>
            <a:r>
              <a:rPr dirty="0" sz="4000" spc="-1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323232"/>
                </a:solidFill>
                <a:latin typeface="Times New Roman"/>
                <a:cs typeface="Times New Roman"/>
              </a:rPr>
              <a:t>x</a:t>
            </a:r>
            <a:r>
              <a:rPr dirty="0" baseline="-20964" sz="3975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dirty="0" sz="4000">
                <a:solidFill>
                  <a:srgbClr val="323232"/>
                </a:solidFill>
                <a:latin typeface="Times New Roman"/>
                <a:cs typeface="Times New Roman"/>
              </a:rPr>
              <a:t>&gt;</a:t>
            </a:r>
            <a:r>
              <a:rPr dirty="0" sz="4000" spc="-1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323232"/>
                </a:solidFill>
                <a:latin typeface="Times New Roman"/>
                <a:cs typeface="Times New Roman"/>
              </a:rPr>
              <a:t>|</a:t>
            </a:r>
            <a:r>
              <a:rPr dirty="0" sz="4000" spc="-1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323232"/>
                </a:solidFill>
                <a:latin typeface="Times New Roman"/>
                <a:cs typeface="Times New Roman"/>
              </a:rPr>
              <a:t>x</a:t>
            </a:r>
            <a:r>
              <a:rPr dirty="0" baseline="-20964" sz="3975">
                <a:solidFill>
                  <a:srgbClr val="323232"/>
                </a:solidFill>
                <a:latin typeface="Times New Roman"/>
                <a:cs typeface="Times New Roman"/>
              </a:rPr>
              <a:t>i-1</a:t>
            </a:r>
            <a:r>
              <a:rPr dirty="0" sz="4000">
                <a:solidFill>
                  <a:srgbClr val="323232"/>
                </a:solidFill>
                <a:latin typeface="Times New Roman"/>
                <a:cs typeface="Times New Roman"/>
              </a:rPr>
              <a:t>,</a:t>
            </a:r>
            <a:r>
              <a:rPr dirty="0" sz="4000" spc="-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323232"/>
                </a:solidFill>
                <a:latin typeface="Times New Roman"/>
                <a:cs typeface="Times New Roman"/>
              </a:rPr>
              <a:t>x</a:t>
            </a:r>
            <a:r>
              <a:rPr dirty="0" baseline="-20964" sz="3975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dirty="0" baseline="-20964" sz="3975" spc="487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323232"/>
                </a:solidFill>
                <a:latin typeface="Symbol"/>
                <a:cs typeface="Symbol"/>
              </a:rPr>
              <a:t></a:t>
            </a:r>
            <a:r>
              <a:rPr dirty="0" sz="4000" spc="-1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000" spc="-5">
                <a:solidFill>
                  <a:srgbClr val="323232"/>
                </a:solidFill>
                <a:latin typeface="Times New Roman"/>
                <a:cs typeface="Times New Roman"/>
              </a:rPr>
              <a:t>S,</a:t>
            </a:r>
            <a:endParaRPr sz="4000">
              <a:latin typeface="Times New Roman"/>
              <a:cs typeface="Times New Roman"/>
            </a:endParaRPr>
          </a:p>
          <a:p>
            <a:pPr marL="3900170">
              <a:lnSpc>
                <a:spcPct val="100000"/>
              </a:lnSpc>
              <a:spcBef>
                <a:spcPts val="780"/>
              </a:spcBef>
            </a:pPr>
            <a:r>
              <a:rPr dirty="0" sz="4000">
                <a:solidFill>
                  <a:srgbClr val="CC0065"/>
                </a:solidFill>
                <a:latin typeface="Times New Roman"/>
                <a:cs typeface="Times New Roman"/>
              </a:rPr>
              <a:t>x</a:t>
            </a:r>
            <a:r>
              <a:rPr dirty="0" baseline="-20964" sz="3975">
                <a:solidFill>
                  <a:srgbClr val="CC0065"/>
                </a:solidFill>
                <a:latin typeface="Times New Roman"/>
                <a:cs typeface="Times New Roman"/>
              </a:rPr>
              <a:t>i-1</a:t>
            </a:r>
            <a:r>
              <a:rPr dirty="0" sz="3600">
                <a:solidFill>
                  <a:srgbClr val="CC0065"/>
                </a:solidFill>
                <a:latin typeface="Times New Roman"/>
                <a:cs typeface="Times New Roman"/>
              </a:rPr>
              <a:t>≤ </a:t>
            </a:r>
            <a:r>
              <a:rPr dirty="0" sz="4000">
                <a:solidFill>
                  <a:srgbClr val="CC0065"/>
                </a:solidFill>
                <a:latin typeface="Times New Roman"/>
                <a:cs typeface="Times New Roman"/>
              </a:rPr>
              <a:t>x</a:t>
            </a:r>
            <a:r>
              <a:rPr dirty="0" baseline="-20964" sz="3975">
                <a:solidFill>
                  <a:srgbClr val="CC0065"/>
                </a:solidFill>
                <a:latin typeface="Times New Roman"/>
                <a:cs typeface="Times New Roman"/>
              </a:rPr>
              <a:t>i</a:t>
            </a:r>
            <a:r>
              <a:rPr dirty="0" sz="4000">
                <a:solidFill>
                  <a:srgbClr val="323232"/>
                </a:solidFill>
                <a:latin typeface="Times New Roman"/>
                <a:cs typeface="Times New Roman"/>
              </a:rPr>
              <a:t>, i=2,3,…,n</a:t>
            </a:r>
            <a:r>
              <a:rPr dirty="0" sz="4000" spc="-10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323232"/>
                </a:solidFill>
                <a:latin typeface="Times New Roman"/>
                <a:cs typeface="Times New Roman"/>
              </a:rPr>
              <a:t>}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173" y="522986"/>
            <a:ext cx="282575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 b="1">
                <a:solidFill>
                  <a:srgbClr val="FB415C"/>
                </a:solidFill>
                <a:latin typeface="SimSun"/>
                <a:cs typeface="SimSun"/>
              </a:rPr>
              <a:t>基本操作：</a:t>
            </a:r>
            <a:endParaRPr sz="44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4088" y="1023429"/>
            <a:ext cx="8522970" cy="5884545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algn="ctr" marR="3230880">
              <a:lnSpc>
                <a:spcPct val="100000"/>
              </a:lnSpc>
              <a:spcBef>
                <a:spcPts val="439"/>
              </a:spcBef>
              <a:tabLst>
                <a:tab pos="762000" algn="l"/>
              </a:tabLst>
            </a:pP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…	…</a:t>
            </a:r>
            <a:endParaRPr sz="4000">
              <a:latin typeface="Times New Roman"/>
              <a:cs typeface="Times New Roman"/>
            </a:endParaRPr>
          </a:p>
          <a:p>
            <a:pPr algn="ctr" marR="3332479">
              <a:lnSpc>
                <a:spcPct val="100000"/>
              </a:lnSpc>
              <a:spcBef>
                <a:spcPts val="300"/>
              </a:spcBef>
            </a:pPr>
            <a:r>
              <a:rPr dirty="0" sz="3600" b="1">
                <a:solidFill>
                  <a:srgbClr val="653300"/>
                </a:solidFill>
                <a:latin typeface="Times New Roman"/>
                <a:cs typeface="Times New Roman"/>
              </a:rPr>
              <a:t>LocateElem( L, e,</a:t>
            </a:r>
            <a:r>
              <a:rPr dirty="0" sz="3600" spc="-40" b="1">
                <a:solidFill>
                  <a:srgbClr val="653300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653300"/>
                </a:solidFill>
                <a:latin typeface="Times New Roman"/>
                <a:cs typeface="Times New Roman"/>
              </a:rPr>
              <a:t>&amp;q,</a:t>
            </a:r>
            <a:endParaRPr sz="3600">
              <a:latin typeface="Times New Roman"/>
              <a:cs typeface="Times New Roman"/>
            </a:endParaRPr>
          </a:p>
          <a:p>
            <a:pPr algn="ctr" marL="1028065">
              <a:lnSpc>
                <a:spcPct val="100000"/>
              </a:lnSpc>
              <a:spcBef>
                <a:spcPts val="865"/>
              </a:spcBef>
            </a:pPr>
            <a:r>
              <a:rPr dirty="0" sz="3600" spc="-20" b="1">
                <a:solidFill>
                  <a:srgbClr val="653300"/>
                </a:solidFill>
                <a:latin typeface="Times New Roman"/>
                <a:cs typeface="Times New Roman"/>
              </a:rPr>
              <a:t>int(*compare)(ElemType,ElemType)</a:t>
            </a:r>
            <a:r>
              <a:rPr dirty="0" sz="3600" spc="-55" b="1">
                <a:solidFill>
                  <a:srgbClr val="6533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653300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865"/>
              </a:spcBef>
            </a:pPr>
            <a:r>
              <a:rPr dirty="0" sz="3600" spc="-10" b="1">
                <a:solidFill>
                  <a:srgbClr val="3333CC"/>
                </a:solidFill>
                <a:latin typeface="SimSun"/>
                <a:cs typeface="SimSun"/>
              </a:rPr>
              <a:t>初始条件</a:t>
            </a:r>
            <a:r>
              <a:rPr dirty="0" sz="3600">
                <a:solidFill>
                  <a:srgbClr val="323232"/>
                </a:solidFill>
                <a:latin typeface="SimSun"/>
                <a:cs typeface="SimSun"/>
              </a:rPr>
              <a:t>：有序表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dirty="0" sz="3600">
                <a:solidFill>
                  <a:srgbClr val="323232"/>
                </a:solidFill>
                <a:latin typeface="SimSun"/>
                <a:cs typeface="SimSun"/>
              </a:rPr>
              <a:t>已存在。</a:t>
            </a:r>
            <a:endParaRPr sz="3600">
              <a:latin typeface="SimSun"/>
              <a:cs typeface="SimSun"/>
            </a:endParaRPr>
          </a:p>
          <a:p>
            <a:pPr algn="just" marL="50800" marR="136525" indent="-635">
              <a:lnSpc>
                <a:spcPct val="117700"/>
              </a:lnSpc>
              <a:spcBef>
                <a:spcPts val="100"/>
              </a:spcBef>
            </a:pPr>
            <a:r>
              <a:rPr dirty="0" sz="3600" spc="-10" b="1">
                <a:solidFill>
                  <a:srgbClr val="3333CC"/>
                </a:solidFill>
                <a:latin typeface="SimSun"/>
                <a:cs typeface="SimSun"/>
              </a:rPr>
              <a:t>操作结果</a:t>
            </a:r>
            <a:r>
              <a:rPr dirty="0" sz="3600">
                <a:solidFill>
                  <a:srgbClr val="323232"/>
                </a:solidFill>
                <a:latin typeface="SimSun"/>
                <a:cs typeface="SimSun"/>
              </a:rPr>
              <a:t>：若有序表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dirty="0" sz="3600">
                <a:solidFill>
                  <a:srgbClr val="323232"/>
                </a:solidFill>
                <a:latin typeface="SimSun"/>
                <a:cs typeface="SimSun"/>
              </a:rPr>
              <a:t>中存在元素e，则</a:t>
            </a:r>
            <a:r>
              <a:rPr dirty="0" sz="3600" spc="-65">
                <a:solidFill>
                  <a:srgbClr val="323232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CC0000"/>
                </a:solidFill>
                <a:latin typeface="Times New Roman"/>
                <a:cs typeface="Times New Roman"/>
              </a:rPr>
              <a:t>q  </a:t>
            </a:r>
            <a:r>
              <a:rPr dirty="0" sz="3600">
                <a:solidFill>
                  <a:srgbClr val="CC0000"/>
                </a:solidFill>
                <a:latin typeface="SimSun"/>
                <a:cs typeface="SimSun"/>
              </a:rPr>
              <a:t>指示</a:t>
            </a:r>
            <a:r>
              <a:rPr dirty="0" sz="360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dirty="0" sz="3600">
                <a:solidFill>
                  <a:srgbClr val="CC0000"/>
                </a:solidFill>
                <a:latin typeface="SimSun"/>
                <a:cs typeface="SimSun"/>
              </a:rPr>
              <a:t>中</a:t>
            </a:r>
            <a:r>
              <a:rPr dirty="0" sz="3600" spc="-10" b="1">
                <a:solidFill>
                  <a:srgbClr val="CC0000"/>
                </a:solidFill>
                <a:latin typeface="SimSun"/>
                <a:cs typeface="SimSun"/>
              </a:rPr>
              <a:t>第一个值</a:t>
            </a:r>
            <a:r>
              <a:rPr dirty="0" sz="3600" spc="-15" b="1">
                <a:solidFill>
                  <a:srgbClr val="CC0000"/>
                </a:solidFill>
                <a:latin typeface="SimSun"/>
                <a:cs typeface="SimSun"/>
              </a:rPr>
              <a:t>为 </a:t>
            </a:r>
            <a:r>
              <a:rPr dirty="0" sz="3600" b="1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dirty="0" sz="3600" spc="-2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CC0000"/>
                </a:solidFill>
                <a:latin typeface="SimSun"/>
                <a:cs typeface="SimSun"/>
              </a:rPr>
              <a:t>的元素</a:t>
            </a:r>
            <a:r>
              <a:rPr dirty="0" sz="3600">
                <a:solidFill>
                  <a:srgbClr val="CC0000"/>
                </a:solidFill>
                <a:latin typeface="SimSun"/>
                <a:cs typeface="SimSun"/>
              </a:rPr>
              <a:t>的位置</a:t>
            </a:r>
            <a:r>
              <a:rPr dirty="0" sz="3600">
                <a:solidFill>
                  <a:srgbClr val="323232"/>
                </a:solidFill>
                <a:latin typeface="SimSun"/>
                <a:cs typeface="SimSun"/>
              </a:rPr>
              <a:t>，并 返回函数值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TRUE</a:t>
            </a:r>
            <a:r>
              <a:rPr dirty="0" sz="3600">
                <a:solidFill>
                  <a:srgbClr val="323232"/>
                </a:solidFill>
                <a:latin typeface="SimSun"/>
                <a:cs typeface="SimSun"/>
              </a:rPr>
              <a:t>；否则</a:t>
            </a:r>
            <a:r>
              <a:rPr dirty="0" sz="3600" spc="-45">
                <a:solidFill>
                  <a:srgbClr val="323232"/>
                </a:solidFill>
                <a:latin typeface="SimSun"/>
                <a:cs typeface="SimSun"/>
              </a:rPr>
              <a:t> </a:t>
            </a:r>
            <a:r>
              <a:rPr dirty="0" sz="3600">
                <a:solidFill>
                  <a:srgbClr val="CC0000"/>
                </a:solidFill>
                <a:latin typeface="Times New Roman"/>
                <a:cs typeface="Times New Roman"/>
              </a:rPr>
              <a:t>q</a:t>
            </a:r>
            <a:r>
              <a:rPr dirty="0" sz="3600" spc="-2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CC0000"/>
                </a:solidFill>
                <a:latin typeface="SimSun"/>
                <a:cs typeface="SimSun"/>
              </a:rPr>
              <a:t>指示</a:t>
            </a:r>
            <a:r>
              <a:rPr dirty="0" sz="3600" spc="-10" b="1">
                <a:solidFill>
                  <a:srgbClr val="CC0000"/>
                </a:solidFill>
                <a:latin typeface="SimSun"/>
                <a:cs typeface="SimSun"/>
              </a:rPr>
              <a:t>第一个大 </a:t>
            </a:r>
            <a:r>
              <a:rPr dirty="0" sz="3600" spc="-15" b="1">
                <a:solidFill>
                  <a:srgbClr val="CC0000"/>
                </a:solidFill>
                <a:latin typeface="SimSun"/>
                <a:cs typeface="SimSun"/>
              </a:rPr>
              <a:t>于</a:t>
            </a:r>
            <a:r>
              <a:rPr dirty="0" sz="3600" spc="-55" b="1">
                <a:solidFill>
                  <a:srgbClr val="CC0000"/>
                </a:solidFill>
                <a:latin typeface="SimSun"/>
                <a:cs typeface="SimSun"/>
              </a:rPr>
              <a:t> </a:t>
            </a:r>
            <a:r>
              <a:rPr dirty="0" sz="3600" b="1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dirty="0" sz="3600" spc="-3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CC0000"/>
                </a:solidFill>
                <a:latin typeface="SimSun"/>
                <a:cs typeface="SimSun"/>
              </a:rPr>
              <a:t>的元素的前驱</a:t>
            </a:r>
            <a:r>
              <a:rPr dirty="0" sz="3600">
                <a:solidFill>
                  <a:srgbClr val="CC0000"/>
                </a:solidFill>
                <a:latin typeface="SimSun"/>
                <a:cs typeface="SimSun"/>
              </a:rPr>
              <a:t>的位置</a:t>
            </a:r>
            <a:r>
              <a:rPr dirty="0" sz="3600">
                <a:solidFill>
                  <a:srgbClr val="323232"/>
                </a:solidFill>
                <a:latin typeface="SimSun"/>
                <a:cs typeface="SimSun"/>
              </a:rPr>
              <a:t>，并返回函数值 </a:t>
            </a:r>
            <a:r>
              <a:rPr dirty="0" sz="3600" spc="-55">
                <a:solidFill>
                  <a:srgbClr val="323232"/>
                </a:solidFill>
                <a:latin typeface="Times New Roman"/>
                <a:cs typeface="Times New Roman"/>
              </a:rPr>
              <a:t>FALSE</a:t>
            </a:r>
            <a:r>
              <a:rPr dirty="0" sz="3600">
                <a:solidFill>
                  <a:srgbClr val="323232"/>
                </a:solidFill>
                <a:latin typeface="SimSun"/>
                <a:cs typeface="SimSun"/>
              </a:rPr>
              <a:t>。</a:t>
            </a:r>
            <a:r>
              <a:rPr dirty="0" sz="3600" spc="-745">
                <a:solidFill>
                  <a:srgbClr val="323232"/>
                </a:solidFill>
                <a:latin typeface="SimSun"/>
                <a:cs typeface="SimSun"/>
              </a:rPr>
              <a:t> </a:t>
            </a:r>
            <a:r>
              <a:rPr dirty="0" baseline="9027" sz="6000" b="1">
                <a:solidFill>
                  <a:srgbClr val="323232"/>
                </a:solidFill>
                <a:latin typeface="Times New Roman"/>
                <a:cs typeface="Times New Roman"/>
              </a:rPr>
              <a:t>…</a:t>
            </a:r>
            <a:r>
              <a:rPr dirty="0" baseline="9027" sz="6000" spc="1485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baseline="9027" sz="6000" b="1">
                <a:solidFill>
                  <a:srgbClr val="323232"/>
                </a:solidFill>
                <a:latin typeface="Times New Roman"/>
                <a:cs typeface="Times New Roman"/>
              </a:rPr>
              <a:t>…</a:t>
            </a:r>
            <a:endParaRPr baseline="9027"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5039" y="729995"/>
            <a:ext cx="3505200" cy="1200150"/>
          </a:xfrm>
          <a:custGeom>
            <a:avLst/>
            <a:gdLst/>
            <a:ahLst/>
            <a:cxnLst/>
            <a:rect l="l" t="t" r="r" b="b"/>
            <a:pathLst>
              <a:path w="3505200" h="1200150">
                <a:moveTo>
                  <a:pt x="0" y="0"/>
                </a:moveTo>
                <a:lnTo>
                  <a:pt x="0" y="1200150"/>
                </a:lnTo>
                <a:lnTo>
                  <a:pt x="3505199" y="1200150"/>
                </a:lnTo>
                <a:lnTo>
                  <a:pt x="3505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CF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80467" y="725423"/>
            <a:ext cx="3515360" cy="1210310"/>
          </a:xfrm>
          <a:custGeom>
            <a:avLst/>
            <a:gdLst/>
            <a:ahLst/>
            <a:cxnLst/>
            <a:rect l="l" t="t" r="r" b="b"/>
            <a:pathLst>
              <a:path w="3515359" h="1210310">
                <a:moveTo>
                  <a:pt x="3515106" y="1210055"/>
                </a:moveTo>
                <a:lnTo>
                  <a:pt x="3515106" y="0"/>
                </a:lnTo>
                <a:lnTo>
                  <a:pt x="0" y="0"/>
                </a:lnTo>
                <a:lnTo>
                  <a:pt x="0" y="1210055"/>
                </a:lnTo>
                <a:lnTo>
                  <a:pt x="4572" y="121005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3505199" y="9905"/>
                </a:lnTo>
                <a:lnTo>
                  <a:pt x="3505199" y="4571"/>
                </a:lnTo>
                <a:lnTo>
                  <a:pt x="3509759" y="9905"/>
                </a:lnTo>
                <a:lnTo>
                  <a:pt x="3509759" y="1210055"/>
                </a:lnTo>
                <a:lnTo>
                  <a:pt x="3515106" y="1210055"/>
                </a:lnTo>
                <a:close/>
              </a:path>
              <a:path w="3515359" h="121031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3515359" h="1210310">
                <a:moveTo>
                  <a:pt x="9905" y="120014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1200149"/>
                </a:lnTo>
                <a:lnTo>
                  <a:pt x="9905" y="1200149"/>
                </a:lnTo>
                <a:close/>
              </a:path>
              <a:path w="3515359" h="1210310">
                <a:moveTo>
                  <a:pt x="3509759" y="1200149"/>
                </a:moveTo>
                <a:lnTo>
                  <a:pt x="4572" y="1200149"/>
                </a:lnTo>
                <a:lnTo>
                  <a:pt x="9905" y="1204721"/>
                </a:lnTo>
                <a:lnTo>
                  <a:pt x="9906" y="1210055"/>
                </a:lnTo>
                <a:lnTo>
                  <a:pt x="3505199" y="1210055"/>
                </a:lnTo>
                <a:lnTo>
                  <a:pt x="3505199" y="1204721"/>
                </a:lnTo>
                <a:lnTo>
                  <a:pt x="3509759" y="1200149"/>
                </a:lnTo>
                <a:close/>
              </a:path>
              <a:path w="3515359" h="1210310">
                <a:moveTo>
                  <a:pt x="9906" y="1210055"/>
                </a:moveTo>
                <a:lnTo>
                  <a:pt x="9905" y="1204721"/>
                </a:lnTo>
                <a:lnTo>
                  <a:pt x="4572" y="1200149"/>
                </a:lnTo>
                <a:lnTo>
                  <a:pt x="4572" y="1210055"/>
                </a:lnTo>
                <a:lnTo>
                  <a:pt x="9906" y="1210055"/>
                </a:lnTo>
                <a:close/>
              </a:path>
              <a:path w="3515359" h="1210310">
                <a:moveTo>
                  <a:pt x="3509759" y="9905"/>
                </a:moveTo>
                <a:lnTo>
                  <a:pt x="3505199" y="4571"/>
                </a:lnTo>
                <a:lnTo>
                  <a:pt x="3505199" y="9905"/>
                </a:lnTo>
                <a:lnTo>
                  <a:pt x="3509759" y="9905"/>
                </a:lnTo>
                <a:close/>
              </a:path>
              <a:path w="3515359" h="1210310">
                <a:moveTo>
                  <a:pt x="3509759" y="1200149"/>
                </a:moveTo>
                <a:lnTo>
                  <a:pt x="3509759" y="9905"/>
                </a:lnTo>
                <a:lnTo>
                  <a:pt x="3505199" y="9905"/>
                </a:lnTo>
                <a:lnTo>
                  <a:pt x="3505199" y="1200149"/>
                </a:lnTo>
                <a:lnTo>
                  <a:pt x="3509759" y="1200149"/>
                </a:lnTo>
                <a:close/>
              </a:path>
              <a:path w="3515359" h="1210310">
                <a:moveTo>
                  <a:pt x="3509759" y="1210055"/>
                </a:moveTo>
                <a:lnTo>
                  <a:pt x="3509759" y="1200149"/>
                </a:lnTo>
                <a:lnTo>
                  <a:pt x="3505199" y="1204721"/>
                </a:lnTo>
                <a:lnTo>
                  <a:pt x="3505199" y="1210055"/>
                </a:lnTo>
                <a:lnTo>
                  <a:pt x="3509759" y="121005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82995" y="727709"/>
            <a:ext cx="3510279" cy="1205230"/>
          </a:xfrm>
          <a:prstGeom prst="rect">
            <a:avLst/>
          </a:prstGeom>
          <a:ln w="5334">
            <a:solidFill>
              <a:srgbClr val="333333"/>
            </a:solidFill>
          </a:ln>
        </p:spPr>
        <p:txBody>
          <a:bodyPr wrap="square" lIns="0" tIns="75565" rIns="0" bIns="0" rtlCol="0" vert="horz">
            <a:spAutoFit/>
          </a:bodyPr>
          <a:lstStyle/>
          <a:p>
            <a:pPr marL="93345" marR="274320">
              <a:lnSpc>
                <a:spcPts val="4250"/>
              </a:lnSpc>
              <a:spcBef>
                <a:spcPts val="595"/>
              </a:spcBef>
            </a:pPr>
            <a:r>
              <a:rPr dirty="0" sz="3200" spc="-10" b="1">
                <a:solidFill>
                  <a:srgbClr val="800000"/>
                </a:solidFill>
                <a:latin typeface="Arial"/>
                <a:cs typeface="Arial"/>
              </a:rPr>
              <a:t>Compar</a:t>
            </a:r>
            <a:r>
              <a:rPr dirty="0" sz="3200" spc="-5" b="1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dirty="0" sz="3600" spc="5" b="1">
                <a:solidFill>
                  <a:srgbClr val="800000"/>
                </a:solidFill>
                <a:latin typeface="Microsoft JhengHei"/>
                <a:cs typeface="Microsoft JhengHei"/>
              </a:rPr>
              <a:t>是一个 </a:t>
            </a:r>
            <a:r>
              <a:rPr dirty="0" sz="3600" spc="10" b="1">
                <a:solidFill>
                  <a:srgbClr val="800000"/>
                </a:solidFill>
                <a:latin typeface="Microsoft JhengHei"/>
                <a:cs typeface="Microsoft JhengHei"/>
              </a:rPr>
              <a:t>有序判定函数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09227" y="65973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90500"/>
                </a:lnTo>
                <a:lnTo>
                  <a:pt x="333768" y="48005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333755"/>
                </a:lnTo>
                <a:lnTo>
                  <a:pt x="48018" y="190500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57245" y="66454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50"/>
                </a:moveTo>
                <a:lnTo>
                  <a:pt x="285750" y="0"/>
                </a:lnTo>
                <a:lnTo>
                  <a:pt x="0" y="142494"/>
                </a:lnTo>
                <a:lnTo>
                  <a:pt x="285750" y="285750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46577" y="6637781"/>
            <a:ext cx="300990" cy="300990"/>
          </a:xfrm>
          <a:custGeom>
            <a:avLst/>
            <a:gdLst/>
            <a:ahLst/>
            <a:cxnLst/>
            <a:rect l="l" t="t" r="r" b="b"/>
            <a:pathLst>
              <a:path w="300990" h="300990">
                <a:moveTo>
                  <a:pt x="300990" y="300990"/>
                </a:moveTo>
                <a:lnTo>
                  <a:pt x="300990" y="0"/>
                </a:lnTo>
                <a:lnTo>
                  <a:pt x="0" y="150114"/>
                </a:lnTo>
                <a:lnTo>
                  <a:pt x="12954" y="156607"/>
                </a:lnTo>
                <a:lnTo>
                  <a:pt x="12954" y="146304"/>
                </a:lnTo>
                <a:lnTo>
                  <a:pt x="21358" y="150495"/>
                </a:lnTo>
                <a:lnTo>
                  <a:pt x="291846" y="15611"/>
                </a:lnTo>
                <a:lnTo>
                  <a:pt x="291846" y="7620"/>
                </a:lnTo>
                <a:lnTo>
                  <a:pt x="298704" y="12192"/>
                </a:lnTo>
                <a:lnTo>
                  <a:pt x="298704" y="299844"/>
                </a:lnTo>
                <a:lnTo>
                  <a:pt x="300990" y="300990"/>
                </a:lnTo>
                <a:close/>
              </a:path>
              <a:path w="300990" h="300990">
                <a:moveTo>
                  <a:pt x="21358" y="150495"/>
                </a:moveTo>
                <a:lnTo>
                  <a:pt x="12954" y="146304"/>
                </a:lnTo>
                <a:lnTo>
                  <a:pt x="12954" y="154686"/>
                </a:lnTo>
                <a:lnTo>
                  <a:pt x="21358" y="150495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1358" y="150495"/>
                </a:lnTo>
                <a:lnTo>
                  <a:pt x="12954" y="154686"/>
                </a:lnTo>
                <a:lnTo>
                  <a:pt x="12954" y="156607"/>
                </a:lnTo>
                <a:lnTo>
                  <a:pt x="291846" y="296406"/>
                </a:lnTo>
                <a:lnTo>
                  <a:pt x="291846" y="293370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12192"/>
                </a:moveTo>
                <a:lnTo>
                  <a:pt x="291846" y="7620"/>
                </a:lnTo>
                <a:lnTo>
                  <a:pt x="291846" y="15611"/>
                </a:lnTo>
                <a:lnTo>
                  <a:pt x="298704" y="12192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98704" y="12192"/>
                </a:lnTo>
                <a:lnTo>
                  <a:pt x="291846" y="15611"/>
                </a:lnTo>
                <a:lnTo>
                  <a:pt x="291846" y="285378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299844"/>
                </a:moveTo>
                <a:lnTo>
                  <a:pt x="298704" y="288798"/>
                </a:lnTo>
                <a:lnTo>
                  <a:pt x="291846" y="293370"/>
                </a:lnTo>
                <a:lnTo>
                  <a:pt x="291846" y="296406"/>
                </a:lnTo>
                <a:lnTo>
                  <a:pt x="298704" y="299844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304667" y="6592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0769" y="1765046"/>
            <a:ext cx="7188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9A0000"/>
                </a:solidFill>
              </a:rPr>
              <a:t>( </a:t>
            </a:r>
            <a:r>
              <a:rPr dirty="0" sz="3600" b="1">
                <a:solidFill>
                  <a:srgbClr val="9A0000"/>
                </a:solidFill>
                <a:latin typeface="Times New Roman"/>
                <a:cs typeface="Times New Roman"/>
              </a:rPr>
              <a:t>12, 23, 34, 45, 56, 67, 78, 89, 98, 45</a:t>
            </a:r>
            <a:r>
              <a:rPr dirty="0" sz="3600" spc="-100" b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9A0000"/>
                </a:solidFill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642" y="830071"/>
            <a:ext cx="10941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solidFill>
                  <a:srgbClr val="650033"/>
                </a:solidFill>
                <a:latin typeface="SimSun"/>
                <a:cs typeface="SimSun"/>
              </a:rPr>
              <a:t>例如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08639" y="2281427"/>
            <a:ext cx="152400" cy="1447800"/>
          </a:xfrm>
          <a:custGeom>
            <a:avLst/>
            <a:gdLst/>
            <a:ahLst/>
            <a:cxnLst/>
            <a:rect l="l" t="t" r="r" b="b"/>
            <a:pathLst>
              <a:path w="152400" h="1447800">
                <a:moveTo>
                  <a:pt x="152400" y="361950"/>
                </a:moveTo>
                <a:lnTo>
                  <a:pt x="76199" y="0"/>
                </a:lnTo>
                <a:lnTo>
                  <a:pt x="0" y="361950"/>
                </a:lnTo>
                <a:lnTo>
                  <a:pt x="38100" y="361950"/>
                </a:lnTo>
                <a:lnTo>
                  <a:pt x="38100" y="1447800"/>
                </a:lnTo>
                <a:lnTo>
                  <a:pt x="114300" y="1447800"/>
                </a:lnTo>
                <a:lnTo>
                  <a:pt x="114300" y="361950"/>
                </a:lnTo>
                <a:lnTo>
                  <a:pt x="152400" y="36195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93399" y="2219705"/>
            <a:ext cx="184150" cy="1522730"/>
          </a:xfrm>
          <a:custGeom>
            <a:avLst/>
            <a:gdLst/>
            <a:ahLst/>
            <a:cxnLst/>
            <a:rect l="l" t="t" r="r" b="b"/>
            <a:pathLst>
              <a:path w="184150" h="1522729">
                <a:moveTo>
                  <a:pt x="183642" y="436625"/>
                </a:moveTo>
                <a:lnTo>
                  <a:pt x="91439" y="0"/>
                </a:lnTo>
                <a:lnTo>
                  <a:pt x="0" y="436625"/>
                </a:lnTo>
                <a:lnTo>
                  <a:pt x="15240" y="436625"/>
                </a:lnTo>
                <a:lnTo>
                  <a:pt x="15239" y="410717"/>
                </a:lnTo>
                <a:lnTo>
                  <a:pt x="31402" y="410717"/>
                </a:lnTo>
                <a:lnTo>
                  <a:pt x="79247" y="183451"/>
                </a:lnTo>
                <a:lnTo>
                  <a:pt x="79247" y="64007"/>
                </a:lnTo>
                <a:lnTo>
                  <a:pt x="104393" y="64007"/>
                </a:lnTo>
                <a:lnTo>
                  <a:pt x="104393" y="183451"/>
                </a:lnTo>
                <a:lnTo>
                  <a:pt x="152239" y="410717"/>
                </a:lnTo>
                <a:lnTo>
                  <a:pt x="167640" y="410717"/>
                </a:lnTo>
                <a:lnTo>
                  <a:pt x="167640" y="436625"/>
                </a:lnTo>
                <a:lnTo>
                  <a:pt x="183642" y="436625"/>
                </a:lnTo>
                <a:close/>
              </a:path>
              <a:path w="184150" h="1522729">
                <a:moveTo>
                  <a:pt x="31402" y="410717"/>
                </a:moveTo>
                <a:lnTo>
                  <a:pt x="15239" y="410717"/>
                </a:lnTo>
                <a:lnTo>
                  <a:pt x="28194" y="425957"/>
                </a:lnTo>
                <a:lnTo>
                  <a:pt x="31402" y="410717"/>
                </a:lnTo>
                <a:close/>
              </a:path>
              <a:path w="184150" h="1522729">
                <a:moveTo>
                  <a:pt x="66294" y="1496567"/>
                </a:moveTo>
                <a:lnTo>
                  <a:pt x="66294" y="410717"/>
                </a:lnTo>
                <a:lnTo>
                  <a:pt x="31402" y="410717"/>
                </a:lnTo>
                <a:lnTo>
                  <a:pt x="28194" y="425957"/>
                </a:lnTo>
                <a:lnTo>
                  <a:pt x="15239" y="410717"/>
                </a:lnTo>
                <a:lnTo>
                  <a:pt x="15240" y="436625"/>
                </a:lnTo>
                <a:lnTo>
                  <a:pt x="41148" y="436625"/>
                </a:lnTo>
                <a:lnTo>
                  <a:pt x="41148" y="423671"/>
                </a:lnTo>
                <a:lnTo>
                  <a:pt x="53340" y="436625"/>
                </a:lnTo>
                <a:lnTo>
                  <a:pt x="53340" y="1496567"/>
                </a:lnTo>
                <a:lnTo>
                  <a:pt x="66294" y="1496567"/>
                </a:lnTo>
                <a:close/>
              </a:path>
              <a:path w="184150" h="1522729">
                <a:moveTo>
                  <a:pt x="53340" y="436625"/>
                </a:moveTo>
                <a:lnTo>
                  <a:pt x="41148" y="423671"/>
                </a:lnTo>
                <a:lnTo>
                  <a:pt x="41148" y="436625"/>
                </a:lnTo>
                <a:lnTo>
                  <a:pt x="53340" y="436625"/>
                </a:lnTo>
                <a:close/>
              </a:path>
              <a:path w="184150" h="1522729">
                <a:moveTo>
                  <a:pt x="66294" y="1522476"/>
                </a:moveTo>
                <a:lnTo>
                  <a:pt x="66294" y="1509522"/>
                </a:lnTo>
                <a:lnTo>
                  <a:pt x="53340" y="1496567"/>
                </a:lnTo>
                <a:lnTo>
                  <a:pt x="53340" y="436625"/>
                </a:lnTo>
                <a:lnTo>
                  <a:pt x="41148" y="436625"/>
                </a:lnTo>
                <a:lnTo>
                  <a:pt x="41148" y="1522476"/>
                </a:lnTo>
                <a:lnTo>
                  <a:pt x="66294" y="1522476"/>
                </a:lnTo>
                <a:close/>
              </a:path>
              <a:path w="184150" h="1522729">
                <a:moveTo>
                  <a:pt x="129540" y="1496567"/>
                </a:moveTo>
                <a:lnTo>
                  <a:pt x="53340" y="1496567"/>
                </a:lnTo>
                <a:lnTo>
                  <a:pt x="66294" y="1509522"/>
                </a:lnTo>
                <a:lnTo>
                  <a:pt x="66294" y="1522476"/>
                </a:lnTo>
                <a:lnTo>
                  <a:pt x="117348" y="1522476"/>
                </a:lnTo>
                <a:lnTo>
                  <a:pt x="117348" y="1509522"/>
                </a:lnTo>
                <a:lnTo>
                  <a:pt x="129540" y="1496567"/>
                </a:lnTo>
                <a:close/>
              </a:path>
              <a:path w="184150" h="1522729">
                <a:moveTo>
                  <a:pt x="104393" y="64007"/>
                </a:moveTo>
                <a:lnTo>
                  <a:pt x="79247" y="64007"/>
                </a:lnTo>
                <a:lnTo>
                  <a:pt x="91820" y="123729"/>
                </a:lnTo>
                <a:lnTo>
                  <a:pt x="104393" y="64007"/>
                </a:lnTo>
                <a:close/>
              </a:path>
              <a:path w="184150" h="1522729">
                <a:moveTo>
                  <a:pt x="91820" y="123729"/>
                </a:moveTo>
                <a:lnTo>
                  <a:pt x="79247" y="64007"/>
                </a:lnTo>
                <a:lnTo>
                  <a:pt x="79247" y="183451"/>
                </a:lnTo>
                <a:lnTo>
                  <a:pt x="91820" y="123729"/>
                </a:lnTo>
                <a:close/>
              </a:path>
              <a:path w="184150" h="1522729">
                <a:moveTo>
                  <a:pt x="104393" y="183451"/>
                </a:moveTo>
                <a:lnTo>
                  <a:pt x="104393" y="64007"/>
                </a:lnTo>
                <a:lnTo>
                  <a:pt x="91820" y="123729"/>
                </a:lnTo>
                <a:lnTo>
                  <a:pt x="104393" y="183451"/>
                </a:lnTo>
                <a:close/>
              </a:path>
              <a:path w="184150" h="1522729">
                <a:moveTo>
                  <a:pt x="167640" y="436625"/>
                </a:moveTo>
                <a:lnTo>
                  <a:pt x="167640" y="410717"/>
                </a:lnTo>
                <a:lnTo>
                  <a:pt x="155448" y="425957"/>
                </a:lnTo>
                <a:lnTo>
                  <a:pt x="152239" y="410717"/>
                </a:lnTo>
                <a:lnTo>
                  <a:pt x="117348" y="410717"/>
                </a:lnTo>
                <a:lnTo>
                  <a:pt x="117348" y="1496567"/>
                </a:lnTo>
                <a:lnTo>
                  <a:pt x="129540" y="1496567"/>
                </a:lnTo>
                <a:lnTo>
                  <a:pt x="129539" y="436625"/>
                </a:lnTo>
                <a:lnTo>
                  <a:pt x="142494" y="423671"/>
                </a:lnTo>
                <a:lnTo>
                  <a:pt x="142494" y="436625"/>
                </a:lnTo>
                <a:lnTo>
                  <a:pt x="167640" y="436625"/>
                </a:lnTo>
                <a:close/>
              </a:path>
              <a:path w="184150" h="1522729">
                <a:moveTo>
                  <a:pt x="142494" y="1522476"/>
                </a:moveTo>
                <a:lnTo>
                  <a:pt x="142494" y="436625"/>
                </a:lnTo>
                <a:lnTo>
                  <a:pt x="129539" y="436625"/>
                </a:lnTo>
                <a:lnTo>
                  <a:pt x="129540" y="1496567"/>
                </a:lnTo>
                <a:lnTo>
                  <a:pt x="117348" y="1509522"/>
                </a:lnTo>
                <a:lnTo>
                  <a:pt x="117348" y="1522476"/>
                </a:lnTo>
                <a:lnTo>
                  <a:pt x="142494" y="1522476"/>
                </a:lnTo>
                <a:close/>
              </a:path>
              <a:path w="184150" h="1522729">
                <a:moveTo>
                  <a:pt x="142494" y="436625"/>
                </a:moveTo>
                <a:lnTo>
                  <a:pt x="142494" y="423671"/>
                </a:lnTo>
                <a:lnTo>
                  <a:pt x="129539" y="436625"/>
                </a:lnTo>
                <a:lnTo>
                  <a:pt x="142494" y="436625"/>
                </a:lnTo>
                <a:close/>
              </a:path>
              <a:path w="184150" h="1522729">
                <a:moveTo>
                  <a:pt x="167640" y="410717"/>
                </a:moveTo>
                <a:lnTo>
                  <a:pt x="152239" y="410717"/>
                </a:lnTo>
                <a:lnTo>
                  <a:pt x="155448" y="425957"/>
                </a:lnTo>
                <a:lnTo>
                  <a:pt x="167640" y="410717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66027" y="2281427"/>
            <a:ext cx="228600" cy="2819400"/>
          </a:xfrm>
          <a:custGeom>
            <a:avLst/>
            <a:gdLst/>
            <a:ahLst/>
            <a:cxnLst/>
            <a:rect l="l" t="t" r="r" b="b"/>
            <a:pathLst>
              <a:path w="228600" h="2819400">
                <a:moveTo>
                  <a:pt x="228600" y="704850"/>
                </a:moveTo>
                <a:lnTo>
                  <a:pt x="114299" y="0"/>
                </a:lnTo>
                <a:lnTo>
                  <a:pt x="0" y="704850"/>
                </a:lnTo>
                <a:lnTo>
                  <a:pt x="57150" y="704850"/>
                </a:lnTo>
                <a:lnTo>
                  <a:pt x="57150" y="2819400"/>
                </a:lnTo>
                <a:lnTo>
                  <a:pt x="171450" y="2819400"/>
                </a:lnTo>
                <a:lnTo>
                  <a:pt x="171450" y="704850"/>
                </a:lnTo>
                <a:lnTo>
                  <a:pt x="228600" y="704850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51548" y="2202179"/>
            <a:ext cx="258445" cy="2912110"/>
          </a:xfrm>
          <a:custGeom>
            <a:avLst/>
            <a:gdLst/>
            <a:ahLst/>
            <a:cxnLst/>
            <a:rect l="l" t="t" r="r" b="b"/>
            <a:pathLst>
              <a:path w="258445" h="2912110">
                <a:moveTo>
                  <a:pt x="258318" y="797051"/>
                </a:moveTo>
                <a:lnTo>
                  <a:pt x="128777" y="0"/>
                </a:lnTo>
                <a:lnTo>
                  <a:pt x="0" y="797051"/>
                </a:lnTo>
                <a:lnTo>
                  <a:pt x="14478" y="797051"/>
                </a:lnTo>
                <a:lnTo>
                  <a:pt x="14477" y="771143"/>
                </a:lnTo>
                <a:lnTo>
                  <a:pt x="29903" y="771143"/>
                </a:lnTo>
                <a:lnTo>
                  <a:pt x="116585" y="236600"/>
                </a:lnTo>
                <a:lnTo>
                  <a:pt x="116585" y="81533"/>
                </a:lnTo>
                <a:lnTo>
                  <a:pt x="141731" y="81533"/>
                </a:lnTo>
                <a:lnTo>
                  <a:pt x="141731" y="236600"/>
                </a:lnTo>
                <a:lnTo>
                  <a:pt x="228414" y="771143"/>
                </a:lnTo>
                <a:lnTo>
                  <a:pt x="243078" y="771143"/>
                </a:lnTo>
                <a:lnTo>
                  <a:pt x="243078" y="797051"/>
                </a:lnTo>
                <a:lnTo>
                  <a:pt x="258318" y="797051"/>
                </a:lnTo>
                <a:close/>
              </a:path>
              <a:path w="258445" h="2912110">
                <a:moveTo>
                  <a:pt x="29903" y="771143"/>
                </a:moveTo>
                <a:lnTo>
                  <a:pt x="14477" y="771143"/>
                </a:lnTo>
                <a:lnTo>
                  <a:pt x="27432" y="786383"/>
                </a:lnTo>
                <a:lnTo>
                  <a:pt x="29903" y="771143"/>
                </a:lnTo>
                <a:close/>
              </a:path>
              <a:path w="258445" h="2912110">
                <a:moveTo>
                  <a:pt x="84582" y="2885694"/>
                </a:moveTo>
                <a:lnTo>
                  <a:pt x="84582" y="771143"/>
                </a:lnTo>
                <a:lnTo>
                  <a:pt x="29903" y="771143"/>
                </a:lnTo>
                <a:lnTo>
                  <a:pt x="27432" y="786383"/>
                </a:lnTo>
                <a:lnTo>
                  <a:pt x="14477" y="771143"/>
                </a:lnTo>
                <a:lnTo>
                  <a:pt x="14478" y="797051"/>
                </a:lnTo>
                <a:lnTo>
                  <a:pt x="59436" y="797051"/>
                </a:lnTo>
                <a:lnTo>
                  <a:pt x="59436" y="784097"/>
                </a:lnTo>
                <a:lnTo>
                  <a:pt x="71628" y="797051"/>
                </a:lnTo>
                <a:lnTo>
                  <a:pt x="71628" y="2885694"/>
                </a:lnTo>
                <a:lnTo>
                  <a:pt x="84582" y="2885694"/>
                </a:lnTo>
                <a:close/>
              </a:path>
              <a:path w="258445" h="2912110">
                <a:moveTo>
                  <a:pt x="71628" y="797051"/>
                </a:moveTo>
                <a:lnTo>
                  <a:pt x="59436" y="784097"/>
                </a:lnTo>
                <a:lnTo>
                  <a:pt x="59436" y="797051"/>
                </a:lnTo>
                <a:lnTo>
                  <a:pt x="71628" y="797051"/>
                </a:lnTo>
                <a:close/>
              </a:path>
              <a:path w="258445" h="2912110">
                <a:moveTo>
                  <a:pt x="84582" y="2911602"/>
                </a:moveTo>
                <a:lnTo>
                  <a:pt x="84582" y="2898647"/>
                </a:lnTo>
                <a:lnTo>
                  <a:pt x="71628" y="2885694"/>
                </a:lnTo>
                <a:lnTo>
                  <a:pt x="71628" y="797051"/>
                </a:lnTo>
                <a:lnTo>
                  <a:pt x="59436" y="797051"/>
                </a:lnTo>
                <a:lnTo>
                  <a:pt x="59436" y="2911602"/>
                </a:lnTo>
                <a:lnTo>
                  <a:pt x="84582" y="2911602"/>
                </a:lnTo>
                <a:close/>
              </a:path>
              <a:path w="258445" h="2912110">
                <a:moveTo>
                  <a:pt x="185928" y="2885694"/>
                </a:moveTo>
                <a:lnTo>
                  <a:pt x="71628" y="2885694"/>
                </a:lnTo>
                <a:lnTo>
                  <a:pt x="84582" y="2898647"/>
                </a:lnTo>
                <a:lnTo>
                  <a:pt x="84582" y="2911602"/>
                </a:lnTo>
                <a:lnTo>
                  <a:pt x="173736" y="2911602"/>
                </a:lnTo>
                <a:lnTo>
                  <a:pt x="173736" y="2898647"/>
                </a:lnTo>
                <a:lnTo>
                  <a:pt x="185928" y="2885694"/>
                </a:lnTo>
                <a:close/>
              </a:path>
              <a:path w="258445" h="2912110">
                <a:moveTo>
                  <a:pt x="141731" y="81533"/>
                </a:moveTo>
                <a:lnTo>
                  <a:pt x="116585" y="81533"/>
                </a:lnTo>
                <a:lnTo>
                  <a:pt x="129158" y="159067"/>
                </a:lnTo>
                <a:lnTo>
                  <a:pt x="141731" y="81533"/>
                </a:lnTo>
                <a:close/>
              </a:path>
              <a:path w="258445" h="2912110">
                <a:moveTo>
                  <a:pt x="129158" y="159067"/>
                </a:moveTo>
                <a:lnTo>
                  <a:pt x="116585" y="81533"/>
                </a:lnTo>
                <a:lnTo>
                  <a:pt x="116585" y="236600"/>
                </a:lnTo>
                <a:lnTo>
                  <a:pt x="129158" y="159067"/>
                </a:lnTo>
                <a:close/>
              </a:path>
              <a:path w="258445" h="2912110">
                <a:moveTo>
                  <a:pt x="141731" y="236600"/>
                </a:moveTo>
                <a:lnTo>
                  <a:pt x="141731" y="81533"/>
                </a:lnTo>
                <a:lnTo>
                  <a:pt x="129158" y="159067"/>
                </a:lnTo>
                <a:lnTo>
                  <a:pt x="141731" y="236600"/>
                </a:lnTo>
                <a:close/>
              </a:path>
              <a:path w="258445" h="2912110">
                <a:moveTo>
                  <a:pt x="243078" y="797051"/>
                </a:moveTo>
                <a:lnTo>
                  <a:pt x="243078" y="771143"/>
                </a:lnTo>
                <a:lnTo>
                  <a:pt x="230886" y="786383"/>
                </a:lnTo>
                <a:lnTo>
                  <a:pt x="228414" y="771143"/>
                </a:lnTo>
                <a:lnTo>
                  <a:pt x="173736" y="771143"/>
                </a:lnTo>
                <a:lnTo>
                  <a:pt x="173736" y="2885694"/>
                </a:lnTo>
                <a:lnTo>
                  <a:pt x="185928" y="2885694"/>
                </a:lnTo>
                <a:lnTo>
                  <a:pt x="185928" y="797051"/>
                </a:lnTo>
                <a:lnTo>
                  <a:pt x="198882" y="784097"/>
                </a:lnTo>
                <a:lnTo>
                  <a:pt x="198882" y="797051"/>
                </a:lnTo>
                <a:lnTo>
                  <a:pt x="243078" y="797051"/>
                </a:lnTo>
                <a:close/>
              </a:path>
              <a:path w="258445" h="2912110">
                <a:moveTo>
                  <a:pt x="198882" y="2911602"/>
                </a:moveTo>
                <a:lnTo>
                  <a:pt x="198882" y="797051"/>
                </a:lnTo>
                <a:lnTo>
                  <a:pt x="185928" y="797051"/>
                </a:lnTo>
                <a:lnTo>
                  <a:pt x="185928" y="2885694"/>
                </a:lnTo>
                <a:lnTo>
                  <a:pt x="173736" y="2898647"/>
                </a:lnTo>
                <a:lnTo>
                  <a:pt x="173736" y="2911602"/>
                </a:lnTo>
                <a:lnTo>
                  <a:pt x="198882" y="2911602"/>
                </a:lnTo>
                <a:close/>
              </a:path>
              <a:path w="258445" h="2912110">
                <a:moveTo>
                  <a:pt x="198882" y="797051"/>
                </a:moveTo>
                <a:lnTo>
                  <a:pt x="198882" y="784097"/>
                </a:lnTo>
                <a:lnTo>
                  <a:pt x="185928" y="797051"/>
                </a:lnTo>
                <a:lnTo>
                  <a:pt x="198882" y="797051"/>
                </a:lnTo>
                <a:close/>
              </a:path>
              <a:path w="258445" h="2912110">
                <a:moveTo>
                  <a:pt x="243078" y="771143"/>
                </a:moveTo>
                <a:lnTo>
                  <a:pt x="228414" y="771143"/>
                </a:lnTo>
                <a:lnTo>
                  <a:pt x="230886" y="786383"/>
                </a:lnTo>
                <a:lnTo>
                  <a:pt x="243078" y="771143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33027" y="65973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304800"/>
                </a:move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lnTo>
                  <a:pt x="38100" y="304800"/>
                </a:lnTo>
                <a:lnTo>
                  <a:pt x="38100" y="95250"/>
                </a:lnTo>
                <a:lnTo>
                  <a:pt x="95250" y="95250"/>
                </a:lnTo>
                <a:lnTo>
                  <a:pt x="95250" y="181355"/>
                </a:lnTo>
                <a:lnTo>
                  <a:pt x="97526" y="192512"/>
                </a:lnTo>
                <a:lnTo>
                  <a:pt x="103733" y="201453"/>
                </a:lnTo>
                <a:lnTo>
                  <a:pt x="112941" y="207394"/>
                </a:lnTo>
                <a:lnTo>
                  <a:pt x="124218" y="209550"/>
                </a:lnTo>
                <a:lnTo>
                  <a:pt x="152400" y="209550"/>
                </a:lnTo>
                <a:lnTo>
                  <a:pt x="152400" y="95250"/>
                </a:lnTo>
                <a:lnTo>
                  <a:pt x="209550" y="38100"/>
                </a:lnTo>
                <a:lnTo>
                  <a:pt x="266700" y="95250"/>
                </a:lnTo>
                <a:lnTo>
                  <a:pt x="266700" y="304800"/>
                </a:lnTo>
                <a:lnTo>
                  <a:pt x="304800" y="304800"/>
                </a:lnTo>
                <a:close/>
              </a:path>
              <a:path w="304800" h="304800">
                <a:moveTo>
                  <a:pt x="266700" y="304800"/>
                </a:moveTo>
                <a:lnTo>
                  <a:pt x="266700" y="95250"/>
                </a:lnTo>
                <a:lnTo>
                  <a:pt x="238518" y="95250"/>
                </a:lnTo>
                <a:lnTo>
                  <a:pt x="238518" y="181355"/>
                </a:lnTo>
                <a:lnTo>
                  <a:pt x="231815" y="214622"/>
                </a:lnTo>
                <a:lnTo>
                  <a:pt x="213466" y="241744"/>
                </a:lnTo>
                <a:lnTo>
                  <a:pt x="186113" y="260008"/>
                </a:lnTo>
                <a:lnTo>
                  <a:pt x="152400" y="266700"/>
                </a:lnTo>
                <a:lnTo>
                  <a:pt x="124218" y="266700"/>
                </a:lnTo>
                <a:lnTo>
                  <a:pt x="90826" y="260008"/>
                </a:lnTo>
                <a:lnTo>
                  <a:pt x="63438" y="241744"/>
                </a:lnTo>
                <a:lnTo>
                  <a:pt x="44910" y="214622"/>
                </a:lnTo>
                <a:lnTo>
                  <a:pt x="38100" y="181355"/>
                </a:lnTo>
                <a:lnTo>
                  <a:pt x="38100" y="304800"/>
                </a:lnTo>
                <a:lnTo>
                  <a:pt x="266700" y="304800"/>
                </a:lnTo>
                <a:close/>
              </a:path>
              <a:path w="304800" h="304800">
                <a:moveTo>
                  <a:pt x="181368" y="181355"/>
                </a:moveTo>
                <a:lnTo>
                  <a:pt x="181368" y="95250"/>
                </a:lnTo>
                <a:lnTo>
                  <a:pt x="152400" y="95250"/>
                </a:lnTo>
                <a:lnTo>
                  <a:pt x="152400" y="209550"/>
                </a:lnTo>
                <a:lnTo>
                  <a:pt x="163682" y="207394"/>
                </a:lnTo>
                <a:lnTo>
                  <a:pt x="172889" y="201453"/>
                </a:lnTo>
                <a:lnTo>
                  <a:pt x="179094" y="192512"/>
                </a:lnTo>
                <a:lnTo>
                  <a:pt x="181368" y="181355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266567" y="6629400"/>
            <a:ext cx="245364" cy="240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228467" y="6592823"/>
            <a:ext cx="314960" cy="314960"/>
          </a:xfrm>
          <a:custGeom>
            <a:avLst/>
            <a:gdLst/>
            <a:ahLst/>
            <a:cxnLst/>
            <a:rect l="l" t="t" r="r" b="b"/>
            <a:pathLst>
              <a:path w="314959" h="314959">
                <a:moveTo>
                  <a:pt x="314705" y="314705"/>
                </a:moveTo>
                <a:lnTo>
                  <a:pt x="314705" y="0"/>
                </a:lnTo>
                <a:lnTo>
                  <a:pt x="0" y="0"/>
                </a:lnTo>
                <a:lnTo>
                  <a:pt x="0" y="314705"/>
                </a:lnTo>
                <a:lnTo>
                  <a:pt x="4559" y="3147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04800" y="9905"/>
                </a:lnTo>
                <a:lnTo>
                  <a:pt x="304800" y="4572"/>
                </a:lnTo>
                <a:lnTo>
                  <a:pt x="309359" y="9905"/>
                </a:lnTo>
                <a:lnTo>
                  <a:pt x="309359" y="314705"/>
                </a:lnTo>
                <a:lnTo>
                  <a:pt x="314705" y="314705"/>
                </a:lnTo>
                <a:close/>
              </a:path>
              <a:path w="314959" h="3149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14959" h="314959">
                <a:moveTo>
                  <a:pt x="9906" y="3048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04800"/>
                </a:lnTo>
                <a:lnTo>
                  <a:pt x="9906" y="304800"/>
                </a:lnTo>
                <a:close/>
              </a:path>
              <a:path w="314959" h="314959">
                <a:moveTo>
                  <a:pt x="309359" y="304800"/>
                </a:moveTo>
                <a:lnTo>
                  <a:pt x="4559" y="304800"/>
                </a:lnTo>
                <a:lnTo>
                  <a:pt x="9906" y="309372"/>
                </a:lnTo>
                <a:lnTo>
                  <a:pt x="9906" y="314705"/>
                </a:lnTo>
                <a:lnTo>
                  <a:pt x="304800" y="314705"/>
                </a:lnTo>
                <a:lnTo>
                  <a:pt x="304800" y="309372"/>
                </a:lnTo>
                <a:lnTo>
                  <a:pt x="309359" y="304800"/>
                </a:lnTo>
                <a:close/>
              </a:path>
              <a:path w="314959" h="314959">
                <a:moveTo>
                  <a:pt x="9906" y="314705"/>
                </a:moveTo>
                <a:lnTo>
                  <a:pt x="9906" y="309372"/>
                </a:lnTo>
                <a:lnTo>
                  <a:pt x="4559" y="304800"/>
                </a:lnTo>
                <a:lnTo>
                  <a:pt x="4559" y="314705"/>
                </a:lnTo>
                <a:lnTo>
                  <a:pt x="9906" y="314705"/>
                </a:lnTo>
                <a:close/>
              </a:path>
              <a:path w="314959" h="314959">
                <a:moveTo>
                  <a:pt x="309359" y="9905"/>
                </a:moveTo>
                <a:lnTo>
                  <a:pt x="304800" y="4572"/>
                </a:lnTo>
                <a:lnTo>
                  <a:pt x="304800" y="9905"/>
                </a:lnTo>
                <a:lnTo>
                  <a:pt x="309359" y="9905"/>
                </a:lnTo>
                <a:close/>
              </a:path>
              <a:path w="314959" h="314959">
                <a:moveTo>
                  <a:pt x="309359" y="304800"/>
                </a:moveTo>
                <a:lnTo>
                  <a:pt x="309359" y="9905"/>
                </a:lnTo>
                <a:lnTo>
                  <a:pt x="304800" y="9905"/>
                </a:lnTo>
                <a:lnTo>
                  <a:pt x="304800" y="304800"/>
                </a:lnTo>
                <a:lnTo>
                  <a:pt x="309359" y="304800"/>
                </a:lnTo>
                <a:close/>
              </a:path>
              <a:path w="314959" h="314959">
                <a:moveTo>
                  <a:pt x="309359" y="314705"/>
                </a:moveTo>
                <a:lnTo>
                  <a:pt x="309359" y="304800"/>
                </a:lnTo>
                <a:lnTo>
                  <a:pt x="304800" y="309372"/>
                </a:lnTo>
                <a:lnTo>
                  <a:pt x="304800" y="314705"/>
                </a:lnTo>
                <a:lnTo>
                  <a:pt x="309359" y="3147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196948" y="2383043"/>
            <a:ext cx="6645909" cy="415099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3600" spc="-15" b="1">
                <a:solidFill>
                  <a:srgbClr val="00009A"/>
                </a:solidFill>
                <a:latin typeface="SimSun"/>
                <a:cs typeface="SimSun"/>
              </a:rPr>
              <a:t>若 </a:t>
            </a:r>
            <a:r>
              <a:rPr dirty="0" sz="3600" b="1">
                <a:solidFill>
                  <a:srgbClr val="00009A"/>
                </a:solidFill>
                <a:latin typeface="Times New Roman"/>
                <a:cs typeface="Times New Roman"/>
              </a:rPr>
              <a:t>e = </a:t>
            </a:r>
            <a:r>
              <a:rPr dirty="0" sz="3600" spc="-5" b="1">
                <a:solidFill>
                  <a:srgbClr val="00009A"/>
                </a:solidFill>
                <a:latin typeface="Times New Roman"/>
                <a:cs typeface="Times New Roman"/>
              </a:rPr>
              <a:t>45,</a:t>
            </a:r>
            <a:endParaRPr sz="3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865"/>
              </a:spcBef>
            </a:pPr>
            <a:r>
              <a:rPr dirty="0" sz="3600" spc="-15" b="1">
                <a:solidFill>
                  <a:srgbClr val="00009A"/>
                </a:solidFill>
                <a:latin typeface="SimSun"/>
                <a:cs typeface="SimSun"/>
              </a:rPr>
              <a:t>则</a:t>
            </a:r>
            <a:r>
              <a:rPr dirty="0" sz="3600" spc="-910" b="1">
                <a:solidFill>
                  <a:srgbClr val="00009A"/>
                </a:solidFill>
                <a:latin typeface="SimSun"/>
                <a:cs typeface="SimSun"/>
              </a:rPr>
              <a:t> </a:t>
            </a:r>
            <a:r>
              <a:rPr dirty="0" sz="3600" b="1">
                <a:solidFill>
                  <a:srgbClr val="00009A"/>
                </a:solidFill>
                <a:latin typeface="Times New Roman"/>
                <a:cs typeface="Times New Roman"/>
              </a:rPr>
              <a:t>q</a:t>
            </a:r>
            <a:r>
              <a:rPr dirty="0" sz="3600" spc="-5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00009A"/>
                </a:solidFill>
                <a:latin typeface="SimSun"/>
                <a:cs typeface="SimSun"/>
              </a:rPr>
              <a:t>指向</a:t>
            </a:r>
            <a:endParaRPr sz="3600">
              <a:latin typeface="SimSun"/>
              <a:cs typeface="SimSun"/>
            </a:endParaRPr>
          </a:p>
          <a:p>
            <a:pPr algn="ctr" marR="299720">
              <a:lnSpc>
                <a:spcPct val="100000"/>
              </a:lnSpc>
              <a:spcBef>
                <a:spcPts val="1995"/>
              </a:spcBef>
            </a:pPr>
            <a:r>
              <a:rPr dirty="0" sz="3600" spc="-15" b="1">
                <a:solidFill>
                  <a:srgbClr val="004C2B"/>
                </a:solidFill>
                <a:latin typeface="SimSun"/>
                <a:cs typeface="SimSun"/>
              </a:rPr>
              <a:t>若</a:t>
            </a:r>
            <a:r>
              <a:rPr dirty="0" sz="3600" spc="-919" b="1">
                <a:solidFill>
                  <a:srgbClr val="004C2B"/>
                </a:solidFill>
                <a:latin typeface="SimSun"/>
                <a:cs typeface="SimSun"/>
              </a:rPr>
              <a:t> </a:t>
            </a:r>
            <a:r>
              <a:rPr dirty="0" sz="3600" b="1">
                <a:solidFill>
                  <a:srgbClr val="004C2B"/>
                </a:solidFill>
                <a:latin typeface="Times New Roman"/>
                <a:cs typeface="Times New Roman"/>
              </a:rPr>
              <a:t>e = </a:t>
            </a:r>
            <a:r>
              <a:rPr dirty="0" sz="3600" spc="-5" b="1">
                <a:solidFill>
                  <a:srgbClr val="004C2B"/>
                </a:solidFill>
                <a:latin typeface="Times New Roman"/>
                <a:cs typeface="Times New Roman"/>
              </a:rPr>
              <a:t>88,</a:t>
            </a:r>
            <a:endParaRPr sz="3600">
              <a:latin typeface="Times New Roman"/>
              <a:cs typeface="Times New Roman"/>
            </a:endParaRPr>
          </a:p>
          <a:p>
            <a:pPr algn="ctr" marL="169545">
              <a:lnSpc>
                <a:spcPct val="100000"/>
              </a:lnSpc>
              <a:spcBef>
                <a:spcPts val="430"/>
              </a:spcBef>
            </a:pPr>
            <a:r>
              <a:rPr dirty="0" sz="3600" spc="-15" b="1">
                <a:solidFill>
                  <a:srgbClr val="004C2B"/>
                </a:solidFill>
                <a:latin typeface="SimSun"/>
                <a:cs typeface="SimSun"/>
              </a:rPr>
              <a:t>则</a:t>
            </a:r>
            <a:r>
              <a:rPr dirty="0" sz="3600" spc="-910" b="1">
                <a:solidFill>
                  <a:srgbClr val="004C2B"/>
                </a:solidFill>
                <a:latin typeface="SimSun"/>
                <a:cs typeface="SimSun"/>
              </a:rPr>
              <a:t> </a:t>
            </a:r>
            <a:r>
              <a:rPr dirty="0" sz="3600" b="1">
                <a:solidFill>
                  <a:srgbClr val="004C2B"/>
                </a:solidFill>
                <a:latin typeface="Times New Roman"/>
                <a:cs typeface="Times New Roman"/>
              </a:rPr>
              <a:t>q</a:t>
            </a:r>
            <a:r>
              <a:rPr dirty="0" sz="3600" spc="-10" b="1">
                <a:solidFill>
                  <a:srgbClr val="004C2B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004C2B"/>
                </a:solidFill>
                <a:latin typeface="SimSun"/>
                <a:cs typeface="SimSun"/>
              </a:rPr>
              <a:t>指向</a:t>
            </a:r>
            <a:endParaRPr sz="3600">
              <a:latin typeface="SimSun"/>
              <a:cs typeface="SimSun"/>
            </a:endParaRPr>
          </a:p>
          <a:p>
            <a:pPr marL="1945639" marR="5080">
              <a:lnSpc>
                <a:spcPct val="110000"/>
              </a:lnSpc>
              <a:spcBef>
                <a:spcPts val="2600"/>
              </a:spcBef>
            </a:pPr>
            <a:r>
              <a:rPr dirty="0" sz="3200" spc="-10" b="1">
                <a:solidFill>
                  <a:srgbClr val="004C2B"/>
                </a:solidFill>
                <a:latin typeface="SimSun"/>
                <a:cs typeface="SimSun"/>
              </a:rPr>
              <a:t>表示值</a:t>
            </a:r>
            <a:r>
              <a:rPr dirty="0" sz="3200" spc="-15" b="1">
                <a:solidFill>
                  <a:srgbClr val="004C2B"/>
                </a:solidFill>
                <a:latin typeface="SimSun"/>
                <a:cs typeface="SimSun"/>
              </a:rPr>
              <a:t>为</a:t>
            </a:r>
            <a:r>
              <a:rPr dirty="0" sz="3200" spc="-825" b="1">
                <a:solidFill>
                  <a:srgbClr val="004C2B"/>
                </a:solidFill>
                <a:latin typeface="SimSun"/>
                <a:cs typeface="SimSun"/>
              </a:rPr>
              <a:t> </a:t>
            </a:r>
            <a:r>
              <a:rPr dirty="0" sz="3200" spc="-5" b="1">
                <a:solidFill>
                  <a:srgbClr val="004C2B"/>
                </a:solidFill>
                <a:latin typeface="Times New Roman"/>
                <a:cs typeface="Times New Roman"/>
              </a:rPr>
              <a:t>88</a:t>
            </a:r>
            <a:r>
              <a:rPr dirty="0" sz="3200" spc="-45" b="1">
                <a:solidFill>
                  <a:srgbClr val="004C2B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4C2B"/>
                </a:solidFill>
                <a:latin typeface="SimSun"/>
                <a:cs typeface="SimSun"/>
              </a:rPr>
              <a:t>的元素应插入 在该指针所指结点之后。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173" y="570992"/>
            <a:ext cx="771398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1">
                <a:solidFill>
                  <a:srgbClr val="323232"/>
                </a:solidFill>
                <a:latin typeface="Times New Roman"/>
                <a:cs typeface="Times New Roman"/>
              </a:rPr>
              <a:t>void</a:t>
            </a:r>
            <a:r>
              <a:rPr dirty="0" spc="-10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pc="-10">
                <a:solidFill>
                  <a:srgbClr val="323232"/>
                </a:solidFill>
              </a:rPr>
              <a:t>purge(List</a:t>
            </a:r>
            <a:r>
              <a:rPr dirty="0">
                <a:solidFill>
                  <a:srgbClr val="323232"/>
                </a:solidFill>
              </a:rPr>
              <a:t> </a:t>
            </a:r>
            <a:r>
              <a:rPr dirty="0" spc="-5" b="1">
                <a:solidFill>
                  <a:srgbClr val="323232"/>
                </a:solidFill>
                <a:latin typeface="Times New Roman"/>
                <a:cs typeface="Times New Roman"/>
              </a:rPr>
              <a:t>&amp;</a:t>
            </a:r>
            <a:r>
              <a:rPr dirty="0" spc="-5">
                <a:solidFill>
                  <a:srgbClr val="323232"/>
                </a:solidFill>
              </a:rPr>
              <a:t>La,</a:t>
            </a:r>
            <a:r>
              <a:rPr dirty="0">
                <a:solidFill>
                  <a:srgbClr val="323232"/>
                </a:solidFill>
              </a:rPr>
              <a:t> </a:t>
            </a:r>
            <a:r>
              <a:rPr dirty="0" spc="-5">
                <a:solidFill>
                  <a:srgbClr val="323232"/>
                </a:solidFill>
              </a:rPr>
              <a:t>List Lb)</a:t>
            </a:r>
            <a:r>
              <a:rPr dirty="0" spc="-10">
                <a:solidFill>
                  <a:srgbClr val="323232"/>
                </a:solidFill>
              </a:rPr>
              <a:t> </a:t>
            </a:r>
            <a:r>
              <a:rPr dirty="0" spc="-5" b="1">
                <a:solidFill>
                  <a:srgbClr val="323232"/>
                </a:solidFill>
                <a:latin typeface="Times New Roman"/>
                <a:cs typeface="Times New Roman"/>
              </a:rPr>
              <a:t>{</a:t>
            </a:r>
            <a:r>
              <a:rPr dirty="0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pc="-5">
                <a:solidFill>
                  <a:srgbClr val="004C2B"/>
                </a:solidFill>
              </a:rPr>
              <a:t>//</a:t>
            </a:r>
            <a:r>
              <a:rPr dirty="0">
                <a:solidFill>
                  <a:srgbClr val="004C2B"/>
                </a:solidFill>
              </a:rPr>
              <a:t> </a:t>
            </a:r>
            <a:r>
              <a:rPr dirty="0" spc="-5">
                <a:solidFill>
                  <a:srgbClr val="004C2B"/>
                </a:solidFill>
              </a:rPr>
              <a:t>Lb</a:t>
            </a:r>
            <a:r>
              <a:rPr dirty="0" spc="-5">
                <a:solidFill>
                  <a:srgbClr val="004C2B"/>
                </a:solidFill>
                <a:latin typeface="SimSun"/>
                <a:cs typeface="SimSun"/>
              </a:rPr>
              <a:t>为有序表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2234" y="5933954"/>
            <a:ext cx="153289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 b="1">
                <a:solidFill>
                  <a:srgbClr val="323232"/>
                </a:solidFill>
                <a:latin typeface="Times New Roman"/>
                <a:cs typeface="Times New Roman"/>
              </a:rPr>
              <a:t>}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200" spc="-7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solidFill>
                  <a:srgbClr val="323232"/>
                </a:solidFill>
                <a:latin typeface="Times New Roman"/>
                <a:cs typeface="Times New Roman"/>
              </a:rPr>
              <a:t>purge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9720" y="1015548"/>
            <a:ext cx="8183880" cy="489521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1527810">
              <a:lnSpc>
                <a:spcPct val="113100"/>
              </a:lnSpc>
              <a:spcBef>
                <a:spcPts val="160"/>
              </a:spcBef>
              <a:tabLst>
                <a:tab pos="1831339" algn="l"/>
                <a:tab pos="2383155" algn="l"/>
                <a:tab pos="3867785" algn="l"/>
                <a:tab pos="4072254" algn="l"/>
              </a:tabLst>
            </a:pP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InitList(La)</a:t>
            </a:r>
            <a:r>
              <a:rPr dirty="0" sz="2800">
                <a:solidFill>
                  <a:srgbClr val="323232"/>
                </a:solidFill>
                <a:latin typeface="SimSun"/>
                <a:cs typeface="SimSun"/>
              </a:rPr>
              <a:t>;	</a:t>
            </a:r>
            <a:r>
              <a:rPr dirty="0" sz="2800">
                <a:solidFill>
                  <a:srgbClr val="323232"/>
                </a:solidFill>
                <a:latin typeface="Times New Roman"/>
                <a:cs typeface="Times New Roman"/>
              </a:rPr>
              <a:t>La_len = ListLength(La);  Lb_len =ListLength(Lb);	//</a:t>
            </a:r>
            <a:r>
              <a:rPr dirty="0" sz="2800" spc="-11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323232"/>
                </a:solidFill>
                <a:latin typeface="SimSun"/>
                <a:cs typeface="SimSun"/>
              </a:rPr>
              <a:t>求线性表的长度 </a:t>
            </a:r>
            <a:r>
              <a:rPr dirty="0" sz="3200" spc="-5" b="1">
                <a:solidFill>
                  <a:srgbClr val="33339A"/>
                </a:solidFill>
                <a:latin typeface="Times New Roman"/>
                <a:cs typeface="Times New Roman"/>
              </a:rPr>
              <a:t>for </a:t>
            </a:r>
            <a:r>
              <a:rPr dirty="0" sz="3200" spc="-5">
                <a:solidFill>
                  <a:srgbClr val="33339A"/>
                </a:solidFill>
                <a:latin typeface="Times New Roman"/>
                <a:cs typeface="Times New Roman"/>
              </a:rPr>
              <a:t>(i</a:t>
            </a:r>
            <a:r>
              <a:rPr dirty="0" sz="3200" spc="15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3339A"/>
                </a:solidFill>
                <a:latin typeface="Times New Roman"/>
                <a:cs typeface="Times New Roman"/>
              </a:rPr>
              <a:t>=</a:t>
            </a:r>
            <a:r>
              <a:rPr dirty="0" sz="3200" spc="5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3339A"/>
                </a:solidFill>
                <a:latin typeface="Times New Roman"/>
                <a:cs typeface="Times New Roman"/>
              </a:rPr>
              <a:t>1;	i</a:t>
            </a:r>
            <a:r>
              <a:rPr dirty="0" sz="3200" spc="15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3339A"/>
                </a:solidFill>
                <a:latin typeface="Times New Roman"/>
                <a:cs typeface="Times New Roman"/>
              </a:rPr>
              <a:t>&lt;=</a:t>
            </a:r>
            <a:r>
              <a:rPr dirty="0" sz="3200" spc="15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3339A"/>
                </a:solidFill>
                <a:latin typeface="Times New Roman"/>
                <a:cs typeface="Times New Roman"/>
              </a:rPr>
              <a:t>Lb_len;	i++)</a:t>
            </a:r>
            <a:r>
              <a:rPr dirty="0" sz="3200" spc="-25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33339A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  <a:spcBef>
                <a:spcPts val="489"/>
              </a:spcBef>
            </a:pPr>
            <a:r>
              <a:rPr dirty="0" sz="3200" spc="-10">
                <a:solidFill>
                  <a:srgbClr val="9A0000"/>
                </a:solidFill>
                <a:latin typeface="Times New Roman"/>
                <a:cs typeface="Times New Roman"/>
              </a:rPr>
              <a:t>GetElem(Lb,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i,</a:t>
            </a:r>
            <a:r>
              <a:rPr dirty="0" sz="320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e);</a:t>
            </a:r>
            <a:r>
              <a:rPr dirty="0" sz="3200" spc="105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9A0000"/>
                </a:solidFill>
                <a:latin typeface="Times New Roman"/>
                <a:cs typeface="Times New Roman"/>
              </a:rPr>
              <a:t>//</a:t>
            </a:r>
            <a:r>
              <a:rPr dirty="0" sz="2800" spc="-15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9A0000"/>
                </a:solidFill>
                <a:latin typeface="SimSun"/>
                <a:cs typeface="SimSun"/>
              </a:rPr>
              <a:t>取</a:t>
            </a:r>
            <a:r>
              <a:rPr dirty="0" sz="2800" spc="-5" b="1">
                <a:solidFill>
                  <a:srgbClr val="9A0000"/>
                </a:solidFill>
                <a:latin typeface="Times New Roman"/>
                <a:cs typeface="Times New Roman"/>
              </a:rPr>
              <a:t>Lb</a:t>
            </a:r>
            <a:r>
              <a:rPr dirty="0" sz="2800" spc="-5" b="1">
                <a:solidFill>
                  <a:srgbClr val="9A0000"/>
                </a:solidFill>
                <a:latin typeface="SimSun"/>
                <a:cs typeface="SimSun"/>
              </a:rPr>
              <a:t>中第</a:t>
            </a:r>
            <a:r>
              <a:rPr dirty="0" sz="2800" b="1">
                <a:solidFill>
                  <a:srgbClr val="9A0000"/>
                </a:solidFill>
                <a:latin typeface="Times New Roman"/>
                <a:cs typeface="Times New Roman"/>
              </a:rPr>
              <a:t>i</a:t>
            </a:r>
            <a:r>
              <a:rPr dirty="0" sz="2800" spc="-5" b="1">
                <a:solidFill>
                  <a:srgbClr val="9A0000"/>
                </a:solidFill>
                <a:latin typeface="SimSun"/>
                <a:cs typeface="SimSun"/>
              </a:rPr>
              <a:t>个数据元素赋</a:t>
            </a:r>
            <a:r>
              <a:rPr dirty="0" sz="2800" spc="-10" b="1">
                <a:solidFill>
                  <a:srgbClr val="9A0000"/>
                </a:solidFill>
                <a:latin typeface="SimSun"/>
                <a:cs typeface="SimSun"/>
              </a:rPr>
              <a:t>给</a:t>
            </a:r>
            <a:r>
              <a:rPr dirty="0" sz="2800" spc="-680" b="1">
                <a:solidFill>
                  <a:srgbClr val="9A0000"/>
                </a:solidFill>
                <a:latin typeface="SimSun"/>
                <a:cs typeface="SimSun"/>
              </a:rPr>
              <a:t> </a:t>
            </a:r>
            <a:r>
              <a:rPr dirty="0" sz="2800" b="1">
                <a:solidFill>
                  <a:srgbClr val="9A0000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  <a:spcBef>
                <a:spcPts val="710"/>
              </a:spcBef>
            </a:pP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if </a:t>
            </a:r>
            <a:r>
              <a:rPr dirty="0" sz="3200" spc="-10" b="1">
                <a:solidFill>
                  <a:srgbClr val="650033"/>
                </a:solidFill>
                <a:latin typeface="Times New Roman"/>
                <a:cs typeface="Times New Roman"/>
              </a:rPr>
              <a:t>(ListEmpty(La) </a:t>
            </a:r>
            <a:r>
              <a:rPr dirty="0" sz="3200" spc="-5" b="1">
                <a:solidFill>
                  <a:srgbClr val="650033"/>
                </a:solidFill>
                <a:latin typeface="Times New Roman"/>
                <a:cs typeface="Times New Roman"/>
              </a:rPr>
              <a:t>|| !equal (en, e))</a:t>
            </a:r>
            <a:r>
              <a:rPr dirty="0" sz="3200" spc="10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1150620" marR="2480945">
              <a:lnSpc>
                <a:spcPct val="114999"/>
              </a:lnSpc>
            </a:pP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ListInsert(La, ++La_len, e); 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en =</a:t>
            </a:r>
            <a:r>
              <a:rPr dirty="0" sz="3200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e</a:t>
            </a:r>
            <a:r>
              <a:rPr dirty="0" sz="3200" spc="-5">
                <a:solidFill>
                  <a:srgbClr val="33339A"/>
                </a:solidFill>
                <a:latin typeface="Times New Roman"/>
                <a:cs typeface="Times New Roman"/>
              </a:rPr>
              <a:t>;</a:t>
            </a:r>
            <a:endParaRPr sz="320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  <a:spcBef>
                <a:spcPts val="990"/>
              </a:spcBef>
              <a:tabLst>
                <a:tab pos="828675" algn="l"/>
              </a:tabLst>
            </a:pP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}	</a:t>
            </a:r>
            <a:r>
              <a:rPr dirty="0" sz="2800" b="1">
                <a:solidFill>
                  <a:srgbClr val="9A0000"/>
                </a:solidFill>
                <a:latin typeface="Times New Roman"/>
                <a:cs typeface="Times New Roman"/>
              </a:rPr>
              <a:t>//</a:t>
            </a:r>
            <a:r>
              <a:rPr dirty="0" sz="2800" spc="-25" b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9A0000"/>
                </a:solidFill>
                <a:latin typeface="Times New Roman"/>
                <a:cs typeface="Times New Roman"/>
              </a:rPr>
              <a:t>La</a:t>
            </a:r>
            <a:r>
              <a:rPr dirty="0" sz="2800" spc="-5" b="1">
                <a:solidFill>
                  <a:srgbClr val="9A0000"/>
                </a:solidFill>
                <a:latin typeface="SimSun"/>
                <a:cs typeface="SimSun"/>
              </a:rPr>
              <a:t>中不存在</a:t>
            </a:r>
            <a:r>
              <a:rPr dirty="0" sz="2800" spc="-10" b="1">
                <a:solidFill>
                  <a:srgbClr val="9A0000"/>
                </a:solidFill>
                <a:latin typeface="SimSun"/>
                <a:cs typeface="SimSun"/>
              </a:rPr>
              <a:t>和</a:t>
            </a:r>
            <a:r>
              <a:rPr dirty="0" sz="2800" spc="-695" b="1">
                <a:solidFill>
                  <a:srgbClr val="9A0000"/>
                </a:solidFill>
                <a:latin typeface="SimSun"/>
                <a:cs typeface="SimSun"/>
              </a:rPr>
              <a:t> </a:t>
            </a:r>
            <a:r>
              <a:rPr dirty="0" sz="2800" b="1">
                <a:solidFill>
                  <a:srgbClr val="9A0000"/>
                </a:solidFill>
                <a:latin typeface="Times New Roman"/>
                <a:cs typeface="Times New Roman"/>
              </a:rPr>
              <a:t>e</a:t>
            </a:r>
            <a:r>
              <a:rPr dirty="0" sz="2800" spc="-25" b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9A0000"/>
                </a:solidFill>
                <a:latin typeface="SimSun"/>
                <a:cs typeface="SimSun"/>
              </a:rPr>
              <a:t>相同的数据元素，则插入之</a:t>
            </a:r>
            <a:endParaRPr sz="2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3200" spc="-5" b="1">
                <a:solidFill>
                  <a:srgbClr val="3333CC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1023" y="6087871"/>
            <a:ext cx="46081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5" b="1">
                <a:solidFill>
                  <a:srgbClr val="650033"/>
                </a:solidFill>
                <a:latin typeface="Microsoft JhengHei"/>
                <a:cs typeface="Microsoft JhengHei"/>
              </a:rPr>
              <a:t>算法时间复杂度</a:t>
            </a:r>
            <a:r>
              <a:rPr dirty="0" sz="3600" b="1">
                <a:solidFill>
                  <a:srgbClr val="650033"/>
                </a:solidFill>
                <a:latin typeface="Microsoft JhengHei"/>
                <a:cs typeface="Microsoft JhengHei"/>
              </a:rPr>
              <a:t>：</a:t>
            </a:r>
            <a:r>
              <a:rPr dirty="0" sz="3600" b="1">
                <a:solidFill>
                  <a:srgbClr val="FF5555"/>
                </a:solidFill>
                <a:latin typeface="Times New Roman"/>
                <a:cs typeface="Times New Roman"/>
              </a:rPr>
              <a:t>O(n)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09227" y="65973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90500"/>
                </a:lnTo>
                <a:lnTo>
                  <a:pt x="333768" y="48005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333755"/>
                </a:lnTo>
                <a:lnTo>
                  <a:pt x="48018" y="190500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57245" y="66454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50"/>
                </a:moveTo>
                <a:lnTo>
                  <a:pt x="285750" y="0"/>
                </a:lnTo>
                <a:lnTo>
                  <a:pt x="0" y="142494"/>
                </a:lnTo>
                <a:lnTo>
                  <a:pt x="285750" y="285750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46577" y="6637781"/>
            <a:ext cx="300990" cy="300990"/>
          </a:xfrm>
          <a:custGeom>
            <a:avLst/>
            <a:gdLst/>
            <a:ahLst/>
            <a:cxnLst/>
            <a:rect l="l" t="t" r="r" b="b"/>
            <a:pathLst>
              <a:path w="300990" h="300990">
                <a:moveTo>
                  <a:pt x="300990" y="300990"/>
                </a:moveTo>
                <a:lnTo>
                  <a:pt x="300990" y="0"/>
                </a:lnTo>
                <a:lnTo>
                  <a:pt x="0" y="150114"/>
                </a:lnTo>
                <a:lnTo>
                  <a:pt x="12954" y="156607"/>
                </a:lnTo>
                <a:lnTo>
                  <a:pt x="12954" y="146304"/>
                </a:lnTo>
                <a:lnTo>
                  <a:pt x="21358" y="150495"/>
                </a:lnTo>
                <a:lnTo>
                  <a:pt x="291846" y="15611"/>
                </a:lnTo>
                <a:lnTo>
                  <a:pt x="291846" y="7620"/>
                </a:lnTo>
                <a:lnTo>
                  <a:pt x="298704" y="12192"/>
                </a:lnTo>
                <a:lnTo>
                  <a:pt x="298704" y="299844"/>
                </a:lnTo>
                <a:lnTo>
                  <a:pt x="300990" y="300990"/>
                </a:lnTo>
                <a:close/>
              </a:path>
              <a:path w="300990" h="300990">
                <a:moveTo>
                  <a:pt x="21358" y="150495"/>
                </a:moveTo>
                <a:lnTo>
                  <a:pt x="12954" y="146304"/>
                </a:lnTo>
                <a:lnTo>
                  <a:pt x="12954" y="154686"/>
                </a:lnTo>
                <a:lnTo>
                  <a:pt x="21358" y="150495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1358" y="150495"/>
                </a:lnTo>
                <a:lnTo>
                  <a:pt x="12954" y="154686"/>
                </a:lnTo>
                <a:lnTo>
                  <a:pt x="12954" y="156607"/>
                </a:lnTo>
                <a:lnTo>
                  <a:pt x="291846" y="296406"/>
                </a:lnTo>
                <a:lnTo>
                  <a:pt x="291846" y="293370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12192"/>
                </a:moveTo>
                <a:lnTo>
                  <a:pt x="291846" y="7620"/>
                </a:lnTo>
                <a:lnTo>
                  <a:pt x="291846" y="15611"/>
                </a:lnTo>
                <a:lnTo>
                  <a:pt x="298704" y="12192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98704" y="12192"/>
                </a:lnTo>
                <a:lnTo>
                  <a:pt x="291846" y="15611"/>
                </a:lnTo>
                <a:lnTo>
                  <a:pt x="291846" y="285378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299844"/>
                </a:moveTo>
                <a:lnTo>
                  <a:pt x="298704" y="288798"/>
                </a:lnTo>
                <a:lnTo>
                  <a:pt x="291846" y="293370"/>
                </a:lnTo>
                <a:lnTo>
                  <a:pt x="291846" y="296406"/>
                </a:lnTo>
                <a:lnTo>
                  <a:pt x="298704" y="299844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04667" y="6592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348995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964" y="903971"/>
            <a:ext cx="282575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 b="1">
                <a:solidFill>
                  <a:srgbClr val="3333CC"/>
                </a:solidFill>
                <a:latin typeface="SimSun"/>
                <a:cs typeface="SimSun"/>
              </a:rPr>
              <a:t>一元多项式</a:t>
            </a:r>
            <a:endParaRPr sz="44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7970" y="1808721"/>
            <a:ext cx="8153400" cy="4808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marL="824230" marR="451484" indent="-261620">
              <a:lnSpc>
                <a:spcPct val="32500"/>
              </a:lnSpc>
              <a:tabLst>
                <a:tab pos="1040130" algn="l"/>
                <a:tab pos="2267585" algn="l"/>
                <a:tab pos="2526030" algn="l"/>
                <a:tab pos="2832100" algn="l"/>
                <a:tab pos="3516629" algn="l"/>
                <a:tab pos="4751705" algn="l"/>
                <a:tab pos="4956810" algn="l"/>
                <a:tab pos="5531485" algn="l"/>
                <a:tab pos="7071359" algn="l"/>
                <a:tab pos="7284084" algn="l"/>
              </a:tabLst>
            </a:pPr>
            <a:r>
              <a:rPr dirty="0" sz="3900" spc="10" i="1">
                <a:latin typeface="Times New Roman"/>
                <a:cs typeface="Times New Roman"/>
              </a:rPr>
              <a:t>p</a:t>
            </a:r>
            <a:r>
              <a:rPr dirty="0" sz="3900" spc="10" i="1">
                <a:latin typeface="Times New Roman"/>
                <a:cs typeface="Times New Roman"/>
              </a:rPr>
              <a:t>		</a:t>
            </a:r>
            <a:r>
              <a:rPr dirty="0" sz="3900" spc="5">
                <a:latin typeface="Times New Roman"/>
                <a:cs typeface="Times New Roman"/>
              </a:rPr>
              <a:t>(</a:t>
            </a:r>
            <a:r>
              <a:rPr dirty="0" sz="3900" spc="-605">
                <a:latin typeface="Times New Roman"/>
                <a:cs typeface="Times New Roman"/>
              </a:rPr>
              <a:t> </a:t>
            </a:r>
            <a:r>
              <a:rPr dirty="0" sz="3900" spc="200" i="1">
                <a:latin typeface="Times New Roman"/>
                <a:cs typeface="Times New Roman"/>
              </a:rPr>
              <a:t>x</a:t>
            </a:r>
            <a:r>
              <a:rPr dirty="0" sz="3900" spc="5">
                <a:latin typeface="Times New Roman"/>
                <a:cs typeface="Times New Roman"/>
              </a:rPr>
              <a:t>)</a:t>
            </a:r>
            <a:r>
              <a:rPr dirty="0" sz="3900" spc="80">
                <a:latin typeface="Times New Roman"/>
                <a:cs typeface="Times New Roman"/>
              </a:rPr>
              <a:t> </a:t>
            </a:r>
            <a:r>
              <a:rPr dirty="0" sz="3900" spc="10">
                <a:latin typeface="Symbol"/>
                <a:cs typeface="Symbol"/>
              </a:rPr>
              <a:t></a:t>
            </a:r>
            <a:r>
              <a:rPr dirty="0" sz="3900">
                <a:latin typeface="Times New Roman"/>
                <a:cs typeface="Times New Roman"/>
              </a:rPr>
              <a:t>	</a:t>
            </a:r>
            <a:r>
              <a:rPr dirty="0" sz="3900" spc="10" i="1">
                <a:latin typeface="Times New Roman"/>
                <a:cs typeface="Times New Roman"/>
              </a:rPr>
              <a:t>p</a:t>
            </a:r>
            <a:r>
              <a:rPr dirty="0" sz="3900" i="1">
                <a:latin typeface="Times New Roman"/>
                <a:cs typeface="Times New Roman"/>
              </a:rPr>
              <a:t>		</a:t>
            </a:r>
            <a:r>
              <a:rPr dirty="0" sz="3900" spc="10">
                <a:latin typeface="Symbol"/>
                <a:cs typeface="Symbol"/>
              </a:rPr>
              <a:t></a:t>
            </a:r>
            <a:r>
              <a:rPr dirty="0" sz="3900" spc="400">
                <a:latin typeface="Times New Roman"/>
                <a:cs typeface="Times New Roman"/>
              </a:rPr>
              <a:t> </a:t>
            </a:r>
            <a:r>
              <a:rPr dirty="0" sz="3900" spc="10" i="1">
                <a:latin typeface="Times New Roman"/>
                <a:cs typeface="Times New Roman"/>
              </a:rPr>
              <a:t>p</a:t>
            </a:r>
            <a:r>
              <a:rPr dirty="0" sz="3900" spc="355" i="1">
                <a:latin typeface="Times New Roman"/>
                <a:cs typeface="Times New Roman"/>
              </a:rPr>
              <a:t> </a:t>
            </a:r>
            <a:r>
              <a:rPr dirty="0" sz="3900" spc="5" i="1">
                <a:latin typeface="Times New Roman"/>
                <a:cs typeface="Times New Roman"/>
              </a:rPr>
              <a:t>x</a:t>
            </a:r>
            <a:r>
              <a:rPr dirty="0" sz="3900" spc="-20" i="1">
                <a:latin typeface="Times New Roman"/>
                <a:cs typeface="Times New Roman"/>
              </a:rPr>
              <a:t> </a:t>
            </a:r>
            <a:r>
              <a:rPr dirty="0" sz="3900" spc="10">
                <a:latin typeface="Symbol"/>
                <a:cs typeface="Symbol"/>
              </a:rPr>
              <a:t></a:t>
            </a:r>
            <a:r>
              <a:rPr dirty="0" sz="3900" spc="405">
                <a:latin typeface="Times New Roman"/>
                <a:cs typeface="Times New Roman"/>
              </a:rPr>
              <a:t> </a:t>
            </a:r>
            <a:r>
              <a:rPr dirty="0" sz="3900" spc="10" i="1">
                <a:latin typeface="Times New Roman"/>
                <a:cs typeface="Times New Roman"/>
              </a:rPr>
              <a:t>p</a:t>
            </a:r>
            <a:r>
              <a:rPr dirty="0" sz="3900" i="1">
                <a:latin typeface="Times New Roman"/>
                <a:cs typeface="Times New Roman"/>
              </a:rPr>
              <a:t>		</a:t>
            </a:r>
            <a:r>
              <a:rPr dirty="0" sz="3900" spc="5" i="1">
                <a:latin typeface="Times New Roman"/>
                <a:cs typeface="Times New Roman"/>
              </a:rPr>
              <a:t>x</a:t>
            </a:r>
            <a:r>
              <a:rPr dirty="0" sz="3900" spc="-635" i="1">
                <a:latin typeface="Times New Roman"/>
                <a:cs typeface="Times New Roman"/>
              </a:rPr>
              <a:t> </a:t>
            </a:r>
            <a:r>
              <a:rPr dirty="0" baseline="43209" sz="3375" spc="22">
                <a:latin typeface="Times New Roman"/>
                <a:cs typeface="Times New Roman"/>
              </a:rPr>
              <a:t>2</a:t>
            </a:r>
            <a:r>
              <a:rPr dirty="0" baseline="43209" sz="3375">
                <a:latin typeface="Times New Roman"/>
                <a:cs typeface="Times New Roman"/>
              </a:rPr>
              <a:t>	</a:t>
            </a:r>
            <a:r>
              <a:rPr dirty="0" sz="3900" spc="10">
                <a:latin typeface="Symbol"/>
                <a:cs typeface="Symbol"/>
              </a:rPr>
              <a:t></a:t>
            </a:r>
            <a:r>
              <a:rPr dirty="0" sz="3900" spc="-285">
                <a:latin typeface="Times New Roman"/>
                <a:cs typeface="Times New Roman"/>
              </a:rPr>
              <a:t> </a:t>
            </a:r>
            <a:r>
              <a:rPr dirty="0" sz="3900" spc="5">
                <a:latin typeface="Times New Roman"/>
                <a:cs typeface="Times New Roman"/>
              </a:rPr>
              <a:t>...</a:t>
            </a:r>
            <a:r>
              <a:rPr dirty="0" sz="3900" spc="-235">
                <a:latin typeface="Times New Roman"/>
                <a:cs typeface="Times New Roman"/>
              </a:rPr>
              <a:t> </a:t>
            </a:r>
            <a:r>
              <a:rPr dirty="0" sz="3900" spc="10">
                <a:latin typeface="Symbol"/>
                <a:cs typeface="Symbol"/>
              </a:rPr>
              <a:t></a:t>
            </a:r>
            <a:r>
              <a:rPr dirty="0" sz="3900" spc="405">
                <a:latin typeface="Times New Roman"/>
                <a:cs typeface="Times New Roman"/>
              </a:rPr>
              <a:t> </a:t>
            </a:r>
            <a:r>
              <a:rPr dirty="0" sz="3900" spc="10" i="1">
                <a:latin typeface="Times New Roman"/>
                <a:cs typeface="Times New Roman"/>
              </a:rPr>
              <a:t>p</a:t>
            </a:r>
            <a:r>
              <a:rPr dirty="0" sz="3900" i="1">
                <a:latin typeface="Times New Roman"/>
                <a:cs typeface="Times New Roman"/>
              </a:rPr>
              <a:t>		</a:t>
            </a:r>
            <a:r>
              <a:rPr dirty="0" sz="3900" spc="345" i="1">
                <a:latin typeface="Times New Roman"/>
                <a:cs typeface="Times New Roman"/>
              </a:rPr>
              <a:t>x</a:t>
            </a:r>
            <a:r>
              <a:rPr dirty="0" baseline="43209" sz="3375" spc="15" i="1">
                <a:latin typeface="Times New Roman"/>
                <a:cs typeface="Times New Roman"/>
              </a:rPr>
              <a:t>n </a:t>
            </a:r>
            <a:r>
              <a:rPr dirty="0" baseline="43209" sz="3375" spc="7" i="1">
                <a:latin typeface="Times New Roman"/>
                <a:cs typeface="Times New Roman"/>
              </a:rPr>
              <a:t> </a:t>
            </a:r>
            <a:r>
              <a:rPr dirty="0" sz="2250" spc="15" i="1">
                <a:latin typeface="Times New Roman"/>
                <a:cs typeface="Times New Roman"/>
              </a:rPr>
              <a:t>n			</a:t>
            </a:r>
            <a:r>
              <a:rPr dirty="0" sz="2250" spc="15">
                <a:latin typeface="Times New Roman"/>
                <a:cs typeface="Times New Roman"/>
              </a:rPr>
              <a:t>0		1	2			</a:t>
            </a:r>
            <a:r>
              <a:rPr dirty="0" sz="2250" spc="15" i="1">
                <a:latin typeface="Times New Roman"/>
                <a:cs typeface="Times New Roman"/>
              </a:rPr>
              <a:t>n</a:t>
            </a:r>
            <a:endParaRPr sz="22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170"/>
              </a:spcBef>
            </a:pPr>
            <a:r>
              <a:rPr dirty="0" sz="3600" spc="-5" b="1">
                <a:solidFill>
                  <a:srgbClr val="323232"/>
                </a:solidFill>
                <a:latin typeface="SimSun"/>
                <a:cs typeface="SimSun"/>
              </a:rPr>
              <a:t>在计算机中，可以用一个线性表来表</a:t>
            </a:r>
            <a:r>
              <a:rPr dirty="0" sz="3600" spc="-10" b="1">
                <a:solidFill>
                  <a:srgbClr val="323232"/>
                </a:solidFill>
                <a:latin typeface="SimSun"/>
                <a:cs typeface="SimSun"/>
              </a:rPr>
              <a:t>示</a:t>
            </a:r>
            <a:r>
              <a:rPr dirty="0" sz="3600">
                <a:solidFill>
                  <a:srgbClr val="323232"/>
                </a:solidFill>
                <a:latin typeface="SimSun"/>
                <a:cs typeface="SimSun"/>
              </a:rPr>
              <a:t>:</a:t>
            </a:r>
            <a:endParaRPr sz="3600">
              <a:latin typeface="SimSun"/>
              <a:cs typeface="SimSun"/>
            </a:endParaRPr>
          </a:p>
          <a:p>
            <a:pPr marL="901065">
              <a:lnSpc>
                <a:spcPct val="100000"/>
              </a:lnSpc>
              <a:spcBef>
                <a:spcPts val="925"/>
              </a:spcBef>
            </a:pPr>
            <a:r>
              <a:rPr dirty="0" sz="4400" spc="-5">
                <a:solidFill>
                  <a:srgbClr val="323232"/>
                </a:solidFill>
                <a:latin typeface="Times New Roman"/>
                <a:cs typeface="Times New Roman"/>
              </a:rPr>
              <a:t>P = </a:t>
            </a:r>
            <a:r>
              <a:rPr dirty="0" sz="4400">
                <a:solidFill>
                  <a:srgbClr val="323232"/>
                </a:solidFill>
                <a:latin typeface="Times New Roman"/>
                <a:cs typeface="Times New Roman"/>
              </a:rPr>
              <a:t>(p</a:t>
            </a:r>
            <a:r>
              <a:rPr dirty="0" baseline="-21072" sz="4350">
                <a:solidFill>
                  <a:srgbClr val="323232"/>
                </a:solidFill>
                <a:latin typeface="Times New Roman"/>
                <a:cs typeface="Times New Roman"/>
              </a:rPr>
              <a:t>0</a:t>
            </a:r>
            <a:r>
              <a:rPr dirty="0" sz="4400">
                <a:solidFill>
                  <a:srgbClr val="323232"/>
                </a:solidFill>
                <a:latin typeface="Times New Roman"/>
                <a:cs typeface="Times New Roman"/>
              </a:rPr>
              <a:t>, </a:t>
            </a:r>
            <a:r>
              <a:rPr dirty="0" sz="4400" spc="5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dirty="0" baseline="-21072" sz="4350" spc="7">
                <a:solidFill>
                  <a:srgbClr val="323232"/>
                </a:solidFill>
                <a:latin typeface="Times New Roman"/>
                <a:cs typeface="Times New Roman"/>
              </a:rPr>
              <a:t>1</a:t>
            </a:r>
            <a:r>
              <a:rPr dirty="0" sz="4400" spc="5">
                <a:solidFill>
                  <a:srgbClr val="323232"/>
                </a:solidFill>
                <a:latin typeface="Times New Roman"/>
                <a:cs typeface="Times New Roman"/>
              </a:rPr>
              <a:t>,</a:t>
            </a:r>
            <a:r>
              <a:rPr dirty="0" sz="4400" spc="-18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4400">
                <a:solidFill>
                  <a:srgbClr val="323232"/>
                </a:solidFill>
                <a:latin typeface="Times New Roman"/>
                <a:cs typeface="Times New Roman"/>
              </a:rPr>
              <a:t>…</a:t>
            </a:r>
            <a:r>
              <a:rPr dirty="0" sz="4400">
                <a:solidFill>
                  <a:srgbClr val="323232"/>
                </a:solidFill>
                <a:latin typeface="SimSun"/>
                <a:cs typeface="SimSun"/>
              </a:rPr>
              <a:t>，</a:t>
            </a:r>
            <a:r>
              <a:rPr dirty="0" sz="4400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dirty="0" baseline="-21072" sz="435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dirty="0" sz="4400">
                <a:solidFill>
                  <a:srgbClr val="323232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  <a:p>
            <a:pPr marL="95250">
              <a:lnSpc>
                <a:spcPct val="100000"/>
              </a:lnSpc>
              <a:spcBef>
                <a:spcPts val="3045"/>
              </a:spcBef>
            </a:pPr>
            <a:r>
              <a:rPr dirty="0" sz="3600" spc="-5" b="1">
                <a:solidFill>
                  <a:srgbClr val="323232"/>
                </a:solidFill>
                <a:latin typeface="SimSun"/>
                <a:cs typeface="SimSun"/>
              </a:rPr>
              <a:t>但是对于形如</a:t>
            </a:r>
            <a:endParaRPr sz="3600">
              <a:latin typeface="SimSun"/>
              <a:cs typeface="SimSun"/>
            </a:endParaRPr>
          </a:p>
          <a:p>
            <a:pPr marL="920115">
              <a:lnSpc>
                <a:spcPct val="100000"/>
              </a:lnSpc>
              <a:spcBef>
                <a:spcPts val="2565"/>
              </a:spcBef>
              <a:tabLst>
                <a:tab pos="4987925" algn="l"/>
              </a:tabLst>
            </a:pPr>
            <a:r>
              <a:rPr dirty="0" sz="4400" spc="-5" b="1">
                <a:solidFill>
                  <a:srgbClr val="00009A"/>
                </a:solidFill>
                <a:latin typeface="Times New Roman"/>
                <a:cs typeface="Times New Roman"/>
              </a:rPr>
              <a:t>S(x) = 1</a:t>
            </a:r>
            <a:r>
              <a:rPr dirty="0" sz="4400" spc="45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0009A"/>
                </a:solidFill>
                <a:latin typeface="Times New Roman"/>
                <a:cs typeface="Times New Roman"/>
              </a:rPr>
              <a:t>+</a:t>
            </a:r>
            <a:r>
              <a:rPr dirty="0" sz="4400" spc="10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4400" spc="5" b="1">
                <a:solidFill>
                  <a:srgbClr val="00009A"/>
                </a:solidFill>
                <a:latin typeface="Times New Roman"/>
                <a:cs typeface="Times New Roman"/>
              </a:rPr>
              <a:t>3x</a:t>
            </a:r>
            <a:r>
              <a:rPr dirty="0" baseline="24904" sz="4350" spc="7" b="1">
                <a:solidFill>
                  <a:srgbClr val="00009A"/>
                </a:solidFill>
                <a:latin typeface="Times New Roman"/>
                <a:cs typeface="Times New Roman"/>
              </a:rPr>
              <a:t>10000	</a:t>
            </a:r>
            <a:r>
              <a:rPr dirty="0" sz="4400" spc="-5" b="1">
                <a:solidFill>
                  <a:srgbClr val="00009A"/>
                </a:solidFill>
                <a:latin typeface="Times New Roman"/>
                <a:cs typeface="Times New Roman"/>
              </a:rPr>
              <a:t>–</a:t>
            </a:r>
            <a:r>
              <a:rPr dirty="0" sz="4400" spc="-20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4400" spc="5" b="1">
                <a:solidFill>
                  <a:srgbClr val="00009A"/>
                </a:solidFill>
                <a:latin typeface="Times New Roman"/>
                <a:cs typeface="Times New Roman"/>
              </a:rPr>
              <a:t>2x</a:t>
            </a:r>
            <a:r>
              <a:rPr dirty="0" baseline="24904" sz="4350" spc="7" b="1">
                <a:solidFill>
                  <a:srgbClr val="00009A"/>
                </a:solidFill>
                <a:latin typeface="Times New Roman"/>
                <a:cs typeface="Times New Roman"/>
              </a:rPr>
              <a:t>20000</a:t>
            </a:r>
            <a:endParaRPr baseline="24904" sz="4350">
              <a:latin typeface="Times New Roman"/>
              <a:cs typeface="Times New Roman"/>
            </a:endParaRPr>
          </a:p>
          <a:p>
            <a:pPr marL="95250">
              <a:lnSpc>
                <a:spcPct val="100000"/>
              </a:lnSpc>
              <a:spcBef>
                <a:spcPts val="565"/>
              </a:spcBef>
            </a:pPr>
            <a:r>
              <a:rPr dirty="0" sz="3200" spc="-5" b="1">
                <a:solidFill>
                  <a:srgbClr val="323232"/>
                </a:solidFill>
                <a:latin typeface="SimSun"/>
                <a:cs typeface="SimSun"/>
              </a:rPr>
              <a:t>的多项式，上述表示方法是否合适？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6986" y="594157"/>
            <a:ext cx="8178800" cy="6122035"/>
          </a:xfrm>
          <a:prstGeom prst="rect">
            <a:avLst/>
          </a:prstGeom>
        </p:spPr>
        <p:txBody>
          <a:bodyPr wrap="square" lIns="0" tIns="31750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2500"/>
              </a:spcBef>
            </a:pPr>
            <a:r>
              <a:rPr dirty="0" sz="4000" b="1">
                <a:solidFill>
                  <a:srgbClr val="33339A"/>
                </a:solidFill>
                <a:latin typeface="Times New Roman"/>
                <a:cs typeface="Times New Roman"/>
              </a:rPr>
              <a:t>ListEmpty( L</a:t>
            </a:r>
            <a:r>
              <a:rPr dirty="0" sz="4000" spc="-229" b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33339A"/>
                </a:solidFill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  <a:p>
            <a:pPr marL="12700" marR="1595755" indent="1599565">
              <a:lnSpc>
                <a:spcPct val="137500"/>
              </a:lnSpc>
              <a:spcBef>
                <a:spcPts val="600"/>
              </a:spcBef>
            </a:pPr>
            <a:r>
              <a:rPr dirty="0" sz="4000" b="1">
                <a:solidFill>
                  <a:srgbClr val="33339A"/>
                </a:solidFill>
                <a:latin typeface="Times New Roman"/>
                <a:cs typeface="Times New Roman"/>
              </a:rPr>
              <a:t>ListLength( L )  PriorElem( </a:t>
            </a:r>
            <a:r>
              <a:rPr dirty="0" sz="4000" spc="-5" b="1">
                <a:solidFill>
                  <a:srgbClr val="33339A"/>
                </a:solidFill>
                <a:latin typeface="Times New Roman"/>
                <a:cs typeface="Times New Roman"/>
              </a:rPr>
              <a:t>L, </a:t>
            </a:r>
            <a:r>
              <a:rPr dirty="0" sz="4000" b="1">
                <a:solidFill>
                  <a:srgbClr val="33339A"/>
                </a:solidFill>
                <a:latin typeface="Times New Roman"/>
                <a:cs typeface="Times New Roman"/>
              </a:rPr>
              <a:t>cur_e, </a:t>
            </a:r>
            <a:r>
              <a:rPr dirty="0" sz="4000" spc="-15" b="1">
                <a:solidFill>
                  <a:srgbClr val="33339A"/>
                </a:solidFill>
                <a:latin typeface="Times New Roman"/>
                <a:cs typeface="Times New Roman"/>
              </a:rPr>
              <a:t>&amp;pre_e</a:t>
            </a:r>
            <a:r>
              <a:rPr dirty="0" sz="4000" spc="-110" b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33339A"/>
                </a:solidFill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  <a:p>
            <a:pPr marL="12700" marR="5080" indent="1524000">
              <a:lnSpc>
                <a:spcPct val="137500"/>
              </a:lnSpc>
              <a:spcBef>
                <a:spcPts val="600"/>
              </a:spcBef>
            </a:pPr>
            <a:r>
              <a:rPr dirty="0" sz="4000" spc="-5" b="1">
                <a:solidFill>
                  <a:srgbClr val="33339A"/>
                </a:solidFill>
                <a:latin typeface="Times New Roman"/>
                <a:cs typeface="Times New Roman"/>
              </a:rPr>
              <a:t>NextElem( </a:t>
            </a:r>
            <a:r>
              <a:rPr dirty="0" sz="4000" b="1">
                <a:solidFill>
                  <a:srgbClr val="33339A"/>
                </a:solidFill>
                <a:latin typeface="Times New Roman"/>
                <a:cs typeface="Times New Roman"/>
              </a:rPr>
              <a:t>L, cur_e, </a:t>
            </a:r>
            <a:r>
              <a:rPr dirty="0" sz="4000" spc="-5" b="1">
                <a:solidFill>
                  <a:srgbClr val="33339A"/>
                </a:solidFill>
                <a:latin typeface="Times New Roman"/>
                <a:cs typeface="Times New Roman"/>
              </a:rPr>
              <a:t>&amp;next_e</a:t>
            </a:r>
            <a:r>
              <a:rPr dirty="0" sz="4000" spc="-100" b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33339A"/>
                </a:solidFill>
                <a:latin typeface="Times New Roman"/>
                <a:cs typeface="Times New Roman"/>
              </a:rPr>
              <a:t>)  GetElem( L, i, </a:t>
            </a:r>
            <a:r>
              <a:rPr dirty="0" sz="4000" spc="-5" b="1">
                <a:solidFill>
                  <a:srgbClr val="33339A"/>
                </a:solidFill>
                <a:latin typeface="Times New Roman"/>
                <a:cs typeface="Times New Roman"/>
              </a:rPr>
              <a:t>&amp;e</a:t>
            </a:r>
            <a:r>
              <a:rPr dirty="0" sz="4000" spc="-20" b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33339A"/>
                </a:solidFill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  <a:p>
            <a:pPr marL="12700" marR="26670" indent="1524000">
              <a:lnSpc>
                <a:spcPct val="137500"/>
              </a:lnSpc>
            </a:pPr>
            <a:r>
              <a:rPr dirty="0" sz="4000" b="1">
                <a:solidFill>
                  <a:srgbClr val="33339A"/>
                </a:solidFill>
                <a:latin typeface="Times New Roman"/>
                <a:cs typeface="Times New Roman"/>
              </a:rPr>
              <a:t>LocateElem( L, e, </a:t>
            </a:r>
            <a:r>
              <a:rPr dirty="0" sz="4000" spc="-10" b="1">
                <a:solidFill>
                  <a:srgbClr val="33339A"/>
                </a:solidFill>
                <a:latin typeface="Times New Roman"/>
                <a:cs typeface="Times New Roman"/>
              </a:rPr>
              <a:t>compare( </a:t>
            </a:r>
            <a:r>
              <a:rPr dirty="0" sz="4000" b="1">
                <a:solidFill>
                  <a:srgbClr val="33339A"/>
                </a:solidFill>
                <a:latin typeface="Times New Roman"/>
                <a:cs typeface="Times New Roman"/>
              </a:rPr>
              <a:t>)</a:t>
            </a:r>
            <a:r>
              <a:rPr dirty="0" sz="4000" spc="-95" b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33339A"/>
                </a:solidFill>
                <a:latin typeface="Times New Roman"/>
                <a:cs typeface="Times New Roman"/>
              </a:rPr>
              <a:t>)  </a:t>
            </a:r>
            <a:r>
              <a:rPr dirty="0" sz="4000" spc="-25" b="1">
                <a:solidFill>
                  <a:srgbClr val="33339A"/>
                </a:solidFill>
                <a:latin typeface="Times New Roman"/>
                <a:cs typeface="Times New Roman"/>
              </a:rPr>
              <a:t>ListTraverse(L, </a:t>
            </a:r>
            <a:r>
              <a:rPr dirty="0" sz="4000" spc="-5" b="1">
                <a:solidFill>
                  <a:srgbClr val="33339A"/>
                </a:solidFill>
                <a:latin typeface="Times New Roman"/>
                <a:cs typeface="Times New Roman"/>
              </a:rPr>
              <a:t>visit(</a:t>
            </a:r>
            <a:r>
              <a:rPr dirty="0" sz="4000" spc="10" b="1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33339A"/>
                </a:solidFill>
                <a:latin typeface="Times New Roman"/>
                <a:cs typeface="Times New Roman"/>
              </a:rPr>
              <a:t>))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1439" y="370585"/>
            <a:ext cx="310705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185" b="1">
                <a:latin typeface="Microsoft JhengHei"/>
                <a:cs typeface="Microsoft JhengHei"/>
              </a:rPr>
              <a:t>引用型操作:</a:t>
            </a:r>
            <a:endParaRPr sz="4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09227" y="65973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lnTo>
                  <a:pt x="48018" y="381000"/>
                </a:lnTo>
                <a:lnTo>
                  <a:pt x="48018" y="190500"/>
                </a:lnTo>
                <a:lnTo>
                  <a:pt x="333768" y="48005"/>
                </a:lnTo>
                <a:lnTo>
                  <a:pt x="333768" y="381000"/>
                </a:lnTo>
                <a:lnTo>
                  <a:pt x="381000" y="381000"/>
                </a:lnTo>
                <a:close/>
              </a:path>
              <a:path w="381000" h="381000">
                <a:moveTo>
                  <a:pt x="333768" y="381000"/>
                </a:moveTo>
                <a:lnTo>
                  <a:pt x="333768" y="333755"/>
                </a:lnTo>
                <a:lnTo>
                  <a:pt x="48018" y="190500"/>
                </a:lnTo>
                <a:lnTo>
                  <a:pt x="48018" y="381000"/>
                </a:lnTo>
                <a:lnTo>
                  <a:pt x="3337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7245" y="66454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50"/>
                </a:moveTo>
                <a:lnTo>
                  <a:pt x="285750" y="0"/>
                </a:lnTo>
                <a:lnTo>
                  <a:pt x="0" y="142494"/>
                </a:lnTo>
                <a:lnTo>
                  <a:pt x="285750" y="285750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46577" y="6637781"/>
            <a:ext cx="300990" cy="300990"/>
          </a:xfrm>
          <a:custGeom>
            <a:avLst/>
            <a:gdLst/>
            <a:ahLst/>
            <a:cxnLst/>
            <a:rect l="l" t="t" r="r" b="b"/>
            <a:pathLst>
              <a:path w="300990" h="300990">
                <a:moveTo>
                  <a:pt x="300990" y="300990"/>
                </a:moveTo>
                <a:lnTo>
                  <a:pt x="300990" y="0"/>
                </a:lnTo>
                <a:lnTo>
                  <a:pt x="0" y="150114"/>
                </a:lnTo>
                <a:lnTo>
                  <a:pt x="12954" y="156607"/>
                </a:lnTo>
                <a:lnTo>
                  <a:pt x="12954" y="146304"/>
                </a:lnTo>
                <a:lnTo>
                  <a:pt x="21358" y="150495"/>
                </a:lnTo>
                <a:lnTo>
                  <a:pt x="291846" y="15611"/>
                </a:lnTo>
                <a:lnTo>
                  <a:pt x="291846" y="7620"/>
                </a:lnTo>
                <a:lnTo>
                  <a:pt x="298704" y="12192"/>
                </a:lnTo>
                <a:lnTo>
                  <a:pt x="298704" y="299844"/>
                </a:lnTo>
                <a:lnTo>
                  <a:pt x="300990" y="300990"/>
                </a:lnTo>
                <a:close/>
              </a:path>
              <a:path w="300990" h="300990">
                <a:moveTo>
                  <a:pt x="21358" y="150495"/>
                </a:moveTo>
                <a:lnTo>
                  <a:pt x="12954" y="146304"/>
                </a:lnTo>
                <a:lnTo>
                  <a:pt x="12954" y="154686"/>
                </a:lnTo>
                <a:lnTo>
                  <a:pt x="21358" y="150495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1358" y="150495"/>
                </a:lnTo>
                <a:lnTo>
                  <a:pt x="12954" y="154686"/>
                </a:lnTo>
                <a:lnTo>
                  <a:pt x="12954" y="156607"/>
                </a:lnTo>
                <a:lnTo>
                  <a:pt x="291846" y="296406"/>
                </a:lnTo>
                <a:lnTo>
                  <a:pt x="291846" y="293370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12192"/>
                </a:moveTo>
                <a:lnTo>
                  <a:pt x="291846" y="7620"/>
                </a:lnTo>
                <a:lnTo>
                  <a:pt x="291846" y="15611"/>
                </a:lnTo>
                <a:lnTo>
                  <a:pt x="298704" y="12192"/>
                </a:lnTo>
                <a:close/>
              </a:path>
              <a:path w="300990" h="300990">
                <a:moveTo>
                  <a:pt x="298704" y="288798"/>
                </a:moveTo>
                <a:lnTo>
                  <a:pt x="298704" y="12192"/>
                </a:lnTo>
                <a:lnTo>
                  <a:pt x="291846" y="15611"/>
                </a:lnTo>
                <a:lnTo>
                  <a:pt x="291846" y="285378"/>
                </a:lnTo>
                <a:lnTo>
                  <a:pt x="298704" y="288798"/>
                </a:lnTo>
                <a:close/>
              </a:path>
              <a:path w="300990" h="300990">
                <a:moveTo>
                  <a:pt x="298704" y="299844"/>
                </a:moveTo>
                <a:lnTo>
                  <a:pt x="298704" y="288798"/>
                </a:lnTo>
                <a:lnTo>
                  <a:pt x="291846" y="293370"/>
                </a:lnTo>
                <a:lnTo>
                  <a:pt x="291846" y="296406"/>
                </a:lnTo>
                <a:lnTo>
                  <a:pt x="298704" y="299844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04667" y="659282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59">
                <a:moveTo>
                  <a:pt x="390905" y="390905"/>
                </a:moveTo>
                <a:lnTo>
                  <a:pt x="390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381000" y="9905"/>
                </a:lnTo>
                <a:lnTo>
                  <a:pt x="381000" y="4572"/>
                </a:lnTo>
                <a:lnTo>
                  <a:pt x="385559" y="9905"/>
                </a:lnTo>
                <a:lnTo>
                  <a:pt x="385559" y="390905"/>
                </a:lnTo>
                <a:lnTo>
                  <a:pt x="390905" y="390905"/>
                </a:lnTo>
                <a:close/>
              </a:path>
              <a:path w="391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91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381000" y="390905"/>
                </a:lnTo>
                <a:lnTo>
                  <a:pt x="381000" y="385572"/>
                </a:lnTo>
                <a:lnTo>
                  <a:pt x="385559" y="381000"/>
                </a:lnTo>
                <a:close/>
              </a:path>
              <a:path w="391159" h="391159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391159" h="391159">
                <a:moveTo>
                  <a:pt x="385559" y="9905"/>
                </a:moveTo>
                <a:lnTo>
                  <a:pt x="381000" y="4572"/>
                </a:lnTo>
                <a:lnTo>
                  <a:pt x="381000" y="9905"/>
                </a:lnTo>
                <a:lnTo>
                  <a:pt x="385559" y="9905"/>
                </a:lnTo>
                <a:close/>
              </a:path>
              <a:path w="391159" h="391159">
                <a:moveTo>
                  <a:pt x="385559" y="381000"/>
                </a:moveTo>
                <a:lnTo>
                  <a:pt x="385559" y="9905"/>
                </a:lnTo>
                <a:lnTo>
                  <a:pt x="381000" y="9905"/>
                </a:lnTo>
                <a:lnTo>
                  <a:pt x="381000" y="381000"/>
                </a:lnTo>
                <a:lnTo>
                  <a:pt x="385559" y="381000"/>
                </a:lnTo>
                <a:close/>
              </a:path>
              <a:path w="391159" h="391159">
                <a:moveTo>
                  <a:pt x="385559" y="390905"/>
                </a:moveTo>
                <a:lnTo>
                  <a:pt x="385559" y="381000"/>
                </a:lnTo>
                <a:lnTo>
                  <a:pt x="381000" y="385572"/>
                </a:lnTo>
                <a:lnTo>
                  <a:pt x="381000" y="390905"/>
                </a:lnTo>
                <a:lnTo>
                  <a:pt x="385559" y="390905"/>
                </a:lnTo>
                <a:close/>
              </a:path>
            </a:pathLst>
          </a:custGeom>
          <a:solidFill>
            <a:srgbClr val="004C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9343" y="725678"/>
            <a:ext cx="73488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323232"/>
                </a:solidFill>
                <a:latin typeface="SimSun"/>
                <a:cs typeface="SimSun"/>
              </a:rPr>
              <a:t>一般情况下的</a:t>
            </a:r>
            <a:r>
              <a:rPr dirty="0" sz="3600" spc="-5" b="1">
                <a:solidFill>
                  <a:srgbClr val="00009A"/>
                </a:solidFill>
                <a:latin typeface="SimSun"/>
                <a:cs typeface="SimSun"/>
              </a:rPr>
              <a:t>一元稀疏多项</a:t>
            </a:r>
            <a:r>
              <a:rPr dirty="0" sz="3600" spc="-20" b="1">
                <a:solidFill>
                  <a:srgbClr val="00009A"/>
                </a:solidFill>
                <a:latin typeface="SimSun"/>
                <a:cs typeface="SimSun"/>
              </a:rPr>
              <a:t>式</a:t>
            </a:r>
            <a:r>
              <a:rPr dirty="0" sz="3600">
                <a:solidFill>
                  <a:srgbClr val="323232"/>
                </a:solidFill>
                <a:latin typeface="SimSun"/>
                <a:cs typeface="SimSun"/>
              </a:rPr>
              <a:t>可写成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2443" y="1506727"/>
            <a:ext cx="712978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813685" algn="l"/>
                <a:tab pos="4384675" algn="l"/>
              </a:tabLst>
            </a:pPr>
            <a:r>
              <a:rPr dirty="0" sz="4000" spc="-5" b="1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dirty="0" baseline="-20964" sz="3975" spc="-7" b="1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dirty="0" sz="4000" spc="-5" b="1">
                <a:solidFill>
                  <a:srgbClr val="3333CC"/>
                </a:solidFill>
                <a:latin typeface="Times New Roman"/>
                <a:cs typeface="Times New Roman"/>
              </a:rPr>
              <a:t>(x)</a:t>
            </a:r>
            <a:r>
              <a:rPr dirty="0" sz="4000" spc="10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3333CC"/>
                </a:solidFill>
                <a:latin typeface="Times New Roman"/>
                <a:cs typeface="Times New Roman"/>
              </a:rPr>
              <a:t>=</a:t>
            </a:r>
            <a:r>
              <a:rPr dirty="0" sz="4000" spc="15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dirty="0" baseline="-20964" sz="3975" b="1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r>
              <a:rPr dirty="0" sz="4000" b="1">
                <a:solidFill>
                  <a:srgbClr val="3333CC"/>
                </a:solidFill>
                <a:latin typeface="Times New Roman"/>
                <a:cs typeface="Times New Roman"/>
              </a:rPr>
              <a:t>x</a:t>
            </a:r>
            <a:r>
              <a:rPr dirty="0" baseline="25157" sz="3975" b="1">
                <a:solidFill>
                  <a:srgbClr val="3333CC"/>
                </a:solidFill>
                <a:latin typeface="Times New Roman"/>
                <a:cs typeface="Times New Roman"/>
              </a:rPr>
              <a:t>e1	</a:t>
            </a:r>
            <a:r>
              <a:rPr dirty="0" sz="4000" b="1">
                <a:solidFill>
                  <a:srgbClr val="3333CC"/>
                </a:solidFill>
                <a:latin typeface="Times New Roman"/>
                <a:cs typeface="Times New Roman"/>
              </a:rPr>
              <a:t>+ p</a:t>
            </a:r>
            <a:r>
              <a:rPr dirty="0" baseline="-20964" sz="3975" b="1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dirty="0" sz="4000" b="1">
                <a:solidFill>
                  <a:srgbClr val="3333CC"/>
                </a:solidFill>
                <a:latin typeface="Times New Roman"/>
                <a:cs typeface="Times New Roman"/>
              </a:rPr>
              <a:t>x</a:t>
            </a:r>
            <a:r>
              <a:rPr dirty="0" baseline="25157" sz="3975" b="1">
                <a:solidFill>
                  <a:srgbClr val="3333CC"/>
                </a:solidFill>
                <a:latin typeface="Times New Roman"/>
                <a:cs typeface="Times New Roman"/>
              </a:rPr>
              <a:t>e2	</a:t>
            </a:r>
            <a:r>
              <a:rPr dirty="0" sz="4000" b="1">
                <a:solidFill>
                  <a:srgbClr val="3333CC"/>
                </a:solidFill>
                <a:latin typeface="Times New Roman"/>
                <a:cs typeface="Times New Roman"/>
              </a:rPr>
              <a:t>+ </a:t>
            </a:r>
            <a:r>
              <a:rPr dirty="0" sz="4000" spc="-15" b="1">
                <a:solidFill>
                  <a:srgbClr val="3333CC"/>
                </a:solidFill>
                <a:latin typeface="SimSun"/>
                <a:cs typeface="SimSun"/>
              </a:rPr>
              <a:t>┄</a:t>
            </a:r>
            <a:r>
              <a:rPr dirty="0" sz="4000" spc="-1095" b="1">
                <a:solidFill>
                  <a:srgbClr val="3333CC"/>
                </a:solidFill>
                <a:latin typeface="SimSun"/>
                <a:cs typeface="SimSun"/>
              </a:rPr>
              <a:t> </a:t>
            </a:r>
            <a:r>
              <a:rPr dirty="0" sz="4000" b="1">
                <a:solidFill>
                  <a:srgbClr val="3333CC"/>
                </a:solidFill>
                <a:latin typeface="Times New Roman"/>
                <a:cs typeface="Times New Roman"/>
              </a:rPr>
              <a:t>+ p</a:t>
            </a:r>
            <a:r>
              <a:rPr dirty="0" baseline="-20964" sz="3975" b="1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dirty="0" sz="4000" b="1">
                <a:solidFill>
                  <a:srgbClr val="3333CC"/>
                </a:solidFill>
                <a:latin typeface="Times New Roman"/>
                <a:cs typeface="Times New Roman"/>
              </a:rPr>
              <a:t>x</a:t>
            </a:r>
            <a:r>
              <a:rPr dirty="0" baseline="25157" sz="3975" b="1">
                <a:solidFill>
                  <a:srgbClr val="3333CC"/>
                </a:solidFill>
                <a:latin typeface="Times New Roman"/>
                <a:cs typeface="Times New Roman"/>
              </a:rPr>
              <a:t>em</a:t>
            </a:r>
            <a:endParaRPr baseline="25157" sz="39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7743" y="2116612"/>
            <a:ext cx="8434705" cy="3714115"/>
          </a:xfrm>
          <a:prstGeom prst="rect">
            <a:avLst/>
          </a:prstGeom>
        </p:spPr>
        <p:txBody>
          <a:bodyPr wrap="square" lIns="0" tIns="256540" rIns="0" bIns="0" rtlCol="0" vert="horz">
            <a:spAutoFit/>
          </a:bodyPr>
          <a:lstStyle/>
          <a:p>
            <a:pPr algn="ctr" marR="436245">
              <a:lnSpc>
                <a:spcPct val="100000"/>
              </a:lnSpc>
              <a:spcBef>
                <a:spcPts val="2020"/>
              </a:spcBef>
              <a:tabLst>
                <a:tab pos="1929764" algn="l"/>
              </a:tabLst>
            </a:pPr>
            <a:r>
              <a:rPr dirty="0" sz="3600" spc="-10" b="1">
                <a:solidFill>
                  <a:srgbClr val="323232"/>
                </a:solidFill>
                <a:latin typeface="SimSun"/>
                <a:cs typeface="SimSun"/>
              </a:rPr>
              <a:t>其中</a:t>
            </a:r>
            <a:r>
              <a:rPr dirty="0" sz="4000" spc="-5" b="1">
                <a:solidFill>
                  <a:srgbClr val="323232"/>
                </a:solidFill>
                <a:latin typeface="SimSun"/>
                <a:cs typeface="SimSun"/>
              </a:rPr>
              <a:t>：</a:t>
            </a:r>
            <a:r>
              <a:rPr dirty="0" sz="4000" spc="-5" b="1">
                <a:solidFill>
                  <a:srgbClr val="00009A"/>
                </a:solidFill>
                <a:latin typeface="Times New Roman"/>
                <a:cs typeface="Times New Roman"/>
              </a:rPr>
              <a:t>p</a:t>
            </a:r>
            <a:r>
              <a:rPr dirty="0" baseline="-20964" sz="3975" spc="-7" b="1">
                <a:solidFill>
                  <a:srgbClr val="00009A"/>
                </a:solidFill>
                <a:latin typeface="Times New Roman"/>
                <a:cs typeface="Times New Roman"/>
              </a:rPr>
              <a:t>i	</a:t>
            </a:r>
            <a:r>
              <a:rPr dirty="0" sz="3600">
                <a:solidFill>
                  <a:srgbClr val="323232"/>
                </a:solidFill>
                <a:latin typeface="SimSun"/>
                <a:cs typeface="SimSun"/>
              </a:rPr>
              <a:t>是指数为</a:t>
            </a:r>
            <a:r>
              <a:rPr dirty="0" sz="4000" spc="-5" b="1">
                <a:solidFill>
                  <a:srgbClr val="00009A"/>
                </a:solidFill>
                <a:latin typeface="Times New Roman"/>
                <a:cs typeface="Times New Roman"/>
              </a:rPr>
              <a:t>e</a:t>
            </a:r>
            <a:r>
              <a:rPr dirty="0" baseline="-20964" sz="3975" spc="-7" b="1">
                <a:solidFill>
                  <a:srgbClr val="00009A"/>
                </a:solidFill>
                <a:latin typeface="Times New Roman"/>
                <a:cs typeface="Times New Roman"/>
              </a:rPr>
              <a:t>i</a:t>
            </a:r>
            <a:r>
              <a:rPr dirty="0" baseline="-20964" sz="3975" spc="397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SimSun"/>
                <a:cs typeface="SimSun"/>
              </a:rPr>
              <a:t>的项的非零系数</a:t>
            </a:r>
            <a:r>
              <a:rPr dirty="0" sz="4000">
                <a:solidFill>
                  <a:srgbClr val="323232"/>
                </a:solidFill>
                <a:latin typeface="SimSun"/>
                <a:cs typeface="SimSun"/>
              </a:rPr>
              <a:t>，</a:t>
            </a:r>
            <a:endParaRPr sz="4000">
              <a:latin typeface="SimSun"/>
              <a:cs typeface="SimSun"/>
            </a:endParaRPr>
          </a:p>
          <a:p>
            <a:pPr algn="ctr" marR="378460">
              <a:lnSpc>
                <a:spcPct val="100000"/>
              </a:lnSpc>
              <a:spcBef>
                <a:spcPts val="1920"/>
              </a:spcBef>
              <a:tabLst>
                <a:tab pos="1182370" algn="l"/>
                <a:tab pos="2120265" algn="l"/>
                <a:tab pos="4224020" algn="l"/>
              </a:tabLst>
            </a:pPr>
            <a:r>
              <a:rPr dirty="0" sz="4000" b="1">
                <a:solidFill>
                  <a:srgbClr val="00009A"/>
                </a:solidFill>
                <a:latin typeface="Times New Roman"/>
                <a:cs typeface="Times New Roman"/>
              </a:rPr>
              <a:t>0≤ e</a:t>
            </a:r>
            <a:r>
              <a:rPr dirty="0" baseline="-20964" sz="3975" b="1">
                <a:solidFill>
                  <a:srgbClr val="00009A"/>
                </a:solidFill>
                <a:latin typeface="Times New Roman"/>
                <a:cs typeface="Times New Roman"/>
              </a:rPr>
              <a:t>1	</a:t>
            </a:r>
            <a:r>
              <a:rPr dirty="0" sz="4000" b="1">
                <a:solidFill>
                  <a:srgbClr val="00009A"/>
                </a:solidFill>
                <a:latin typeface="Times New Roman"/>
                <a:cs typeface="Times New Roman"/>
              </a:rPr>
              <a:t>&lt;</a:t>
            </a:r>
            <a:r>
              <a:rPr dirty="0" sz="4000" spc="-5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9A"/>
                </a:solidFill>
                <a:latin typeface="Times New Roman"/>
                <a:cs typeface="Times New Roman"/>
              </a:rPr>
              <a:t>e</a:t>
            </a:r>
            <a:r>
              <a:rPr dirty="0" baseline="-20964" sz="3975" b="1">
                <a:solidFill>
                  <a:srgbClr val="00009A"/>
                </a:solidFill>
                <a:latin typeface="Times New Roman"/>
                <a:cs typeface="Times New Roman"/>
              </a:rPr>
              <a:t>2	</a:t>
            </a:r>
            <a:r>
              <a:rPr dirty="0" sz="4000" b="1">
                <a:solidFill>
                  <a:srgbClr val="00009A"/>
                </a:solidFill>
                <a:latin typeface="Times New Roman"/>
                <a:cs typeface="Times New Roman"/>
              </a:rPr>
              <a:t>&lt; </a:t>
            </a:r>
            <a:r>
              <a:rPr dirty="0" sz="4000" spc="-15" b="1">
                <a:solidFill>
                  <a:srgbClr val="00009A"/>
                </a:solidFill>
                <a:latin typeface="SimSun"/>
                <a:cs typeface="SimSun"/>
              </a:rPr>
              <a:t>┄</a:t>
            </a:r>
            <a:r>
              <a:rPr dirty="0" sz="4000" spc="-1000" b="1">
                <a:solidFill>
                  <a:srgbClr val="00009A"/>
                </a:solidFill>
                <a:latin typeface="SimSun"/>
                <a:cs typeface="SimSun"/>
              </a:rPr>
              <a:t> </a:t>
            </a:r>
            <a:r>
              <a:rPr dirty="0" sz="4000" b="1">
                <a:solidFill>
                  <a:srgbClr val="00009A"/>
                </a:solidFill>
                <a:latin typeface="Times New Roman"/>
                <a:cs typeface="Times New Roman"/>
              </a:rPr>
              <a:t>&lt;</a:t>
            </a:r>
            <a:r>
              <a:rPr dirty="0" sz="4000" spc="-10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9A"/>
                </a:solidFill>
                <a:latin typeface="Times New Roman"/>
                <a:cs typeface="Times New Roman"/>
              </a:rPr>
              <a:t>e</a:t>
            </a:r>
            <a:r>
              <a:rPr dirty="0" baseline="-20964" sz="3975" b="1">
                <a:solidFill>
                  <a:srgbClr val="00009A"/>
                </a:solidFill>
                <a:latin typeface="Times New Roman"/>
                <a:cs typeface="Times New Roman"/>
              </a:rPr>
              <a:t>m	</a:t>
            </a:r>
            <a:r>
              <a:rPr dirty="0" sz="4000" b="1">
                <a:solidFill>
                  <a:srgbClr val="00009A"/>
                </a:solidFill>
                <a:latin typeface="Times New Roman"/>
                <a:cs typeface="Times New Roman"/>
              </a:rPr>
              <a:t>=</a:t>
            </a:r>
            <a:r>
              <a:rPr dirty="0" sz="4000" spc="-10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9A"/>
                </a:solidFill>
                <a:latin typeface="Times New Roman"/>
                <a:cs typeface="Times New Roman"/>
              </a:rPr>
              <a:t>n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50">
              <a:latin typeface="Times New Roman"/>
              <a:cs typeface="Times New Roman"/>
            </a:endParaRPr>
          </a:p>
          <a:p>
            <a:pPr marL="125730">
              <a:lnSpc>
                <a:spcPct val="100000"/>
              </a:lnSpc>
              <a:spcBef>
                <a:spcPts val="5"/>
              </a:spcBef>
            </a:pPr>
            <a:r>
              <a:rPr dirty="0" sz="3600">
                <a:solidFill>
                  <a:srgbClr val="323232"/>
                </a:solidFill>
                <a:latin typeface="SimSun"/>
                <a:cs typeface="SimSun"/>
              </a:rPr>
              <a:t>可以下列线性表表示：</a:t>
            </a:r>
            <a:endParaRPr sz="3600">
              <a:latin typeface="SimSun"/>
              <a:cs typeface="SimSun"/>
            </a:endParaRPr>
          </a:p>
          <a:p>
            <a:pPr marL="125730">
              <a:lnSpc>
                <a:spcPct val="100000"/>
              </a:lnSpc>
              <a:spcBef>
                <a:spcPts val="1180"/>
              </a:spcBef>
            </a:pPr>
            <a:r>
              <a:rPr dirty="0" sz="4400" spc="-5" b="1">
                <a:solidFill>
                  <a:srgbClr val="3333CC"/>
                </a:solidFill>
                <a:latin typeface="SimSun"/>
                <a:cs typeface="SimSun"/>
              </a:rPr>
              <a:t>（（</a:t>
            </a:r>
            <a:r>
              <a:rPr dirty="0" sz="4400" spc="-5" b="1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dirty="0" baseline="-21072" sz="4350" spc="-7" b="1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r>
              <a:rPr dirty="0" sz="4400" spc="-5" b="1">
                <a:solidFill>
                  <a:srgbClr val="3333CC"/>
                </a:solidFill>
                <a:latin typeface="Times New Roman"/>
                <a:cs typeface="Times New Roman"/>
              </a:rPr>
              <a:t>, e</a:t>
            </a:r>
            <a:r>
              <a:rPr dirty="0" baseline="-21072" sz="4350" spc="-7" b="1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r>
              <a:rPr dirty="0" sz="4400" spc="-5" b="1">
                <a:solidFill>
                  <a:srgbClr val="3333CC"/>
                </a:solidFill>
                <a:latin typeface="SimSun"/>
                <a:cs typeface="SimSun"/>
              </a:rPr>
              <a:t>）</a:t>
            </a:r>
            <a:r>
              <a:rPr dirty="0" sz="4400" spc="-5" b="1">
                <a:solidFill>
                  <a:srgbClr val="3333CC"/>
                </a:solidFill>
                <a:latin typeface="Times New Roman"/>
                <a:cs typeface="Times New Roman"/>
              </a:rPr>
              <a:t>, </a:t>
            </a:r>
            <a:r>
              <a:rPr dirty="0" sz="4400" b="1">
                <a:solidFill>
                  <a:srgbClr val="3333CC"/>
                </a:solidFill>
                <a:latin typeface="Times New Roman"/>
                <a:cs typeface="Times New Roman"/>
              </a:rPr>
              <a:t>(p</a:t>
            </a:r>
            <a:r>
              <a:rPr dirty="0" baseline="-21072" sz="4350" b="1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dirty="0" sz="4400" b="1">
                <a:solidFill>
                  <a:srgbClr val="3333CC"/>
                </a:solidFill>
                <a:latin typeface="Times New Roman"/>
                <a:cs typeface="Times New Roman"/>
              </a:rPr>
              <a:t>, e</a:t>
            </a:r>
            <a:r>
              <a:rPr dirty="0" baseline="-21072" sz="4350" b="1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dirty="0" sz="4400" b="1">
                <a:solidFill>
                  <a:srgbClr val="3333CC"/>
                </a:solidFill>
                <a:latin typeface="Times New Roman"/>
                <a:cs typeface="Times New Roman"/>
              </a:rPr>
              <a:t>), </a:t>
            </a:r>
            <a:r>
              <a:rPr dirty="0" sz="4400" spc="-10" b="1">
                <a:solidFill>
                  <a:srgbClr val="3333CC"/>
                </a:solidFill>
                <a:latin typeface="SimSun"/>
                <a:cs typeface="SimSun"/>
              </a:rPr>
              <a:t>┄</a:t>
            </a:r>
            <a:r>
              <a:rPr dirty="0" sz="4400" spc="-10" b="1">
                <a:solidFill>
                  <a:srgbClr val="3333CC"/>
                </a:solidFill>
                <a:latin typeface="Times New Roman"/>
                <a:cs typeface="Times New Roman"/>
              </a:rPr>
              <a:t>, </a:t>
            </a:r>
            <a:r>
              <a:rPr dirty="0" sz="4400" b="1">
                <a:solidFill>
                  <a:srgbClr val="3333CC"/>
                </a:solidFill>
                <a:latin typeface="Times New Roman"/>
                <a:cs typeface="Times New Roman"/>
              </a:rPr>
              <a:t>(p</a:t>
            </a:r>
            <a:r>
              <a:rPr dirty="0" baseline="-21072" sz="4350" b="1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dirty="0" sz="4400" b="1">
                <a:solidFill>
                  <a:srgbClr val="3333CC"/>
                </a:solidFill>
                <a:latin typeface="Times New Roman"/>
                <a:cs typeface="Times New Roman"/>
              </a:rPr>
              <a:t>,e</a:t>
            </a:r>
            <a:r>
              <a:rPr dirty="0" baseline="-21072" sz="4350" b="1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dirty="0" sz="4400" b="1">
                <a:solidFill>
                  <a:srgbClr val="3333CC"/>
                </a:solidFill>
                <a:latin typeface="Times New Roman"/>
                <a:cs typeface="Times New Roman"/>
              </a:rPr>
              <a:t>)</a:t>
            </a:r>
            <a:r>
              <a:rPr dirty="0" sz="4400" spc="-20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4400" spc="-20" b="1">
                <a:solidFill>
                  <a:srgbClr val="3333CC"/>
                </a:solidFill>
                <a:latin typeface="SimSun"/>
                <a:cs typeface="SimSun"/>
              </a:rPr>
              <a:t>）</a:t>
            </a:r>
            <a:endParaRPr sz="4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2871" y="749299"/>
            <a:ext cx="6640830" cy="4354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4000" spc="-10" b="1">
                <a:solidFill>
                  <a:srgbClr val="323232"/>
                </a:solidFill>
                <a:latin typeface="SimSun"/>
                <a:cs typeface="SimSun"/>
              </a:rPr>
              <a:t>例如</a:t>
            </a:r>
            <a:r>
              <a:rPr dirty="0" sz="4000" b="1">
                <a:solidFill>
                  <a:srgbClr val="323232"/>
                </a:solidFill>
                <a:latin typeface="Times New Roman"/>
                <a:cs typeface="Times New Roman"/>
              </a:rPr>
              <a:t>:</a:t>
            </a:r>
            <a:endParaRPr sz="4000">
              <a:latin typeface="Times New Roman"/>
              <a:cs typeface="Times New Roman"/>
            </a:endParaRPr>
          </a:p>
          <a:p>
            <a:pPr marL="1104900">
              <a:lnSpc>
                <a:spcPct val="100000"/>
              </a:lnSpc>
              <a:spcBef>
                <a:spcPts val="2975"/>
              </a:spcBef>
              <a:tabLst>
                <a:tab pos="5137785" algn="l"/>
              </a:tabLst>
            </a:pPr>
            <a:r>
              <a:rPr dirty="0" sz="4000" b="1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dirty="0" baseline="-20964" sz="3975" b="1">
                <a:solidFill>
                  <a:srgbClr val="3333CC"/>
                </a:solidFill>
                <a:latin typeface="Times New Roman"/>
                <a:cs typeface="Times New Roman"/>
              </a:rPr>
              <a:t>999</a:t>
            </a:r>
            <a:r>
              <a:rPr dirty="0" sz="4000" b="1">
                <a:solidFill>
                  <a:srgbClr val="3333CC"/>
                </a:solidFill>
                <a:latin typeface="Times New Roman"/>
                <a:cs typeface="Times New Roman"/>
              </a:rPr>
              <a:t>(x) = 7x</a:t>
            </a:r>
            <a:r>
              <a:rPr dirty="0" baseline="25157" sz="3975" b="1">
                <a:solidFill>
                  <a:srgbClr val="3333CC"/>
                </a:solidFill>
                <a:latin typeface="Times New Roman"/>
                <a:cs typeface="Times New Roman"/>
              </a:rPr>
              <a:t>3</a:t>
            </a:r>
            <a:r>
              <a:rPr dirty="0" baseline="25157" sz="3975" spc="562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3333CC"/>
                </a:solidFill>
                <a:latin typeface="Times New Roman"/>
                <a:cs typeface="Times New Roman"/>
              </a:rPr>
              <a:t>-</a:t>
            </a:r>
            <a:r>
              <a:rPr dirty="0" sz="4000" spc="10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3333CC"/>
                </a:solidFill>
                <a:latin typeface="Times New Roman"/>
                <a:cs typeface="Times New Roman"/>
              </a:rPr>
              <a:t>2x</a:t>
            </a:r>
            <a:r>
              <a:rPr dirty="0" baseline="25157" sz="3975" b="1">
                <a:solidFill>
                  <a:srgbClr val="3333CC"/>
                </a:solidFill>
                <a:latin typeface="Times New Roman"/>
                <a:cs typeface="Times New Roman"/>
              </a:rPr>
              <a:t>12	</a:t>
            </a:r>
            <a:r>
              <a:rPr dirty="0" sz="4000" b="1">
                <a:solidFill>
                  <a:srgbClr val="3333CC"/>
                </a:solidFill>
                <a:latin typeface="Times New Roman"/>
                <a:cs typeface="Times New Roman"/>
              </a:rPr>
              <a:t>-</a:t>
            </a:r>
            <a:r>
              <a:rPr dirty="0" sz="4000" spc="-30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3333CC"/>
                </a:solidFill>
                <a:latin typeface="Times New Roman"/>
                <a:cs typeface="Times New Roman"/>
              </a:rPr>
              <a:t>8x</a:t>
            </a:r>
            <a:r>
              <a:rPr dirty="0" baseline="25157" sz="3975" b="1">
                <a:solidFill>
                  <a:srgbClr val="3333CC"/>
                </a:solidFill>
                <a:latin typeface="Times New Roman"/>
                <a:cs typeface="Times New Roman"/>
              </a:rPr>
              <a:t>999</a:t>
            </a:r>
            <a:endParaRPr baseline="25157" sz="397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50">
              <a:latin typeface="Times New Roman"/>
              <a:cs typeface="Times New Roman"/>
            </a:endParaRPr>
          </a:p>
          <a:p>
            <a:pPr marL="219075">
              <a:lnSpc>
                <a:spcPct val="100000"/>
              </a:lnSpc>
            </a:pPr>
            <a:r>
              <a:rPr dirty="0" sz="4000">
                <a:solidFill>
                  <a:srgbClr val="323232"/>
                </a:solidFill>
                <a:latin typeface="SimSun"/>
                <a:cs typeface="SimSun"/>
              </a:rPr>
              <a:t>可用线性表</a:t>
            </a:r>
            <a:endParaRPr sz="4000">
              <a:latin typeface="SimSun"/>
              <a:cs typeface="SimSun"/>
            </a:endParaRPr>
          </a:p>
          <a:p>
            <a:pPr marL="1108075">
              <a:lnSpc>
                <a:spcPct val="100000"/>
              </a:lnSpc>
              <a:spcBef>
                <a:spcPts val="1200"/>
              </a:spcBef>
            </a:pPr>
            <a:r>
              <a:rPr dirty="0" sz="4000" b="1">
                <a:solidFill>
                  <a:srgbClr val="3333CC"/>
                </a:solidFill>
                <a:latin typeface="Times New Roman"/>
                <a:cs typeface="Times New Roman"/>
              </a:rPr>
              <a:t>( (7, 3), (-2, 12), (-8, 999)</a:t>
            </a:r>
            <a:r>
              <a:rPr dirty="0" sz="4000" spc="-80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3333CC"/>
                </a:solidFill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  <a:p>
            <a:pPr marL="219075">
              <a:lnSpc>
                <a:spcPct val="100000"/>
              </a:lnSpc>
              <a:spcBef>
                <a:spcPts val="1200"/>
              </a:spcBef>
            </a:pPr>
            <a:r>
              <a:rPr dirty="0" sz="4000">
                <a:solidFill>
                  <a:srgbClr val="323232"/>
                </a:solidFill>
                <a:latin typeface="SimSun"/>
                <a:cs typeface="SimSun"/>
              </a:rPr>
              <a:t>表示</a:t>
            </a:r>
            <a:endParaRPr sz="4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371" y="507745"/>
            <a:ext cx="866584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3333CC"/>
                </a:solidFill>
                <a:latin typeface="SimSun"/>
                <a:cs typeface="SimSun"/>
              </a:rPr>
              <a:t>抽象数据类型一元多项式的定义如下：</a:t>
            </a:r>
            <a:endParaRPr sz="40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673" y="995425"/>
            <a:ext cx="8536940" cy="397573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60"/>
              </a:spcBef>
            </a:pPr>
            <a:r>
              <a:rPr dirty="0" sz="3600" spc="-5" b="1">
                <a:solidFill>
                  <a:srgbClr val="650033"/>
                </a:solidFill>
                <a:latin typeface="Times New Roman"/>
                <a:cs typeface="Times New Roman"/>
              </a:rPr>
              <a:t>ADT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Polynomial</a:t>
            </a:r>
            <a:r>
              <a:rPr dirty="0" sz="3600" spc="-80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  <a:p>
            <a:pPr marL="254000">
              <a:lnSpc>
                <a:spcPct val="100000"/>
              </a:lnSpc>
              <a:spcBef>
                <a:spcPts val="865"/>
              </a:spcBef>
            </a:pPr>
            <a:r>
              <a:rPr dirty="0" sz="3600" spc="-10" b="1">
                <a:solidFill>
                  <a:srgbClr val="CC0000"/>
                </a:solidFill>
                <a:latin typeface="SimSun"/>
                <a:cs typeface="SimSun"/>
              </a:rPr>
              <a:t>数据对象</a:t>
            </a:r>
            <a:r>
              <a:rPr dirty="0" sz="3600">
                <a:solidFill>
                  <a:srgbClr val="9A0000"/>
                </a:solidFill>
                <a:latin typeface="SimSun"/>
                <a:cs typeface="SimSun"/>
              </a:rPr>
              <a:t>：</a:t>
            </a:r>
            <a:endParaRPr sz="3600">
              <a:latin typeface="SimSun"/>
              <a:cs typeface="SimSun"/>
            </a:endParaRPr>
          </a:p>
          <a:p>
            <a:pPr marL="1433830" marR="734695" indent="-1020444">
              <a:lnSpc>
                <a:spcPct val="120000"/>
              </a:lnSpc>
              <a:spcBef>
                <a:spcPts val="434"/>
              </a:spcBef>
              <a:tabLst>
                <a:tab pos="6960234" algn="l"/>
              </a:tabLst>
            </a:pPr>
            <a:r>
              <a:rPr dirty="0" sz="3600" spc="-5" b="1">
                <a:solidFill>
                  <a:srgbClr val="323232"/>
                </a:solidFill>
                <a:latin typeface="Times New Roman"/>
                <a:cs typeface="Times New Roman"/>
              </a:rPr>
              <a:t>D</a:t>
            </a:r>
            <a:r>
              <a:rPr dirty="0" sz="3600">
                <a:solidFill>
                  <a:srgbClr val="323232"/>
                </a:solidFill>
                <a:latin typeface="SimSun"/>
                <a:cs typeface="SimSun"/>
              </a:rPr>
              <a:t>＝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{</a:t>
            </a:r>
            <a:r>
              <a:rPr dirty="0" sz="3600" spc="-5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360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3600" spc="442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|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360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3600" spc="442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SimSun"/>
                <a:cs typeface="SimSun"/>
              </a:rPr>
              <a:t>∈</a:t>
            </a:r>
            <a:r>
              <a:rPr dirty="0" sz="3600" spc="-25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rmSet,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i=1,2,...,m,	</a:t>
            </a:r>
            <a:r>
              <a:rPr dirty="0" sz="3600" spc="-15">
                <a:solidFill>
                  <a:srgbClr val="323232"/>
                </a:solidFill>
                <a:latin typeface="Times New Roman"/>
                <a:cs typeface="Times New Roman"/>
              </a:rPr>
              <a:t>m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≥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0  </a:t>
            </a:r>
            <a:r>
              <a:rPr dirty="0" sz="3600" spc="-40">
                <a:solidFill>
                  <a:srgbClr val="323232"/>
                </a:solidFill>
                <a:latin typeface="Times New Roman"/>
                <a:cs typeface="Times New Roman"/>
              </a:rPr>
              <a:t>TermSet </a:t>
            </a:r>
            <a:r>
              <a:rPr dirty="0" sz="3600">
                <a:solidFill>
                  <a:srgbClr val="323232"/>
                </a:solidFill>
                <a:latin typeface="SimSun"/>
                <a:cs typeface="SimSun"/>
              </a:rPr>
              <a:t>中的</a:t>
            </a:r>
            <a:r>
              <a:rPr dirty="0" sz="3600" spc="-10" b="1">
                <a:solidFill>
                  <a:srgbClr val="650033"/>
                </a:solidFill>
                <a:latin typeface="SimSun"/>
                <a:cs typeface="SimSun"/>
              </a:rPr>
              <a:t>每个元素包含一个</a:t>
            </a:r>
            <a:endParaRPr sz="3600">
              <a:latin typeface="SimSun"/>
              <a:cs typeface="SimSun"/>
            </a:endParaRPr>
          </a:p>
          <a:p>
            <a:pPr marL="1334135">
              <a:lnSpc>
                <a:spcPct val="100000"/>
              </a:lnSpc>
              <a:spcBef>
                <a:spcPts val="865"/>
              </a:spcBef>
            </a:pPr>
            <a:r>
              <a:rPr dirty="0" sz="3600" spc="-5" b="1">
                <a:solidFill>
                  <a:srgbClr val="650033"/>
                </a:solidFill>
                <a:latin typeface="SimSun"/>
                <a:cs typeface="SimSun"/>
              </a:rPr>
              <a:t>表示系数的实数和表示指数的整</a:t>
            </a:r>
            <a:r>
              <a:rPr dirty="0" sz="3600" spc="-15" b="1">
                <a:solidFill>
                  <a:srgbClr val="650033"/>
                </a:solidFill>
                <a:latin typeface="SimSun"/>
                <a:cs typeface="SimSun"/>
              </a:rPr>
              <a:t>数</a:t>
            </a:r>
            <a:r>
              <a:rPr dirty="0" sz="3600" spc="-950" b="1">
                <a:solidFill>
                  <a:srgbClr val="650033"/>
                </a:solidFill>
                <a:latin typeface="SimSun"/>
                <a:cs typeface="SimSun"/>
              </a:rPr>
              <a:t> 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  <a:p>
            <a:pPr marL="254000">
              <a:lnSpc>
                <a:spcPct val="100000"/>
              </a:lnSpc>
              <a:spcBef>
                <a:spcPts val="430"/>
              </a:spcBef>
            </a:pPr>
            <a:r>
              <a:rPr dirty="0" sz="3600" spc="-10" b="1">
                <a:solidFill>
                  <a:srgbClr val="CC0000"/>
                </a:solidFill>
                <a:latin typeface="SimSun"/>
                <a:cs typeface="SimSun"/>
              </a:rPr>
              <a:t>数据关系</a:t>
            </a:r>
            <a:r>
              <a:rPr dirty="0" sz="3600">
                <a:solidFill>
                  <a:srgbClr val="9A0000"/>
                </a:solidFill>
                <a:latin typeface="SimSun"/>
                <a:cs typeface="SimSun"/>
              </a:rPr>
              <a:t>：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9568" y="5223764"/>
            <a:ext cx="513588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323232"/>
                </a:solidFill>
                <a:latin typeface="Times New Roman"/>
                <a:cs typeface="Times New Roman"/>
              </a:rPr>
              <a:t>R1</a:t>
            </a:r>
            <a:r>
              <a:rPr dirty="0" sz="3600" spc="-5">
                <a:solidFill>
                  <a:srgbClr val="323232"/>
                </a:solidFill>
                <a:latin typeface="SimSun"/>
                <a:cs typeface="SimSun"/>
              </a:rPr>
              <a:t>＝</a:t>
            </a:r>
            <a:r>
              <a:rPr dirty="0" sz="3600" spc="-5" b="1">
                <a:solidFill>
                  <a:srgbClr val="323232"/>
                </a:solidFill>
                <a:latin typeface="Times New Roman"/>
                <a:cs typeface="Times New Roman"/>
              </a:rPr>
              <a:t>{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&lt;a</a:t>
            </a:r>
            <a:r>
              <a:rPr dirty="0" baseline="-20833" sz="3600" spc="-7">
                <a:solidFill>
                  <a:srgbClr val="323232"/>
                </a:solidFill>
                <a:latin typeface="Times New Roman"/>
                <a:cs typeface="Times New Roman"/>
              </a:rPr>
              <a:t>i-1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,a</a:t>
            </a:r>
            <a:r>
              <a:rPr dirty="0" baseline="-20833" sz="3600" spc="-7">
                <a:solidFill>
                  <a:srgbClr val="323232"/>
                </a:solidFill>
                <a:latin typeface="Times New Roman"/>
                <a:cs typeface="Times New Roman"/>
              </a:rPr>
              <a:t>i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&gt;|a</a:t>
            </a:r>
            <a:r>
              <a:rPr dirty="0" baseline="-20833" sz="3600" spc="-7">
                <a:solidFill>
                  <a:srgbClr val="323232"/>
                </a:solidFill>
                <a:latin typeface="Times New Roman"/>
                <a:cs typeface="Times New Roman"/>
              </a:rPr>
              <a:t>i-1</a:t>
            </a:r>
            <a:r>
              <a:rPr dirty="0" baseline="-20833" sz="3600" spc="-494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,a</a:t>
            </a:r>
            <a:r>
              <a:rPr dirty="0" baseline="-20833" sz="3600" spc="-7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dirty="0" sz="3600" spc="-5">
                <a:solidFill>
                  <a:srgbClr val="323232"/>
                </a:solidFill>
                <a:latin typeface="SimSun"/>
                <a:cs typeface="SimSun"/>
              </a:rPr>
              <a:t>∈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D</a:t>
            </a:r>
            <a:r>
              <a:rPr dirty="0" sz="4000" spc="-5">
                <a:solidFill>
                  <a:srgbClr val="323232"/>
                </a:solidFill>
                <a:latin typeface="Times New Roman"/>
                <a:cs typeface="Times New Roman"/>
              </a:rPr>
              <a:t>,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2171" y="5274817"/>
            <a:ext cx="14401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i=2,...,n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1184" y="5951473"/>
            <a:ext cx="67544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323232"/>
                </a:solidFill>
                <a:latin typeface="SimSun"/>
                <a:cs typeface="SimSun"/>
              </a:rPr>
              <a:t>且</a:t>
            </a:r>
            <a:r>
              <a:rPr dirty="0" sz="3600" spc="-5" b="1">
                <a:solidFill>
                  <a:srgbClr val="650033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3600" spc="-7" b="1">
                <a:solidFill>
                  <a:srgbClr val="650033"/>
                </a:solidFill>
                <a:latin typeface="Times New Roman"/>
                <a:cs typeface="Times New Roman"/>
              </a:rPr>
              <a:t>i-1</a:t>
            </a:r>
            <a:r>
              <a:rPr dirty="0" sz="3600" spc="-10" b="1">
                <a:solidFill>
                  <a:srgbClr val="650033"/>
                </a:solidFill>
                <a:latin typeface="SimSun"/>
                <a:cs typeface="SimSun"/>
              </a:rPr>
              <a:t>中的指数值</a:t>
            </a:r>
            <a:r>
              <a:rPr dirty="0" sz="3600" spc="-5" b="1">
                <a:solidFill>
                  <a:srgbClr val="650033"/>
                </a:solidFill>
                <a:latin typeface="SimSun"/>
                <a:cs typeface="SimSun"/>
              </a:rPr>
              <a:t>＜</a:t>
            </a:r>
            <a:r>
              <a:rPr dirty="0" sz="3600" spc="-5" b="1">
                <a:solidFill>
                  <a:srgbClr val="650033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3600" spc="-7" b="1">
                <a:solidFill>
                  <a:srgbClr val="650033"/>
                </a:solidFill>
                <a:latin typeface="Times New Roman"/>
                <a:cs typeface="Times New Roman"/>
              </a:rPr>
              <a:t>i</a:t>
            </a:r>
            <a:r>
              <a:rPr dirty="0" sz="3600" spc="-5" b="1">
                <a:solidFill>
                  <a:srgbClr val="650033"/>
                </a:solidFill>
                <a:latin typeface="SimSun"/>
                <a:cs typeface="SimSun"/>
              </a:rPr>
              <a:t>中的指数</a:t>
            </a:r>
            <a:r>
              <a:rPr dirty="0" sz="3600" spc="-15" b="1">
                <a:solidFill>
                  <a:srgbClr val="650033"/>
                </a:solidFill>
                <a:latin typeface="SimSun"/>
                <a:cs typeface="SimSun"/>
              </a:rPr>
              <a:t>值</a:t>
            </a:r>
            <a:r>
              <a:rPr dirty="0" sz="3600" spc="-940" b="1">
                <a:solidFill>
                  <a:srgbClr val="650033"/>
                </a:solidFill>
                <a:latin typeface="SimSun"/>
                <a:cs typeface="SimSun"/>
              </a:rPr>
              <a:t> 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2120" y="481076"/>
            <a:ext cx="257048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 b="1">
                <a:solidFill>
                  <a:srgbClr val="CC0000"/>
                </a:solidFill>
                <a:latin typeface="SimSun"/>
                <a:cs typeface="SimSun"/>
              </a:rPr>
              <a:t>基本操作：</a:t>
            </a:r>
            <a:endParaRPr sz="40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5520" y="887275"/>
            <a:ext cx="6690995" cy="6036945"/>
          </a:xfrm>
          <a:prstGeom prst="rect">
            <a:avLst/>
          </a:prstGeom>
        </p:spPr>
        <p:txBody>
          <a:bodyPr wrap="square" lIns="0" tIns="230504" rIns="0" bIns="0" rtlCol="0" vert="horz">
            <a:spAutoFit/>
          </a:bodyPr>
          <a:lstStyle/>
          <a:p>
            <a:pPr marL="605790">
              <a:lnSpc>
                <a:spcPct val="100000"/>
              </a:lnSpc>
              <a:spcBef>
                <a:spcPts val="1814"/>
              </a:spcBef>
            </a:pPr>
            <a:r>
              <a:rPr dirty="0" sz="3600" spc="-10" b="1">
                <a:solidFill>
                  <a:srgbClr val="650033"/>
                </a:solidFill>
                <a:latin typeface="Times New Roman"/>
                <a:cs typeface="Times New Roman"/>
              </a:rPr>
              <a:t>CreatPolyn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( </a:t>
            </a:r>
            <a:r>
              <a:rPr dirty="0" sz="3600" spc="-110" b="1">
                <a:solidFill>
                  <a:srgbClr val="650033"/>
                </a:solidFill>
                <a:latin typeface="Times New Roman"/>
                <a:cs typeface="Times New Roman"/>
              </a:rPr>
              <a:t>&amp;P,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m</a:t>
            </a:r>
            <a:r>
              <a:rPr dirty="0" sz="3600" spc="105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1520"/>
              </a:spcBef>
            </a:pPr>
            <a:r>
              <a:rPr dirty="0" sz="3200" spc="-10" b="1">
                <a:solidFill>
                  <a:srgbClr val="FF5050"/>
                </a:solidFill>
                <a:latin typeface="SimSun"/>
                <a:cs typeface="SimSun"/>
              </a:rPr>
              <a:t>操作结果</a:t>
            </a:r>
            <a:r>
              <a:rPr dirty="0" sz="3200" spc="-5">
                <a:solidFill>
                  <a:srgbClr val="323232"/>
                </a:solidFill>
                <a:latin typeface="SimSun"/>
                <a:cs typeface="SimSun"/>
              </a:rPr>
              <a:t>：输入</a:t>
            </a:r>
            <a:r>
              <a:rPr dirty="0" sz="3200" spc="-805">
                <a:solidFill>
                  <a:srgbClr val="323232"/>
                </a:solidFill>
                <a:latin typeface="SimSun"/>
                <a:cs typeface="SimSu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m</a:t>
            </a:r>
            <a:r>
              <a:rPr dirty="0" sz="3200" spc="-3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SimSun"/>
                <a:cs typeface="SimSun"/>
              </a:rPr>
              <a:t>项的系数和指数，</a:t>
            </a:r>
            <a:endParaRPr sz="3200">
              <a:latin typeface="SimSun"/>
              <a:cs typeface="SimSun"/>
            </a:endParaRPr>
          </a:p>
          <a:p>
            <a:pPr marL="2090420">
              <a:lnSpc>
                <a:spcPct val="100000"/>
              </a:lnSpc>
              <a:spcBef>
                <a:spcPts val="770"/>
              </a:spcBef>
            </a:pPr>
            <a:r>
              <a:rPr dirty="0" sz="3200" spc="-5">
                <a:solidFill>
                  <a:srgbClr val="323232"/>
                </a:solidFill>
                <a:latin typeface="SimSun"/>
                <a:cs typeface="SimSun"/>
              </a:rPr>
              <a:t>建立一元多项式</a:t>
            </a:r>
            <a:r>
              <a:rPr dirty="0" sz="3200" spc="-800">
                <a:solidFill>
                  <a:srgbClr val="323232"/>
                </a:solidFill>
                <a:latin typeface="SimSun"/>
                <a:cs typeface="SimSun"/>
              </a:rPr>
              <a:t> </a:t>
            </a:r>
            <a:r>
              <a:rPr dirty="0" sz="3200" spc="-10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dirty="0" sz="3200" spc="-5">
                <a:solidFill>
                  <a:srgbClr val="323232"/>
                </a:solidFill>
                <a:latin typeface="SimSun"/>
                <a:cs typeface="SimSun"/>
              </a:rPr>
              <a:t>。</a:t>
            </a:r>
            <a:endParaRPr sz="3200">
              <a:latin typeface="SimSun"/>
              <a:cs typeface="SimSun"/>
            </a:endParaRPr>
          </a:p>
          <a:p>
            <a:pPr marL="605790">
              <a:lnSpc>
                <a:spcPct val="100000"/>
              </a:lnSpc>
              <a:spcBef>
                <a:spcPts val="1260"/>
              </a:spcBef>
            </a:pPr>
            <a:r>
              <a:rPr dirty="0" sz="3600" spc="-10" b="1">
                <a:solidFill>
                  <a:srgbClr val="650033"/>
                </a:solidFill>
                <a:latin typeface="Times New Roman"/>
                <a:cs typeface="Times New Roman"/>
              </a:rPr>
              <a:t>DestroyPolyn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( &amp;P</a:t>
            </a:r>
            <a:r>
              <a:rPr dirty="0" sz="3600" spc="-200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22225" marR="551815" indent="-635">
              <a:lnSpc>
                <a:spcPct val="120000"/>
              </a:lnSpc>
              <a:spcBef>
                <a:spcPts val="805"/>
              </a:spcBef>
            </a:pPr>
            <a:r>
              <a:rPr dirty="0" sz="3200" spc="-10" b="1">
                <a:solidFill>
                  <a:srgbClr val="FF5050"/>
                </a:solidFill>
                <a:latin typeface="SimSun"/>
                <a:cs typeface="SimSun"/>
              </a:rPr>
              <a:t>初始条件</a:t>
            </a:r>
            <a:r>
              <a:rPr dirty="0" sz="3200" spc="-5">
                <a:solidFill>
                  <a:srgbClr val="323232"/>
                </a:solidFill>
                <a:latin typeface="SimSun"/>
                <a:cs typeface="SimSun"/>
              </a:rPr>
              <a:t>：一元多项式</a:t>
            </a:r>
            <a:r>
              <a:rPr dirty="0" sz="3200" spc="-810">
                <a:solidFill>
                  <a:srgbClr val="323232"/>
                </a:solidFill>
                <a:latin typeface="SimSun"/>
                <a:cs typeface="SimSu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dirty="0" sz="3200" spc="-15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SimSun"/>
                <a:cs typeface="SimSun"/>
              </a:rPr>
              <a:t>已存在。 </a:t>
            </a:r>
            <a:r>
              <a:rPr dirty="0" sz="3200" spc="-10" b="1">
                <a:solidFill>
                  <a:srgbClr val="FF5050"/>
                </a:solidFill>
                <a:latin typeface="SimSun"/>
                <a:cs typeface="SimSun"/>
              </a:rPr>
              <a:t>操作结果</a:t>
            </a:r>
            <a:r>
              <a:rPr dirty="0" sz="3200" spc="-5">
                <a:solidFill>
                  <a:srgbClr val="323232"/>
                </a:solidFill>
                <a:latin typeface="SimSun"/>
                <a:cs typeface="SimSun"/>
              </a:rPr>
              <a:t>：销毁一元多项式</a:t>
            </a:r>
            <a:r>
              <a:rPr dirty="0" sz="3200" spc="-785">
                <a:solidFill>
                  <a:srgbClr val="323232"/>
                </a:solidFill>
                <a:latin typeface="SimSun"/>
                <a:cs typeface="SimSun"/>
              </a:rPr>
              <a:t> </a:t>
            </a:r>
            <a:r>
              <a:rPr dirty="0" sz="3200" spc="-10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dirty="0" sz="3200" spc="-5">
                <a:solidFill>
                  <a:srgbClr val="323232"/>
                </a:solidFill>
                <a:latin typeface="SimSun"/>
                <a:cs typeface="SimSun"/>
              </a:rPr>
              <a:t>。</a:t>
            </a:r>
            <a:endParaRPr sz="3200">
              <a:latin typeface="SimSun"/>
              <a:cs typeface="SimSun"/>
            </a:endParaRPr>
          </a:p>
          <a:p>
            <a:pPr marL="605790">
              <a:lnSpc>
                <a:spcPct val="100000"/>
              </a:lnSpc>
              <a:spcBef>
                <a:spcPts val="1210"/>
              </a:spcBef>
            </a:pP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PrintPolyn ( &amp;P</a:t>
            </a:r>
            <a:r>
              <a:rPr dirty="0" sz="3600" spc="-225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12700" marR="241300" indent="-635">
              <a:lnSpc>
                <a:spcPct val="120000"/>
              </a:lnSpc>
              <a:spcBef>
                <a:spcPts val="980"/>
              </a:spcBef>
            </a:pPr>
            <a:r>
              <a:rPr dirty="0" sz="3200" spc="-10" b="1">
                <a:solidFill>
                  <a:srgbClr val="FF5050"/>
                </a:solidFill>
                <a:latin typeface="SimSun"/>
                <a:cs typeface="SimSun"/>
              </a:rPr>
              <a:t>初始条件</a:t>
            </a:r>
            <a:r>
              <a:rPr dirty="0" sz="3200" spc="-5">
                <a:solidFill>
                  <a:srgbClr val="323232"/>
                </a:solidFill>
                <a:latin typeface="SimSun"/>
                <a:cs typeface="SimSun"/>
              </a:rPr>
              <a:t>：一元多项式</a:t>
            </a:r>
            <a:r>
              <a:rPr dirty="0" sz="3200" spc="-790">
                <a:solidFill>
                  <a:srgbClr val="323232"/>
                </a:solidFill>
                <a:latin typeface="SimSun"/>
                <a:cs typeface="SimSu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dirty="0" sz="3200" spc="-13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SimSun"/>
                <a:cs typeface="SimSun"/>
              </a:rPr>
              <a:t>已存在。 </a:t>
            </a:r>
            <a:r>
              <a:rPr dirty="0" sz="3200" spc="-10" b="1">
                <a:solidFill>
                  <a:srgbClr val="FF5050"/>
                </a:solidFill>
                <a:latin typeface="SimSun"/>
                <a:cs typeface="SimSun"/>
              </a:rPr>
              <a:t>操作结果</a:t>
            </a:r>
            <a:r>
              <a:rPr dirty="0" sz="3200" spc="-5">
                <a:solidFill>
                  <a:srgbClr val="323232"/>
                </a:solidFill>
                <a:latin typeface="SimSun"/>
                <a:cs typeface="SimSun"/>
              </a:rPr>
              <a:t>：打印输出一元多项式</a:t>
            </a:r>
            <a:r>
              <a:rPr dirty="0" sz="3200" spc="-835">
                <a:solidFill>
                  <a:srgbClr val="323232"/>
                </a:solidFill>
                <a:latin typeface="SimSun"/>
                <a:cs typeface="SimSun"/>
              </a:rPr>
              <a:t> </a:t>
            </a:r>
            <a:r>
              <a:rPr dirty="0" sz="3200" spc="-10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dirty="0" sz="3200" spc="-5">
                <a:solidFill>
                  <a:srgbClr val="323232"/>
                </a:solidFill>
                <a:latin typeface="SimSun"/>
                <a:cs typeface="SimSun"/>
              </a:rPr>
              <a:t>。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2773" y="495554"/>
            <a:ext cx="33280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Times New Roman"/>
                <a:cs typeface="Times New Roman"/>
              </a:rPr>
              <a:t>PolynLength( P</a:t>
            </a:r>
            <a:r>
              <a:rPr dirty="0" sz="3600" spc="-30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8373" y="1155903"/>
            <a:ext cx="8376284" cy="583946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865"/>
              </a:spcBef>
            </a:pPr>
            <a:r>
              <a:rPr dirty="0" sz="3200" spc="-10" b="1">
                <a:solidFill>
                  <a:srgbClr val="FF5050"/>
                </a:solidFill>
                <a:latin typeface="SimSun"/>
                <a:cs typeface="SimSun"/>
              </a:rPr>
              <a:t>初始条件</a:t>
            </a:r>
            <a:r>
              <a:rPr dirty="0" sz="3200" spc="-5">
                <a:solidFill>
                  <a:srgbClr val="323232"/>
                </a:solidFill>
                <a:latin typeface="SimSun"/>
                <a:cs typeface="SimSun"/>
              </a:rPr>
              <a:t>：一元多项式</a:t>
            </a:r>
            <a:r>
              <a:rPr dirty="0" sz="3200" spc="-780">
                <a:solidFill>
                  <a:srgbClr val="323232"/>
                </a:solidFill>
                <a:latin typeface="SimSun"/>
                <a:cs typeface="SimSu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dirty="0" sz="3200" spc="-13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SimSun"/>
                <a:cs typeface="SimSun"/>
              </a:rPr>
              <a:t>已存在。</a:t>
            </a:r>
            <a:endParaRPr sz="32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dirty="0" sz="3200" spc="-10" b="1">
                <a:solidFill>
                  <a:srgbClr val="FF5050"/>
                </a:solidFill>
                <a:latin typeface="SimSun"/>
                <a:cs typeface="SimSun"/>
              </a:rPr>
              <a:t>操作结果</a:t>
            </a:r>
            <a:r>
              <a:rPr dirty="0" sz="3200" spc="-5">
                <a:solidFill>
                  <a:srgbClr val="323232"/>
                </a:solidFill>
                <a:latin typeface="SimSun"/>
                <a:cs typeface="SimSun"/>
              </a:rPr>
              <a:t>：返回一元多项式</a:t>
            </a:r>
            <a:r>
              <a:rPr dirty="0" sz="3200" spc="-780">
                <a:solidFill>
                  <a:srgbClr val="323232"/>
                </a:solidFill>
                <a:latin typeface="SimSun"/>
                <a:cs typeface="SimSu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dirty="0" sz="3200" spc="-13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SimSun"/>
                <a:cs typeface="SimSun"/>
              </a:rPr>
              <a:t>中的项数。</a:t>
            </a:r>
            <a:endParaRPr sz="3200">
              <a:latin typeface="SimSun"/>
              <a:cs typeface="SimSun"/>
            </a:endParaRPr>
          </a:p>
          <a:p>
            <a:pPr marL="901700">
              <a:lnSpc>
                <a:spcPct val="100000"/>
              </a:lnSpc>
              <a:spcBef>
                <a:spcPts val="1135"/>
              </a:spcBef>
            </a:pPr>
            <a:r>
              <a:rPr dirty="0" sz="3600" spc="-5" b="1">
                <a:solidFill>
                  <a:srgbClr val="650033"/>
                </a:solidFill>
                <a:latin typeface="Times New Roman"/>
                <a:cs typeface="Times New Roman"/>
              </a:rPr>
              <a:t>AddPolyn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( &amp;Pa, &amp;Pb</a:t>
            </a:r>
            <a:r>
              <a:rPr dirty="0" sz="3600" spc="-50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469900" marR="555625">
              <a:lnSpc>
                <a:spcPct val="120000"/>
              </a:lnSpc>
              <a:spcBef>
                <a:spcPts val="805"/>
              </a:spcBef>
            </a:pPr>
            <a:r>
              <a:rPr dirty="0" sz="3200" spc="-10" b="1">
                <a:solidFill>
                  <a:srgbClr val="FF5050"/>
                </a:solidFill>
                <a:latin typeface="SimSun"/>
                <a:cs typeface="SimSun"/>
              </a:rPr>
              <a:t>初始条件</a:t>
            </a:r>
            <a:r>
              <a:rPr dirty="0" sz="3200" spc="-5">
                <a:solidFill>
                  <a:srgbClr val="323232"/>
                </a:solidFill>
                <a:latin typeface="SimSun"/>
                <a:cs typeface="SimSun"/>
              </a:rPr>
              <a:t>：一元多项式</a:t>
            </a:r>
            <a:r>
              <a:rPr dirty="0" sz="3200" spc="-790">
                <a:solidFill>
                  <a:srgbClr val="323232"/>
                </a:solidFill>
                <a:latin typeface="SimSun"/>
                <a:cs typeface="SimSu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Pa</a:t>
            </a:r>
            <a:r>
              <a:rPr dirty="0" sz="3200" spc="-1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SimSun"/>
                <a:cs typeface="SimSun"/>
              </a:rPr>
              <a:t>和</a:t>
            </a:r>
            <a:r>
              <a:rPr dirty="0" sz="3200" spc="-819">
                <a:solidFill>
                  <a:srgbClr val="323232"/>
                </a:solidFill>
                <a:latin typeface="SimSun"/>
                <a:cs typeface="SimSu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Pb</a:t>
            </a:r>
            <a:r>
              <a:rPr dirty="0" sz="3200" spc="-2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SimSun"/>
                <a:cs typeface="SimSun"/>
              </a:rPr>
              <a:t>已存在。 </a:t>
            </a:r>
            <a:r>
              <a:rPr dirty="0" sz="3200" spc="-10" b="1">
                <a:solidFill>
                  <a:srgbClr val="FF5050"/>
                </a:solidFill>
                <a:latin typeface="SimSun"/>
                <a:cs typeface="SimSun"/>
              </a:rPr>
              <a:t>操作结果</a:t>
            </a:r>
            <a:r>
              <a:rPr dirty="0" sz="3200" spc="-5">
                <a:solidFill>
                  <a:srgbClr val="323232"/>
                </a:solidFill>
                <a:latin typeface="SimSun"/>
                <a:cs typeface="SimSun"/>
              </a:rPr>
              <a:t>：完成多项式相加运算，即：</a:t>
            </a:r>
            <a:endParaRPr sz="3200">
              <a:latin typeface="SimSun"/>
              <a:cs typeface="SimSun"/>
            </a:endParaRPr>
          </a:p>
          <a:p>
            <a:pPr marL="1689100">
              <a:lnSpc>
                <a:spcPct val="100000"/>
              </a:lnSpc>
              <a:spcBef>
                <a:spcPts val="765"/>
              </a:spcBef>
            </a:pP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Pa</a:t>
            </a:r>
            <a:r>
              <a:rPr dirty="0" sz="3200" spc="-2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=</a:t>
            </a:r>
            <a:r>
              <a:rPr dirty="0" sz="3200" spc="-2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Pa</a:t>
            </a:r>
            <a:r>
              <a:rPr dirty="0" sz="3200" spc="-5">
                <a:solidFill>
                  <a:srgbClr val="323232"/>
                </a:solidFill>
                <a:latin typeface="SimSun"/>
                <a:cs typeface="SimSun"/>
              </a:rPr>
              <a:t>＋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Pb</a:t>
            </a:r>
            <a:r>
              <a:rPr dirty="0" sz="3200" spc="-5">
                <a:solidFill>
                  <a:srgbClr val="323232"/>
                </a:solidFill>
                <a:latin typeface="SimSun"/>
                <a:cs typeface="SimSun"/>
              </a:rPr>
              <a:t>，并销毁一元多项式</a:t>
            </a:r>
            <a:r>
              <a:rPr dirty="0" sz="3200" spc="-795">
                <a:solidFill>
                  <a:srgbClr val="323232"/>
                </a:solidFill>
                <a:latin typeface="SimSun"/>
                <a:cs typeface="SimSun"/>
              </a:rPr>
              <a:t> </a:t>
            </a:r>
            <a:r>
              <a:rPr dirty="0" sz="3200" spc="-5">
                <a:solidFill>
                  <a:srgbClr val="323232"/>
                </a:solidFill>
                <a:latin typeface="Times New Roman"/>
                <a:cs typeface="Times New Roman"/>
              </a:rPr>
              <a:t>Pb</a:t>
            </a:r>
            <a:r>
              <a:rPr dirty="0" sz="3200" spc="-5">
                <a:solidFill>
                  <a:srgbClr val="323232"/>
                </a:solidFill>
                <a:latin typeface="SimSun"/>
                <a:cs typeface="SimSun"/>
              </a:rPr>
              <a:t>。</a:t>
            </a:r>
            <a:endParaRPr sz="3200">
              <a:latin typeface="SimSun"/>
              <a:cs typeface="SimSun"/>
            </a:endParaRPr>
          </a:p>
          <a:p>
            <a:pPr marL="927100">
              <a:lnSpc>
                <a:spcPct val="100000"/>
              </a:lnSpc>
              <a:spcBef>
                <a:spcPts val="1789"/>
              </a:spcBef>
            </a:pP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SubtractPolyn ( &amp;Pa, &amp;Pb</a:t>
            </a:r>
            <a:r>
              <a:rPr dirty="0" sz="3600" spc="-40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spcBef>
                <a:spcPts val="865"/>
              </a:spcBef>
              <a:tabLst>
                <a:tab pos="2412365" algn="l"/>
              </a:tabLst>
            </a:pP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…	…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} </a:t>
            </a:r>
            <a:r>
              <a:rPr dirty="0" sz="3600" spc="-5" b="1">
                <a:solidFill>
                  <a:srgbClr val="650033"/>
                </a:solidFill>
                <a:latin typeface="Times New Roman"/>
                <a:cs typeface="Times New Roman"/>
              </a:rPr>
              <a:t>ADT</a:t>
            </a:r>
            <a:r>
              <a:rPr dirty="0" sz="3600" spc="-275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Polynomial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9373" y="660145"/>
            <a:ext cx="461391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10" b="1">
                <a:solidFill>
                  <a:srgbClr val="3333CC"/>
                </a:solidFill>
                <a:latin typeface="Microsoft JhengHei"/>
                <a:cs typeface="Microsoft JhengHei"/>
              </a:rPr>
              <a:t>一元多项式的实现：</a:t>
            </a:r>
            <a:endParaRPr sz="40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6865" y="3907028"/>
            <a:ext cx="2300605" cy="200088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960"/>
              </a:spcBef>
            </a:pP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600" spc="-9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800000"/>
                </a:solidFill>
                <a:latin typeface="SimSun"/>
                <a:cs typeface="SimSun"/>
              </a:rPr>
              <a:t>项</a:t>
            </a:r>
            <a:r>
              <a:rPr dirty="0" sz="3600">
                <a:solidFill>
                  <a:srgbClr val="800000"/>
                </a:solidFill>
                <a:latin typeface="SimSun"/>
                <a:cs typeface="SimSun"/>
              </a:rPr>
              <a:t>的表示</a:t>
            </a:r>
            <a:endParaRPr sz="3600">
              <a:latin typeface="SimSun"/>
              <a:cs typeface="SimSun"/>
            </a:endParaRPr>
          </a:p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600" spc="-11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800000"/>
                </a:solidFill>
                <a:latin typeface="SimSun"/>
                <a:cs typeface="SimSun"/>
              </a:rPr>
              <a:t>系数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600" spc="-11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800000"/>
                </a:solidFill>
                <a:latin typeface="SimSun"/>
                <a:cs typeface="SimSun"/>
              </a:rPr>
              <a:t>指数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9373" y="3907028"/>
            <a:ext cx="3385820" cy="2659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367030" indent="-457200">
              <a:lnSpc>
                <a:spcPct val="120000"/>
              </a:lnSpc>
              <a:spcBef>
                <a:spcPts val="100"/>
              </a:spcBef>
              <a:tabLst>
                <a:tab pos="1345565" algn="l"/>
                <a:tab pos="1587500" algn="l"/>
              </a:tabLst>
            </a:pPr>
            <a:r>
              <a:rPr dirty="0" sz="3600" spc="-5" b="1">
                <a:solidFill>
                  <a:srgbClr val="323232"/>
                </a:solidFill>
                <a:latin typeface="Times New Roman"/>
                <a:cs typeface="Times New Roman"/>
              </a:rPr>
              <a:t>typedef struct</a:t>
            </a:r>
            <a:r>
              <a:rPr dirty="0" sz="3600" spc="-90" b="1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{  float	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coef;  </a:t>
            </a: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int	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expn;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} </a:t>
            </a:r>
            <a:r>
              <a:rPr dirty="0" sz="3600">
                <a:solidFill>
                  <a:srgbClr val="FF0000"/>
                </a:solidFill>
                <a:latin typeface="Times New Roman"/>
                <a:cs typeface="Times New Roman"/>
              </a:rPr>
              <a:t>term,</a:t>
            </a:r>
            <a:r>
              <a:rPr dirty="0" sz="3600" spc="-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 spc="-30">
                <a:solidFill>
                  <a:srgbClr val="FF0000"/>
                </a:solidFill>
                <a:latin typeface="Times New Roman"/>
                <a:cs typeface="Times New Roman"/>
              </a:rPr>
              <a:t>ElemType</a:t>
            </a:r>
            <a:r>
              <a:rPr dirty="0" sz="3600" spc="-30">
                <a:solidFill>
                  <a:srgbClr val="323232"/>
                </a:solidFill>
                <a:latin typeface="Times New Roman"/>
                <a:cs typeface="Times New Roman"/>
              </a:rPr>
              <a:t>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8388" y="1369568"/>
            <a:ext cx="8188959" cy="238061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1688464" algn="l"/>
                <a:tab pos="5104765" algn="l"/>
              </a:tabLst>
            </a:pPr>
            <a:r>
              <a:rPr dirty="0" sz="3600" b="1">
                <a:solidFill>
                  <a:srgbClr val="323232"/>
                </a:solidFill>
                <a:latin typeface="Times New Roman"/>
                <a:cs typeface="Times New Roman"/>
              </a:rPr>
              <a:t>typedef	</a:t>
            </a:r>
            <a:r>
              <a:rPr dirty="0" sz="3600" spc="-5">
                <a:solidFill>
                  <a:srgbClr val="323232"/>
                </a:solidFill>
                <a:latin typeface="Times New Roman"/>
                <a:cs typeface="Times New Roman"/>
              </a:rPr>
              <a:t>OrderedLinkList	</a:t>
            </a:r>
            <a:r>
              <a:rPr dirty="0" sz="3600">
                <a:solidFill>
                  <a:srgbClr val="FF0000"/>
                </a:solidFill>
                <a:latin typeface="Times New Roman"/>
                <a:cs typeface="Times New Roman"/>
              </a:rPr>
              <a:t>polynomial</a:t>
            </a: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;</a:t>
            </a:r>
            <a:endParaRPr sz="3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</a:pPr>
            <a:r>
              <a:rPr dirty="0" sz="3600">
                <a:solidFill>
                  <a:srgbClr val="323232"/>
                </a:solidFill>
                <a:latin typeface="Times New Roman"/>
                <a:cs typeface="Times New Roman"/>
              </a:rPr>
              <a:t>//</a:t>
            </a:r>
            <a:r>
              <a:rPr dirty="0" sz="3600" spc="-8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800000"/>
                </a:solidFill>
                <a:latin typeface="SimSun"/>
                <a:cs typeface="SimSun"/>
              </a:rPr>
              <a:t>用带表头结点的有序链表表示多项式</a:t>
            </a:r>
            <a:endParaRPr sz="3600">
              <a:latin typeface="SimSun"/>
              <a:cs typeface="SimSun"/>
            </a:endParaRPr>
          </a:p>
          <a:p>
            <a:pPr marL="393065">
              <a:lnSpc>
                <a:spcPct val="100000"/>
              </a:lnSpc>
              <a:spcBef>
                <a:spcPts val="2940"/>
              </a:spcBef>
            </a:pPr>
            <a:r>
              <a:rPr dirty="0" sz="4000">
                <a:solidFill>
                  <a:srgbClr val="00009A"/>
                </a:solidFill>
                <a:latin typeface="SimSun"/>
                <a:cs typeface="SimSun"/>
              </a:rPr>
              <a:t>结点的数据元素类型定义为:</a:t>
            </a:r>
            <a:endParaRPr sz="4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973" y="501650"/>
            <a:ext cx="82708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9A0000"/>
                </a:solidFill>
              </a:rPr>
              <a:t>Status </a:t>
            </a:r>
            <a:r>
              <a:rPr dirty="0" sz="3600">
                <a:solidFill>
                  <a:srgbClr val="9A0000"/>
                </a:solidFill>
              </a:rPr>
              <a:t>CreatPolyn ( polynomail </a:t>
            </a:r>
            <a:r>
              <a:rPr dirty="0" sz="3600" spc="-135" b="1">
                <a:solidFill>
                  <a:srgbClr val="9A0000"/>
                </a:solidFill>
                <a:latin typeface="Times New Roman"/>
                <a:cs typeface="Times New Roman"/>
              </a:rPr>
              <a:t>&amp;</a:t>
            </a:r>
            <a:r>
              <a:rPr dirty="0" sz="3600" spc="-135">
                <a:solidFill>
                  <a:srgbClr val="9A0000"/>
                </a:solidFill>
              </a:rPr>
              <a:t>P, </a:t>
            </a:r>
            <a:r>
              <a:rPr dirty="0" sz="3600" b="1">
                <a:solidFill>
                  <a:srgbClr val="9A0000"/>
                </a:solidFill>
                <a:latin typeface="Times New Roman"/>
                <a:cs typeface="Times New Roman"/>
              </a:rPr>
              <a:t>int </a:t>
            </a:r>
            <a:r>
              <a:rPr dirty="0" sz="3600">
                <a:solidFill>
                  <a:srgbClr val="9A0000"/>
                </a:solidFill>
              </a:rPr>
              <a:t>m )</a:t>
            </a:r>
            <a:r>
              <a:rPr dirty="0" sz="3600" spc="25">
                <a:solidFill>
                  <a:srgbClr val="9A0000"/>
                </a:solidFill>
              </a:rPr>
              <a:t> </a:t>
            </a:r>
            <a:r>
              <a:rPr dirty="0" sz="3600" b="1">
                <a:solidFill>
                  <a:srgbClr val="9A0000"/>
                </a:solidFill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973" y="5185356"/>
            <a:ext cx="2746375" cy="17792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546100">
              <a:lnSpc>
                <a:spcPct val="100000"/>
              </a:lnSpc>
              <a:spcBef>
                <a:spcPts val="484"/>
              </a:spcBef>
            </a:pP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380"/>
              </a:spcBef>
            </a:pPr>
            <a:r>
              <a:rPr dirty="0" sz="3200" spc="-15" b="1">
                <a:solidFill>
                  <a:srgbClr val="9A0000"/>
                </a:solidFill>
                <a:latin typeface="Times New Roman"/>
                <a:cs typeface="Times New Roman"/>
              </a:rPr>
              <a:t>return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OK;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3600" b="1">
                <a:solidFill>
                  <a:srgbClr val="9A0000"/>
                </a:solidFill>
                <a:latin typeface="Times New Roman"/>
                <a:cs typeface="Times New Roman"/>
              </a:rPr>
              <a:t>} </a:t>
            </a:r>
            <a:r>
              <a:rPr dirty="0" sz="3600">
                <a:solidFill>
                  <a:srgbClr val="9A0000"/>
                </a:solidFill>
                <a:latin typeface="Times New Roman"/>
                <a:cs typeface="Times New Roman"/>
              </a:rPr>
              <a:t>//</a:t>
            </a:r>
            <a:r>
              <a:rPr dirty="0" sz="3600" spc="-105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9A0000"/>
                </a:solidFill>
                <a:latin typeface="Times New Roman"/>
                <a:cs typeface="Times New Roman"/>
              </a:rPr>
              <a:t>CreatPolyn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4573" y="1100309"/>
            <a:ext cx="8414385" cy="4113529"/>
          </a:xfrm>
          <a:prstGeom prst="rect">
            <a:avLst/>
          </a:prstGeom>
        </p:spPr>
        <p:txBody>
          <a:bodyPr wrap="square" lIns="0" tIns="142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2400" b="1">
                <a:solidFill>
                  <a:srgbClr val="650033"/>
                </a:solidFill>
                <a:latin typeface="Times New Roman"/>
                <a:cs typeface="Times New Roman"/>
              </a:rPr>
              <a:t>//</a:t>
            </a:r>
            <a:r>
              <a:rPr dirty="0" sz="2400" spc="-25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650033"/>
                </a:solidFill>
                <a:latin typeface="SimSun"/>
                <a:cs typeface="SimSun"/>
              </a:rPr>
              <a:t>输入</a:t>
            </a:r>
            <a:r>
              <a:rPr dirty="0" sz="2400" spc="-5" b="1">
                <a:solidFill>
                  <a:srgbClr val="650033"/>
                </a:solidFill>
                <a:latin typeface="Times New Roman"/>
                <a:cs typeface="Times New Roman"/>
              </a:rPr>
              <a:t>m</a:t>
            </a:r>
            <a:r>
              <a:rPr dirty="0" sz="2400" b="1">
                <a:solidFill>
                  <a:srgbClr val="650033"/>
                </a:solidFill>
                <a:latin typeface="SimSun"/>
                <a:cs typeface="SimSun"/>
              </a:rPr>
              <a:t>项的系数和指数，建立表示一元多项式的有序链</a:t>
            </a:r>
            <a:r>
              <a:rPr dirty="0" sz="2400" spc="-5" b="1">
                <a:solidFill>
                  <a:srgbClr val="650033"/>
                </a:solidFill>
                <a:latin typeface="SimSun"/>
                <a:cs typeface="SimSun"/>
              </a:rPr>
              <a:t>表</a:t>
            </a:r>
            <a:r>
              <a:rPr dirty="0" sz="2400" b="1">
                <a:solidFill>
                  <a:srgbClr val="650033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  <a:p>
            <a:pPr marL="316865" marR="5080">
              <a:lnSpc>
                <a:spcPct val="119100"/>
              </a:lnSpc>
              <a:spcBef>
                <a:spcPts val="625"/>
              </a:spcBef>
              <a:tabLst>
                <a:tab pos="3575685" algn="l"/>
                <a:tab pos="4304665" algn="l"/>
                <a:tab pos="4564380" algn="l"/>
              </a:tabLst>
            </a:pP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InitList (P); e.coef</a:t>
            </a:r>
            <a:r>
              <a:rPr dirty="0" sz="3200" spc="8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=</a:t>
            </a:r>
            <a:r>
              <a:rPr dirty="0" sz="3200" spc="25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0.0;	e.expn = -1;  </a:t>
            </a:r>
            <a:r>
              <a:rPr dirty="0" sz="3200" spc="-10">
                <a:solidFill>
                  <a:srgbClr val="9A0000"/>
                </a:solidFill>
                <a:latin typeface="Times New Roman"/>
                <a:cs typeface="Times New Roman"/>
              </a:rPr>
              <a:t>SetCurElem</a:t>
            </a:r>
            <a:r>
              <a:rPr dirty="0" sz="3200" spc="1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(h,</a:t>
            </a:r>
            <a:r>
              <a:rPr dirty="0" sz="3200" spc="1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e);	// </a:t>
            </a:r>
            <a:r>
              <a:rPr dirty="0" sz="3200" spc="-5">
                <a:solidFill>
                  <a:srgbClr val="9A0000"/>
                </a:solidFill>
                <a:latin typeface="SimSun"/>
                <a:cs typeface="SimSun"/>
              </a:rPr>
              <a:t>设置头结点的数据元素 </a:t>
            </a: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for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( i=1; i&lt;=m; ++i )</a:t>
            </a:r>
            <a:r>
              <a:rPr dirty="0" sz="3200" spc="2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{	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//</a:t>
            </a:r>
            <a:r>
              <a:rPr dirty="0" sz="3200" spc="-25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SimSun"/>
                <a:cs typeface="SimSun"/>
              </a:rPr>
              <a:t>依次输入</a:t>
            </a:r>
            <a:r>
              <a:rPr dirty="0" sz="3200" spc="-819">
                <a:solidFill>
                  <a:srgbClr val="9A0000"/>
                </a:solidFill>
                <a:latin typeface="SimSun"/>
                <a:cs typeface="SimSu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m</a:t>
            </a:r>
            <a:r>
              <a:rPr dirty="0" sz="3200" spc="-2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SimSun"/>
                <a:cs typeface="SimSun"/>
              </a:rPr>
              <a:t>个非零项</a:t>
            </a:r>
            <a:endParaRPr sz="3200">
              <a:latin typeface="SimSun"/>
              <a:cs typeface="SimSun"/>
            </a:endParaRPr>
          </a:p>
          <a:p>
            <a:pPr marL="749300">
              <a:lnSpc>
                <a:spcPct val="100000"/>
              </a:lnSpc>
              <a:spcBef>
                <a:spcPts val="505"/>
              </a:spcBef>
            </a:pP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scanf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(e.coef,</a:t>
            </a:r>
            <a:r>
              <a:rPr dirty="0" sz="3200" spc="25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e.expn);</a:t>
            </a:r>
            <a:endParaRPr sz="3200">
              <a:latin typeface="Times New Roman"/>
              <a:cs typeface="Times New Roman"/>
            </a:endParaRPr>
          </a:p>
          <a:p>
            <a:pPr marL="749300">
              <a:lnSpc>
                <a:spcPct val="100000"/>
              </a:lnSpc>
              <a:spcBef>
                <a:spcPts val="960"/>
              </a:spcBef>
            </a:pP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if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(</a:t>
            </a: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!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LocateElem ( </a:t>
            </a:r>
            <a:r>
              <a:rPr dirty="0" sz="3200" spc="-185">
                <a:solidFill>
                  <a:srgbClr val="9A0000"/>
                </a:solidFill>
                <a:latin typeface="Times New Roman"/>
                <a:cs typeface="Times New Roman"/>
              </a:rPr>
              <a:t>P,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e, </a:t>
            </a:r>
            <a:r>
              <a:rPr dirty="0" sz="3200" spc="-10">
                <a:solidFill>
                  <a:srgbClr val="9A0000"/>
                </a:solidFill>
                <a:latin typeface="Times New Roman"/>
                <a:cs typeface="Times New Roman"/>
              </a:rPr>
              <a:t>(</a:t>
            </a:r>
            <a:r>
              <a:rPr dirty="0" sz="3200" spc="-10" b="1">
                <a:solidFill>
                  <a:srgbClr val="9A0000"/>
                </a:solidFill>
                <a:latin typeface="Times New Roman"/>
                <a:cs typeface="Times New Roman"/>
              </a:rPr>
              <a:t>*</a:t>
            </a:r>
            <a:r>
              <a:rPr dirty="0" sz="3200" spc="-10">
                <a:solidFill>
                  <a:srgbClr val="9A0000"/>
                </a:solidFill>
                <a:latin typeface="Times New Roman"/>
                <a:cs typeface="Times New Roman"/>
              </a:rPr>
              <a:t>cmp)())</a:t>
            </a:r>
            <a:r>
              <a:rPr dirty="0" sz="3200" spc="185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57300">
              <a:lnSpc>
                <a:spcPct val="100000"/>
              </a:lnSpc>
              <a:spcBef>
                <a:spcPts val="960"/>
              </a:spcBef>
              <a:tabLst>
                <a:tab pos="5012690" algn="l"/>
              </a:tabLst>
            </a:pP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if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( </a:t>
            </a:r>
            <a:r>
              <a:rPr dirty="0" sz="3200" spc="-10" b="1">
                <a:solidFill>
                  <a:srgbClr val="9A0000"/>
                </a:solidFill>
                <a:latin typeface="Times New Roman"/>
                <a:cs typeface="Times New Roman"/>
              </a:rPr>
              <a:t>!</a:t>
            </a:r>
            <a:r>
              <a:rPr dirty="0" sz="3200" spc="-10">
                <a:solidFill>
                  <a:srgbClr val="9A0000"/>
                </a:solidFill>
                <a:latin typeface="Times New Roman"/>
                <a:cs typeface="Times New Roman"/>
              </a:rPr>
              <a:t>InsAfter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( </a:t>
            </a:r>
            <a:r>
              <a:rPr dirty="0" sz="3200" spc="-185">
                <a:solidFill>
                  <a:srgbClr val="9A0000"/>
                </a:solidFill>
                <a:latin typeface="Times New Roman"/>
                <a:cs typeface="Times New Roman"/>
              </a:rPr>
              <a:t>P, 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e</a:t>
            </a:r>
            <a:r>
              <a:rPr dirty="0" sz="3200" spc="-365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)</a:t>
            </a:r>
            <a:r>
              <a:rPr dirty="0" sz="3200" spc="1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)	</a:t>
            </a:r>
            <a:r>
              <a:rPr dirty="0" sz="3200" spc="-15" b="1">
                <a:solidFill>
                  <a:srgbClr val="9A0000"/>
                </a:solidFill>
                <a:latin typeface="Times New Roman"/>
                <a:cs typeface="Times New Roman"/>
              </a:rPr>
              <a:t>return</a:t>
            </a:r>
            <a:r>
              <a:rPr dirty="0" sz="3200" spc="-5" b="1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9A0000"/>
                </a:solidFill>
                <a:latin typeface="Times New Roman"/>
                <a:cs typeface="Times New Roman"/>
              </a:rPr>
              <a:t>ERROR;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5239" y="5581650"/>
            <a:ext cx="5867400" cy="1320800"/>
          </a:xfrm>
          <a:custGeom>
            <a:avLst/>
            <a:gdLst/>
            <a:ahLst/>
            <a:cxnLst/>
            <a:rect l="l" t="t" r="r" b="b"/>
            <a:pathLst>
              <a:path w="5867400" h="1320800">
                <a:moveTo>
                  <a:pt x="0" y="0"/>
                </a:moveTo>
                <a:lnTo>
                  <a:pt x="0" y="1320546"/>
                </a:lnTo>
                <a:lnTo>
                  <a:pt x="5867399" y="1320546"/>
                </a:lnTo>
                <a:lnTo>
                  <a:pt x="5867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CF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70667" y="5577078"/>
            <a:ext cx="5877560" cy="1330960"/>
          </a:xfrm>
          <a:custGeom>
            <a:avLst/>
            <a:gdLst/>
            <a:ahLst/>
            <a:cxnLst/>
            <a:rect l="l" t="t" r="r" b="b"/>
            <a:pathLst>
              <a:path w="5877559" h="1330959">
                <a:moveTo>
                  <a:pt x="5877306" y="1330452"/>
                </a:moveTo>
                <a:lnTo>
                  <a:pt x="5877306" y="0"/>
                </a:lnTo>
                <a:lnTo>
                  <a:pt x="0" y="0"/>
                </a:lnTo>
                <a:lnTo>
                  <a:pt x="0" y="1330452"/>
                </a:lnTo>
                <a:lnTo>
                  <a:pt x="4572" y="1330452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5867399" y="9144"/>
                </a:lnTo>
                <a:lnTo>
                  <a:pt x="5867399" y="4572"/>
                </a:lnTo>
                <a:lnTo>
                  <a:pt x="5871959" y="9144"/>
                </a:lnTo>
                <a:lnTo>
                  <a:pt x="5871959" y="1330452"/>
                </a:lnTo>
                <a:lnTo>
                  <a:pt x="5877306" y="1330452"/>
                </a:lnTo>
                <a:close/>
              </a:path>
              <a:path w="5877559" h="1330959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5877559" h="1330959">
                <a:moveTo>
                  <a:pt x="9906" y="1320546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1320546"/>
                </a:lnTo>
                <a:lnTo>
                  <a:pt x="9906" y="1320546"/>
                </a:lnTo>
                <a:close/>
              </a:path>
              <a:path w="5877559" h="1330959">
                <a:moveTo>
                  <a:pt x="5871959" y="1320546"/>
                </a:moveTo>
                <a:lnTo>
                  <a:pt x="4572" y="1320546"/>
                </a:lnTo>
                <a:lnTo>
                  <a:pt x="9906" y="1325118"/>
                </a:lnTo>
                <a:lnTo>
                  <a:pt x="9906" y="1330452"/>
                </a:lnTo>
                <a:lnTo>
                  <a:pt x="5867399" y="1330452"/>
                </a:lnTo>
                <a:lnTo>
                  <a:pt x="5867399" y="1325118"/>
                </a:lnTo>
                <a:lnTo>
                  <a:pt x="5871959" y="1320546"/>
                </a:lnTo>
                <a:close/>
              </a:path>
              <a:path w="5877559" h="1330959">
                <a:moveTo>
                  <a:pt x="9906" y="1330452"/>
                </a:moveTo>
                <a:lnTo>
                  <a:pt x="9906" y="1325118"/>
                </a:lnTo>
                <a:lnTo>
                  <a:pt x="4572" y="1320546"/>
                </a:lnTo>
                <a:lnTo>
                  <a:pt x="4572" y="1330452"/>
                </a:lnTo>
                <a:lnTo>
                  <a:pt x="9906" y="1330452"/>
                </a:lnTo>
                <a:close/>
              </a:path>
              <a:path w="5877559" h="1330959">
                <a:moveTo>
                  <a:pt x="5871959" y="9144"/>
                </a:moveTo>
                <a:lnTo>
                  <a:pt x="5867399" y="4572"/>
                </a:lnTo>
                <a:lnTo>
                  <a:pt x="5867399" y="9144"/>
                </a:lnTo>
                <a:lnTo>
                  <a:pt x="5871959" y="9144"/>
                </a:lnTo>
                <a:close/>
              </a:path>
              <a:path w="5877559" h="1330959">
                <a:moveTo>
                  <a:pt x="5871959" y="1320546"/>
                </a:moveTo>
                <a:lnTo>
                  <a:pt x="5871959" y="9144"/>
                </a:lnTo>
                <a:lnTo>
                  <a:pt x="5867399" y="9144"/>
                </a:lnTo>
                <a:lnTo>
                  <a:pt x="5867399" y="1320546"/>
                </a:lnTo>
                <a:lnTo>
                  <a:pt x="5871959" y="1320546"/>
                </a:lnTo>
                <a:close/>
              </a:path>
              <a:path w="5877559" h="1330959">
                <a:moveTo>
                  <a:pt x="5871959" y="1330452"/>
                </a:moveTo>
                <a:lnTo>
                  <a:pt x="5871959" y="1320546"/>
                </a:lnTo>
                <a:lnTo>
                  <a:pt x="5867399" y="1325118"/>
                </a:lnTo>
                <a:lnTo>
                  <a:pt x="5867399" y="1330452"/>
                </a:lnTo>
                <a:lnTo>
                  <a:pt x="5871959" y="133045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73195" y="5579364"/>
            <a:ext cx="5872480" cy="1325880"/>
          </a:xfrm>
          <a:prstGeom prst="rect">
            <a:avLst/>
          </a:prstGeom>
          <a:ln w="5334">
            <a:solidFill>
              <a:srgbClr val="333333"/>
            </a:solidFill>
          </a:ln>
        </p:spPr>
        <p:txBody>
          <a:bodyPr wrap="square" lIns="0" tIns="39369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309"/>
              </a:spcBef>
            </a:pPr>
            <a:r>
              <a:rPr dirty="0" sz="3200" spc="-15" b="1">
                <a:solidFill>
                  <a:srgbClr val="800000"/>
                </a:solidFill>
                <a:latin typeface="SimSun"/>
                <a:cs typeface="SimSun"/>
              </a:rPr>
              <a:t>注意</a:t>
            </a:r>
            <a:r>
              <a:rPr dirty="0" sz="3200" spc="-10" b="1">
                <a:solidFill>
                  <a:srgbClr val="800000"/>
                </a:solidFill>
                <a:latin typeface="SimSun"/>
                <a:cs typeface="SimSun"/>
              </a:rPr>
              <a:t>:</a:t>
            </a:r>
            <a:r>
              <a:rPr dirty="0" sz="3200" spc="15" b="1">
                <a:solidFill>
                  <a:srgbClr val="800000"/>
                </a:solidFill>
                <a:latin typeface="SimSun"/>
                <a:cs typeface="SimSun"/>
              </a:rPr>
              <a:t> </a:t>
            </a:r>
            <a:r>
              <a:rPr dirty="0" sz="3200" b="1">
                <a:solidFill>
                  <a:srgbClr val="800000"/>
                </a:solidFill>
                <a:latin typeface="Times New Roman"/>
                <a:cs typeface="Times New Roman"/>
              </a:rPr>
              <a:t>1</a:t>
            </a:r>
            <a:r>
              <a:rPr dirty="0" sz="3200" b="1">
                <a:solidFill>
                  <a:srgbClr val="800000"/>
                </a:solidFill>
                <a:latin typeface="SimSun"/>
                <a:cs typeface="SimSun"/>
              </a:rPr>
              <a:t>.</a:t>
            </a:r>
            <a:r>
              <a:rPr dirty="0" sz="3200" spc="-10" b="1">
                <a:solidFill>
                  <a:srgbClr val="800000"/>
                </a:solidFill>
                <a:latin typeface="SimSun"/>
                <a:cs typeface="SimSun"/>
              </a:rPr>
              <a:t>输入次序不限</a:t>
            </a:r>
            <a:r>
              <a:rPr dirty="0" sz="3200" b="1">
                <a:solidFill>
                  <a:srgbClr val="800000"/>
                </a:solidFill>
                <a:latin typeface="SimSun"/>
                <a:cs typeface="SimSun"/>
              </a:rPr>
              <a:t>;</a:t>
            </a:r>
            <a:endParaRPr sz="3200">
              <a:latin typeface="SimSun"/>
              <a:cs typeface="SimSun"/>
            </a:endParaRPr>
          </a:p>
          <a:p>
            <a:pPr marL="93345">
              <a:lnSpc>
                <a:spcPct val="100000"/>
              </a:lnSpc>
              <a:spcBef>
                <a:spcPts val="1920"/>
              </a:spcBef>
            </a:pPr>
            <a:r>
              <a:rPr dirty="0" sz="3200" spc="-5" b="1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r>
              <a:rPr dirty="0" sz="3200" spc="-5" b="1">
                <a:solidFill>
                  <a:srgbClr val="800000"/>
                </a:solidFill>
                <a:latin typeface="SimSun"/>
                <a:cs typeface="SimSun"/>
              </a:rPr>
              <a:t>.指数相同的项只能输入一次。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973" y="223962"/>
            <a:ext cx="7769225" cy="114744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39900" marR="5080" indent="-1727835">
              <a:lnSpc>
                <a:spcPct val="114999"/>
              </a:lnSpc>
              <a:spcBef>
                <a:spcPts val="100"/>
              </a:spcBef>
            </a:pPr>
            <a:r>
              <a:rPr dirty="0" spc="-5" b="1">
                <a:latin typeface="Times New Roman"/>
                <a:cs typeface="Times New Roman"/>
              </a:rPr>
              <a:t>Status </a:t>
            </a:r>
            <a:r>
              <a:rPr dirty="0" spc="-5"/>
              <a:t>AddPolyn ( polynomial </a:t>
            </a:r>
            <a:r>
              <a:rPr dirty="0" spc="-5" b="1">
                <a:latin typeface="Times New Roman"/>
                <a:cs typeface="Times New Roman"/>
              </a:rPr>
              <a:t>&amp;</a:t>
            </a:r>
            <a:r>
              <a:rPr dirty="0" spc="-5"/>
              <a:t>Pc,  polynomial </a:t>
            </a:r>
            <a:r>
              <a:rPr dirty="0" spc="-5" b="1">
                <a:latin typeface="Times New Roman"/>
                <a:cs typeface="Times New Roman"/>
              </a:rPr>
              <a:t>&amp;</a:t>
            </a:r>
            <a:r>
              <a:rPr dirty="0" spc="-5"/>
              <a:t>Pa, polynomial </a:t>
            </a:r>
            <a:r>
              <a:rPr dirty="0" spc="-5" b="1">
                <a:latin typeface="Times New Roman"/>
                <a:cs typeface="Times New Roman"/>
              </a:rPr>
              <a:t>&amp;</a:t>
            </a:r>
            <a:r>
              <a:rPr dirty="0" spc="-5"/>
              <a:t>Pb)</a:t>
            </a:r>
            <a:r>
              <a:rPr dirty="0"/>
              <a:t> </a:t>
            </a:r>
            <a:r>
              <a:rPr dirty="0" spc="-5" b="1">
                <a:latin typeface="Times New Roman"/>
                <a:cs typeface="Times New Roman"/>
              </a:rPr>
              <a:t>{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6007" y="1423218"/>
            <a:ext cx="8589010" cy="1693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42265">
              <a:lnSpc>
                <a:spcPct val="123200"/>
              </a:lnSpc>
              <a:spcBef>
                <a:spcPts val="100"/>
              </a:spcBef>
            </a:pPr>
            <a:r>
              <a:rPr dirty="0" sz="2800">
                <a:solidFill>
                  <a:srgbClr val="650033"/>
                </a:solidFill>
                <a:latin typeface="Times New Roman"/>
                <a:cs typeface="Times New Roman"/>
              </a:rPr>
              <a:t>//</a:t>
            </a:r>
            <a:r>
              <a:rPr dirty="0" sz="2800" spc="-20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650033"/>
                </a:solidFill>
                <a:latin typeface="SimSun"/>
                <a:cs typeface="SimSun"/>
              </a:rPr>
              <a:t>利用两个多项式的结点构成“和多项式</a:t>
            </a:r>
            <a:r>
              <a:rPr dirty="0" sz="2800">
                <a:solidFill>
                  <a:srgbClr val="650033"/>
                </a:solidFill>
                <a:latin typeface="SimSun"/>
                <a:cs typeface="SimSun"/>
              </a:rPr>
              <a:t>”</a:t>
            </a:r>
            <a:r>
              <a:rPr dirty="0" sz="2800" spc="-725">
                <a:solidFill>
                  <a:srgbClr val="650033"/>
                </a:solidFill>
                <a:latin typeface="SimSun"/>
                <a:cs typeface="SimSun"/>
              </a:rPr>
              <a:t> </a:t>
            </a:r>
            <a:r>
              <a:rPr dirty="0" sz="2800" spc="-5">
                <a:solidFill>
                  <a:srgbClr val="650033"/>
                </a:solidFill>
                <a:latin typeface="Times New Roman"/>
                <a:cs typeface="Times New Roman"/>
              </a:rPr>
              <a:t>Pc</a:t>
            </a:r>
            <a:r>
              <a:rPr dirty="0" sz="2800" spc="-20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50033"/>
                </a:solidFill>
                <a:latin typeface="Times New Roman"/>
                <a:cs typeface="Times New Roman"/>
              </a:rPr>
              <a:t>=</a:t>
            </a:r>
            <a:r>
              <a:rPr dirty="0" sz="2800" spc="-20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650033"/>
                </a:solidFill>
                <a:latin typeface="Times New Roman"/>
                <a:cs typeface="Times New Roman"/>
              </a:rPr>
              <a:t>Pa</a:t>
            </a:r>
            <a:r>
              <a:rPr dirty="0" sz="2800" spc="-5">
                <a:solidFill>
                  <a:srgbClr val="650033"/>
                </a:solidFill>
                <a:latin typeface="SimSun"/>
                <a:cs typeface="SimSun"/>
              </a:rPr>
              <a:t>＋  </a:t>
            </a:r>
            <a:r>
              <a:rPr dirty="0" sz="2800">
                <a:solidFill>
                  <a:srgbClr val="650033"/>
                </a:solidFill>
                <a:latin typeface="Times New Roman"/>
                <a:cs typeface="Times New Roman"/>
              </a:rPr>
              <a:t>Pb</a:t>
            </a:r>
            <a:endParaRPr sz="2800">
              <a:latin typeface="Times New Roman"/>
              <a:cs typeface="Times New Roman"/>
            </a:endParaRPr>
          </a:p>
          <a:p>
            <a:pPr algn="ctr" marR="1697355">
              <a:lnSpc>
                <a:spcPct val="100000"/>
              </a:lnSpc>
              <a:spcBef>
                <a:spcPts val="530"/>
              </a:spcBef>
              <a:tabLst>
                <a:tab pos="685165" algn="l"/>
              </a:tabLst>
            </a:pP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…	…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776" y="3133299"/>
            <a:ext cx="5289550" cy="118237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815"/>
              </a:spcBef>
              <a:tabLst>
                <a:tab pos="3584575" algn="l"/>
              </a:tabLst>
            </a:pPr>
            <a:r>
              <a:rPr dirty="0" sz="3200" spc="-5" b="1">
                <a:solidFill>
                  <a:srgbClr val="650033"/>
                </a:solidFill>
                <a:latin typeface="Times New Roman"/>
                <a:cs typeface="Times New Roman"/>
              </a:rPr>
              <a:t>if</a:t>
            </a:r>
            <a:r>
              <a:rPr dirty="0" sz="3200" spc="5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(DelAfter(Pa,</a:t>
            </a:r>
            <a:r>
              <a:rPr dirty="0" sz="3200" spc="35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e1))	a=e1.expn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68065" algn="l"/>
              </a:tabLst>
            </a:pPr>
            <a:r>
              <a:rPr dirty="0" sz="3200" spc="-5" b="1">
                <a:solidFill>
                  <a:srgbClr val="650033"/>
                </a:solidFill>
                <a:latin typeface="Times New Roman"/>
                <a:cs typeface="Times New Roman"/>
              </a:rPr>
              <a:t>if</a:t>
            </a:r>
            <a:r>
              <a:rPr dirty="0" sz="3200" spc="5" b="1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(DelAfter(Pb,</a:t>
            </a:r>
            <a:r>
              <a:rPr dirty="0" sz="3200" spc="35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e2))	b=e2.expn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0347" y="3133299"/>
            <a:ext cx="2610485" cy="118237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848994" algn="l"/>
              </a:tabLst>
            </a:pPr>
            <a:r>
              <a:rPr dirty="0" sz="3200" spc="-5" b="1">
                <a:solidFill>
                  <a:srgbClr val="650033"/>
                </a:solidFill>
                <a:latin typeface="Times New Roman"/>
                <a:cs typeface="Times New Roman"/>
              </a:rPr>
              <a:t>else	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a=MAXE;</a:t>
            </a:r>
            <a:endParaRPr sz="32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710"/>
              </a:spcBef>
              <a:tabLst>
                <a:tab pos="855344" algn="l"/>
              </a:tabLst>
            </a:pPr>
            <a:r>
              <a:rPr dirty="0" sz="3200" spc="-5" b="1">
                <a:solidFill>
                  <a:srgbClr val="650033"/>
                </a:solidFill>
                <a:latin typeface="Times New Roman"/>
                <a:cs typeface="Times New Roman"/>
              </a:rPr>
              <a:t>else	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b=MAXE;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5973" y="4290003"/>
            <a:ext cx="6409055" cy="296291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675"/>
              </a:spcBef>
            </a:pPr>
            <a:r>
              <a:rPr dirty="0" sz="3200" spc="-5" b="1">
                <a:solidFill>
                  <a:srgbClr val="650033"/>
                </a:solidFill>
                <a:latin typeface="Times New Roman"/>
                <a:cs typeface="Times New Roman"/>
              </a:rPr>
              <a:t>while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(</a:t>
            </a:r>
            <a:r>
              <a:rPr dirty="0" sz="3200" spc="-5" b="1">
                <a:solidFill>
                  <a:srgbClr val="650033"/>
                </a:solidFill>
                <a:latin typeface="Times New Roman"/>
                <a:cs typeface="Times New Roman"/>
              </a:rPr>
              <a:t>!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(a=MAXE </a:t>
            </a:r>
            <a:r>
              <a:rPr dirty="0" sz="3200" spc="-5" b="1">
                <a:solidFill>
                  <a:srgbClr val="650033"/>
                </a:solidFill>
                <a:latin typeface="Times New Roman"/>
                <a:cs typeface="Times New Roman"/>
              </a:rPr>
              <a:t>&amp;&amp; </a:t>
            </a:r>
            <a:r>
              <a:rPr dirty="0" sz="3200" spc="-5">
                <a:solidFill>
                  <a:srgbClr val="650033"/>
                </a:solidFill>
                <a:latin typeface="Times New Roman"/>
                <a:cs typeface="Times New Roman"/>
              </a:rPr>
              <a:t>b=MAXE))</a:t>
            </a:r>
            <a:r>
              <a:rPr dirty="0" sz="3200" spc="-25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650033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1637664">
              <a:lnSpc>
                <a:spcPct val="100000"/>
              </a:lnSpc>
              <a:spcBef>
                <a:spcPts val="575"/>
              </a:spcBef>
              <a:tabLst>
                <a:tab pos="2247265" algn="l"/>
              </a:tabLst>
            </a:pPr>
            <a:r>
              <a:rPr dirty="0" sz="3200" spc="-5" b="1">
                <a:solidFill>
                  <a:srgbClr val="650033"/>
                </a:solidFill>
                <a:latin typeface="Times New Roman"/>
                <a:cs typeface="Times New Roman"/>
              </a:rPr>
              <a:t>…	…</a:t>
            </a:r>
            <a:endParaRPr sz="32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spcBef>
                <a:spcPts val="575"/>
              </a:spcBef>
            </a:pPr>
            <a:r>
              <a:rPr dirty="0" sz="3200" spc="-5" b="1">
                <a:solidFill>
                  <a:srgbClr val="650033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spcBef>
                <a:spcPts val="590"/>
              </a:spcBef>
              <a:tabLst>
                <a:tab pos="2298065" algn="l"/>
              </a:tabLst>
            </a:pP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…	…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} </a:t>
            </a:r>
            <a:r>
              <a:rPr dirty="0" sz="3600">
                <a:solidFill>
                  <a:srgbClr val="650033"/>
                </a:solidFill>
                <a:latin typeface="Times New Roman"/>
                <a:cs typeface="Times New Roman"/>
              </a:rPr>
              <a:t>//</a:t>
            </a:r>
            <a:r>
              <a:rPr dirty="0" sz="3600" spc="-215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650033"/>
                </a:solidFill>
                <a:latin typeface="Times New Roman"/>
                <a:cs typeface="Times New Roman"/>
              </a:rPr>
              <a:t>AddPolyn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28227" y="6444996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381000"/>
                </a:move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lnTo>
                  <a:pt x="200407" y="381000"/>
                </a:lnTo>
                <a:lnTo>
                  <a:pt x="200407" y="48005"/>
                </a:lnTo>
                <a:lnTo>
                  <a:pt x="236220" y="48005"/>
                </a:lnTo>
                <a:lnTo>
                  <a:pt x="236220" y="381000"/>
                </a:lnTo>
                <a:lnTo>
                  <a:pt x="272046" y="381000"/>
                </a:lnTo>
                <a:lnTo>
                  <a:pt x="272046" y="190500"/>
                </a:lnTo>
                <a:lnTo>
                  <a:pt x="486168" y="48005"/>
                </a:lnTo>
                <a:lnTo>
                  <a:pt x="486168" y="381000"/>
                </a:lnTo>
                <a:lnTo>
                  <a:pt x="685800" y="381000"/>
                </a:lnTo>
                <a:close/>
              </a:path>
              <a:path w="685800" h="381000">
                <a:moveTo>
                  <a:pt x="236220" y="381000"/>
                </a:moveTo>
                <a:lnTo>
                  <a:pt x="236220" y="333756"/>
                </a:lnTo>
                <a:lnTo>
                  <a:pt x="200407" y="333756"/>
                </a:lnTo>
                <a:lnTo>
                  <a:pt x="200407" y="381000"/>
                </a:lnTo>
                <a:lnTo>
                  <a:pt x="236220" y="381000"/>
                </a:lnTo>
                <a:close/>
              </a:path>
              <a:path w="685800" h="381000">
                <a:moveTo>
                  <a:pt x="486168" y="381000"/>
                </a:moveTo>
                <a:lnTo>
                  <a:pt x="486168" y="333756"/>
                </a:lnTo>
                <a:lnTo>
                  <a:pt x="272046" y="190500"/>
                </a:lnTo>
                <a:lnTo>
                  <a:pt x="272046" y="381000"/>
                </a:lnTo>
                <a:lnTo>
                  <a:pt x="4861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28646" y="64930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48" y="285750"/>
                </a:moveTo>
                <a:lnTo>
                  <a:pt x="285748" y="0"/>
                </a:lnTo>
                <a:lnTo>
                  <a:pt x="71626" y="142494"/>
                </a:lnTo>
                <a:lnTo>
                  <a:pt x="285748" y="285750"/>
                </a:lnTo>
                <a:close/>
              </a:path>
              <a:path w="285750" h="285750">
                <a:moveTo>
                  <a:pt x="35812" y="285750"/>
                </a:moveTo>
                <a:lnTo>
                  <a:pt x="35812" y="0"/>
                </a:lnTo>
                <a:lnTo>
                  <a:pt x="0" y="0"/>
                </a:lnTo>
                <a:lnTo>
                  <a:pt x="0" y="285750"/>
                </a:lnTo>
                <a:lnTo>
                  <a:pt x="35812" y="285750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928227" y="6444996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381000"/>
                </a:move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lnTo>
                  <a:pt x="200407" y="381000"/>
                </a:lnTo>
                <a:lnTo>
                  <a:pt x="200407" y="48005"/>
                </a:lnTo>
                <a:lnTo>
                  <a:pt x="236220" y="48005"/>
                </a:lnTo>
                <a:lnTo>
                  <a:pt x="236220" y="381000"/>
                </a:lnTo>
                <a:lnTo>
                  <a:pt x="272046" y="381000"/>
                </a:lnTo>
                <a:lnTo>
                  <a:pt x="272046" y="190500"/>
                </a:lnTo>
                <a:lnTo>
                  <a:pt x="486168" y="48005"/>
                </a:lnTo>
                <a:lnTo>
                  <a:pt x="486168" y="381000"/>
                </a:lnTo>
                <a:lnTo>
                  <a:pt x="685800" y="381000"/>
                </a:lnTo>
                <a:close/>
              </a:path>
              <a:path w="685800" h="381000">
                <a:moveTo>
                  <a:pt x="236220" y="381000"/>
                </a:moveTo>
                <a:lnTo>
                  <a:pt x="236220" y="333756"/>
                </a:lnTo>
                <a:lnTo>
                  <a:pt x="200407" y="333756"/>
                </a:lnTo>
                <a:lnTo>
                  <a:pt x="200407" y="381000"/>
                </a:lnTo>
                <a:lnTo>
                  <a:pt x="236220" y="381000"/>
                </a:lnTo>
                <a:close/>
              </a:path>
              <a:path w="685800" h="381000">
                <a:moveTo>
                  <a:pt x="486168" y="381000"/>
                </a:moveTo>
                <a:lnTo>
                  <a:pt x="486168" y="333756"/>
                </a:lnTo>
                <a:lnTo>
                  <a:pt x="272046" y="190500"/>
                </a:lnTo>
                <a:lnTo>
                  <a:pt x="272046" y="381000"/>
                </a:lnTo>
                <a:lnTo>
                  <a:pt x="486168" y="381000"/>
                </a:lnTo>
                <a:close/>
              </a:path>
            </a:pathLst>
          </a:custGeom>
          <a:solidFill>
            <a:srgbClr val="5789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28646" y="6493002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48" y="285750"/>
                </a:moveTo>
                <a:lnTo>
                  <a:pt x="285748" y="0"/>
                </a:lnTo>
                <a:lnTo>
                  <a:pt x="71626" y="142494"/>
                </a:lnTo>
                <a:lnTo>
                  <a:pt x="285748" y="285750"/>
                </a:lnTo>
                <a:close/>
              </a:path>
              <a:path w="285750" h="285750">
                <a:moveTo>
                  <a:pt x="35812" y="285750"/>
                </a:moveTo>
                <a:lnTo>
                  <a:pt x="35812" y="0"/>
                </a:lnTo>
                <a:lnTo>
                  <a:pt x="0" y="0"/>
                </a:lnTo>
                <a:lnTo>
                  <a:pt x="0" y="285750"/>
                </a:lnTo>
                <a:lnTo>
                  <a:pt x="35812" y="285750"/>
                </a:lnTo>
                <a:close/>
              </a:path>
            </a:pathLst>
          </a:custGeom>
          <a:solidFill>
            <a:srgbClr val="34523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973" y="595376"/>
            <a:ext cx="862012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Times New Roman"/>
                <a:cs typeface="Times New Roman"/>
              </a:rPr>
              <a:t>switch </a:t>
            </a:r>
            <a:r>
              <a:rPr dirty="0" sz="3600"/>
              <a:t>(</a:t>
            </a:r>
            <a:r>
              <a:rPr dirty="0" sz="3600" b="1">
                <a:latin typeface="Times New Roman"/>
                <a:cs typeface="Times New Roman"/>
              </a:rPr>
              <a:t>*</a:t>
            </a:r>
            <a:r>
              <a:rPr dirty="0" sz="3600"/>
              <a:t>cmp(e1, e2))</a:t>
            </a:r>
            <a:r>
              <a:rPr dirty="0" sz="3600" spc="-5"/>
              <a:t> </a:t>
            </a:r>
            <a:r>
              <a:rPr dirty="0" sz="3600" b="1"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tabLst>
                <a:tab pos="2427605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case</a:t>
            </a:r>
            <a:r>
              <a:rPr dirty="0" sz="3600" spc="5" b="1">
                <a:latin typeface="Times New Roman"/>
                <a:cs typeface="Times New Roman"/>
              </a:rPr>
              <a:t> </a:t>
            </a:r>
            <a:r>
              <a:rPr dirty="0" sz="3600"/>
              <a:t>-1:</a:t>
            </a:r>
            <a:r>
              <a:rPr dirty="0" sz="3600" spc="-10"/>
              <a:t> </a:t>
            </a:r>
            <a:r>
              <a:rPr dirty="0" sz="3600" b="1">
                <a:latin typeface="Times New Roman"/>
                <a:cs typeface="Times New Roman"/>
              </a:rPr>
              <a:t>{	//</a:t>
            </a:r>
            <a:r>
              <a:rPr dirty="0" sz="3600" spc="-85" b="1">
                <a:latin typeface="Times New Roman"/>
                <a:cs typeface="Times New Roman"/>
              </a:rPr>
              <a:t> </a:t>
            </a:r>
            <a:r>
              <a:rPr dirty="0" spc="-10" b="1">
                <a:solidFill>
                  <a:srgbClr val="800000"/>
                </a:solidFill>
                <a:latin typeface="SimSun"/>
                <a:cs typeface="SimSun"/>
              </a:rPr>
              <a:t>多项式</a:t>
            </a:r>
            <a:r>
              <a:rPr dirty="0" spc="-120" b="1">
                <a:solidFill>
                  <a:srgbClr val="800000"/>
                </a:solidFill>
                <a:latin typeface="Times New Roman"/>
                <a:cs typeface="Times New Roman"/>
              </a:rPr>
              <a:t>PA</a:t>
            </a:r>
            <a:r>
              <a:rPr dirty="0" spc="-5" b="1">
                <a:solidFill>
                  <a:srgbClr val="800000"/>
                </a:solidFill>
                <a:latin typeface="SimSun"/>
                <a:cs typeface="SimSun"/>
              </a:rPr>
              <a:t>中当前结点的指数值小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7773" y="1692655"/>
            <a:ext cx="36391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955164" algn="l"/>
                <a:tab pos="3446145" algn="l"/>
              </a:tabLst>
            </a:pP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…	…	</a:t>
            </a:r>
            <a:r>
              <a:rPr dirty="0" sz="3600" spc="-5" b="1">
                <a:solidFill>
                  <a:srgbClr val="650033"/>
                </a:solidFill>
                <a:latin typeface="Times New Roman"/>
                <a:cs typeface="Times New Roman"/>
              </a:rPr>
              <a:t>b</a:t>
            </a:r>
            <a:r>
              <a:rPr dirty="0" sz="3600" spc="-70" b="1">
                <a:solidFill>
                  <a:srgbClr val="650033"/>
                </a:solidFill>
                <a:latin typeface="Times New Roman"/>
                <a:cs typeface="Times New Roman"/>
              </a:rPr>
              <a:t>r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eak</a:t>
            </a:r>
            <a:r>
              <a:rPr dirty="0" sz="3600">
                <a:solidFill>
                  <a:srgbClr val="650033"/>
                </a:solidFill>
                <a:latin typeface="Times New Roman"/>
                <a:cs typeface="Times New Roman"/>
              </a:rPr>
              <a:t>;	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173" y="2241296"/>
            <a:ext cx="16027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650033"/>
                </a:solidFill>
                <a:latin typeface="Times New Roman"/>
                <a:cs typeface="Times New Roman"/>
              </a:rPr>
              <a:t>case </a:t>
            </a:r>
            <a:r>
              <a:rPr dirty="0" sz="3600">
                <a:solidFill>
                  <a:srgbClr val="650033"/>
                </a:solidFill>
                <a:latin typeface="Times New Roman"/>
                <a:cs typeface="Times New Roman"/>
              </a:rPr>
              <a:t>0:</a:t>
            </a:r>
            <a:r>
              <a:rPr dirty="0" sz="3600" spc="-90">
                <a:solidFill>
                  <a:srgbClr val="650033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650033"/>
                </a:solidFill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2651" y="2292350"/>
            <a:ext cx="3716654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1959" algn="l"/>
              </a:tabLst>
            </a:pPr>
            <a:r>
              <a:rPr dirty="0" sz="3200" spc="-10" b="1">
                <a:solidFill>
                  <a:srgbClr val="650033"/>
                </a:solidFill>
                <a:latin typeface="Times New Roman"/>
                <a:cs typeface="Times New Roman"/>
              </a:rPr>
              <a:t>/</a:t>
            </a:r>
            <a:r>
              <a:rPr dirty="0" sz="3200" spc="-5" b="1">
                <a:solidFill>
                  <a:srgbClr val="650033"/>
                </a:solidFill>
                <a:latin typeface="Times New Roman"/>
                <a:cs typeface="Times New Roman"/>
              </a:rPr>
              <a:t>/</a:t>
            </a:r>
            <a:r>
              <a:rPr dirty="0" sz="3200" b="1">
                <a:solidFill>
                  <a:srgbClr val="650033"/>
                </a:solidFill>
                <a:latin typeface="Times New Roman"/>
                <a:cs typeface="Times New Roman"/>
              </a:rPr>
              <a:t>	</a:t>
            </a:r>
            <a:r>
              <a:rPr dirty="0" sz="3200" spc="-5" b="1">
                <a:solidFill>
                  <a:srgbClr val="800000"/>
                </a:solidFill>
                <a:latin typeface="SimSun"/>
                <a:cs typeface="SimSun"/>
              </a:rPr>
              <a:t>两者的指数值相等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dirty="0"/>
              <a:t>e1.coef= a.coef + b.coef</a:t>
            </a:r>
            <a:r>
              <a:rPr dirty="0" spc="5"/>
              <a:t> </a:t>
            </a:r>
            <a:r>
              <a:rPr dirty="0"/>
              <a:t>;</a:t>
            </a:r>
          </a:p>
          <a:p>
            <a:pPr marL="926465">
              <a:lnSpc>
                <a:spcPct val="100000"/>
              </a:lnSpc>
            </a:pPr>
            <a:r>
              <a:rPr dirty="0" b="1">
                <a:latin typeface="Times New Roman"/>
                <a:cs typeface="Times New Roman"/>
              </a:rPr>
              <a:t>if </a:t>
            </a:r>
            <a:r>
              <a:rPr dirty="0"/>
              <a:t>( e1.coef </a:t>
            </a:r>
            <a:r>
              <a:rPr dirty="0" b="1">
                <a:latin typeface="Times New Roman"/>
                <a:cs typeface="Times New Roman"/>
              </a:rPr>
              <a:t>!= </a:t>
            </a:r>
            <a:r>
              <a:rPr dirty="0"/>
              <a:t>0.0 ) InsAfter(Pc,</a:t>
            </a:r>
            <a:r>
              <a:rPr dirty="0" spc="-65"/>
              <a:t> </a:t>
            </a:r>
            <a:r>
              <a:rPr dirty="0"/>
              <a:t>e1);</a:t>
            </a:r>
          </a:p>
          <a:p>
            <a:pPr marL="2298700">
              <a:lnSpc>
                <a:spcPct val="100000"/>
              </a:lnSpc>
              <a:tabLst>
                <a:tab pos="2983865" algn="l"/>
                <a:tab pos="5041265" algn="l"/>
              </a:tabLst>
            </a:pPr>
            <a:r>
              <a:rPr dirty="0" b="1">
                <a:latin typeface="Times New Roman"/>
                <a:cs typeface="Times New Roman"/>
              </a:rPr>
              <a:t>…	…	</a:t>
            </a:r>
            <a:r>
              <a:rPr dirty="0" spc="-15" b="1">
                <a:latin typeface="Times New Roman"/>
                <a:cs typeface="Times New Roman"/>
              </a:rPr>
              <a:t>break</a:t>
            </a:r>
            <a:r>
              <a:rPr dirty="0" spc="-15"/>
              <a:t>;</a:t>
            </a:r>
          </a:p>
          <a:p>
            <a:pPr marL="469900">
              <a:lnSpc>
                <a:spcPct val="100000"/>
              </a:lnSpc>
            </a:pPr>
            <a:r>
              <a:rPr dirty="0" b="1">
                <a:latin typeface="Times New Roman"/>
                <a:cs typeface="Times New Roman"/>
              </a:rPr>
              <a:t>}</a:t>
            </a:r>
          </a:p>
          <a:p>
            <a:pPr marL="469900">
              <a:lnSpc>
                <a:spcPct val="100000"/>
              </a:lnSpc>
              <a:tabLst>
                <a:tab pos="2274570" algn="l"/>
              </a:tabLst>
            </a:pPr>
            <a:r>
              <a:rPr dirty="0" spc="-5" b="1">
                <a:latin typeface="Times New Roman"/>
                <a:cs typeface="Times New Roman"/>
              </a:rPr>
              <a:t>case</a:t>
            </a:r>
            <a:r>
              <a:rPr dirty="0" spc="5" b="1">
                <a:latin typeface="Times New Roman"/>
                <a:cs typeface="Times New Roman"/>
              </a:rPr>
              <a:t> </a:t>
            </a:r>
            <a:r>
              <a:rPr dirty="0"/>
              <a:t>1:</a:t>
            </a:r>
            <a:r>
              <a:rPr dirty="0" spc="-10"/>
              <a:t> </a:t>
            </a:r>
            <a:r>
              <a:rPr dirty="0" b="1">
                <a:latin typeface="Times New Roman"/>
                <a:cs typeface="Times New Roman"/>
              </a:rPr>
              <a:t>{	</a:t>
            </a:r>
            <a:r>
              <a:rPr dirty="0" sz="3200" spc="-10" b="1">
                <a:solidFill>
                  <a:srgbClr val="800000"/>
                </a:solidFill>
                <a:latin typeface="Times New Roman"/>
                <a:cs typeface="Times New Roman"/>
              </a:rPr>
              <a:t>//</a:t>
            </a:r>
            <a:r>
              <a:rPr dirty="0" sz="3200" spc="-10" b="1">
                <a:solidFill>
                  <a:srgbClr val="800000"/>
                </a:solidFill>
                <a:latin typeface="SimSun"/>
                <a:cs typeface="SimSun"/>
              </a:rPr>
              <a:t>多项式</a:t>
            </a:r>
            <a:r>
              <a:rPr dirty="0" sz="3200" spc="-5" b="1">
                <a:solidFill>
                  <a:srgbClr val="800000"/>
                </a:solidFill>
                <a:latin typeface="Times New Roman"/>
                <a:cs typeface="Times New Roman"/>
              </a:rPr>
              <a:t>PB</a:t>
            </a:r>
            <a:r>
              <a:rPr dirty="0" sz="3200" spc="-5" b="1">
                <a:solidFill>
                  <a:srgbClr val="800000"/>
                </a:solidFill>
                <a:latin typeface="SimSun"/>
                <a:cs typeface="SimSun"/>
              </a:rPr>
              <a:t>中当前结点的指数值小</a:t>
            </a:r>
            <a:endParaRPr sz="3200">
              <a:latin typeface="SimSun"/>
              <a:cs typeface="SimSun"/>
            </a:endParaRPr>
          </a:p>
          <a:p>
            <a:pPr marL="3098800">
              <a:lnSpc>
                <a:spcPct val="100000"/>
              </a:lnSpc>
              <a:tabLst>
                <a:tab pos="3783965" algn="l"/>
                <a:tab pos="5041265" algn="l"/>
                <a:tab pos="6532245" algn="l"/>
              </a:tabLst>
            </a:pPr>
            <a:r>
              <a:rPr dirty="0" b="1">
                <a:latin typeface="Times New Roman"/>
                <a:cs typeface="Times New Roman"/>
              </a:rPr>
              <a:t>…	…	</a:t>
            </a:r>
            <a:r>
              <a:rPr dirty="0" spc="-15" b="1">
                <a:latin typeface="Times New Roman"/>
                <a:cs typeface="Times New Roman"/>
              </a:rPr>
              <a:t>break</a:t>
            </a:r>
            <a:r>
              <a:rPr dirty="0" spc="-15"/>
              <a:t>;	</a:t>
            </a:r>
            <a:r>
              <a:rPr dirty="0" b="1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dirty="0" b="1">
                <a:latin typeface="Times New Roman"/>
                <a:cs typeface="Times New Roman"/>
              </a:rPr>
              <a:t>}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973" y="447548"/>
            <a:ext cx="206502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10" b="1">
                <a:solidFill>
                  <a:srgbClr val="009A9A"/>
                </a:solidFill>
                <a:latin typeface="Microsoft JhengHei"/>
                <a:cs typeface="Microsoft JhengHei"/>
              </a:rPr>
              <a:t>本章小结</a:t>
            </a:r>
            <a:endParaRPr sz="40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573" y="997422"/>
            <a:ext cx="8589010" cy="5724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367030">
              <a:lnSpc>
                <a:spcPct val="125000"/>
              </a:lnSpc>
              <a:spcBef>
                <a:spcPts val="100"/>
              </a:spcBef>
            </a:pPr>
            <a:r>
              <a:rPr dirty="0" sz="3200" spc="-10" b="1">
                <a:solidFill>
                  <a:srgbClr val="9A0000"/>
                </a:solidFill>
                <a:latin typeface="SimSun"/>
                <a:cs typeface="SimSun"/>
              </a:rPr>
              <a:t>1</a:t>
            </a:r>
            <a:r>
              <a:rPr dirty="0" sz="3200" spc="15" b="1">
                <a:solidFill>
                  <a:srgbClr val="9A0000"/>
                </a:solidFill>
                <a:latin typeface="SimSun"/>
                <a:cs typeface="SimSun"/>
              </a:rPr>
              <a:t>.</a:t>
            </a:r>
            <a:r>
              <a:rPr dirty="0" sz="3200" spc="15" b="1">
                <a:solidFill>
                  <a:srgbClr val="9A0000"/>
                </a:solidFill>
                <a:latin typeface="SimSun"/>
                <a:cs typeface="SimSun"/>
              </a:rPr>
              <a:t>了解线性表的逻辑结构特性是数据元素之间 存在着线性关系，在计算机中表示这种关系的 两类不同的存储结构是顺序存储结构和链式存 储结构。用前者表示的线性表简称为顺序表， </a:t>
            </a:r>
            <a:r>
              <a:rPr dirty="0" sz="3200" spc="-5" b="1">
                <a:solidFill>
                  <a:srgbClr val="9A0000"/>
                </a:solidFill>
                <a:latin typeface="SimSun"/>
                <a:cs typeface="SimSun"/>
              </a:rPr>
              <a:t>用后者表示的线性表简称为链表。</a:t>
            </a:r>
            <a:endParaRPr sz="3200">
              <a:latin typeface="SimSun"/>
              <a:cs typeface="SimSun"/>
            </a:endParaRPr>
          </a:p>
          <a:p>
            <a:pPr marL="12700" marR="412750">
              <a:lnSpc>
                <a:spcPct val="125000"/>
              </a:lnSpc>
              <a:spcBef>
                <a:spcPts val="600"/>
              </a:spcBef>
            </a:pPr>
            <a:r>
              <a:rPr dirty="0" sz="3200" b="1">
                <a:solidFill>
                  <a:srgbClr val="00009A"/>
                </a:solidFill>
                <a:latin typeface="SimSun"/>
                <a:cs typeface="SimSun"/>
              </a:rPr>
              <a:t>2.</a:t>
            </a:r>
            <a:r>
              <a:rPr dirty="0" sz="3200" spc="-10" b="1">
                <a:solidFill>
                  <a:srgbClr val="00009A"/>
                </a:solidFill>
                <a:latin typeface="SimSun"/>
                <a:cs typeface="SimSun"/>
              </a:rPr>
              <a:t>熟练掌握这两类存储结构的描述方法，以及 </a:t>
            </a:r>
            <a:r>
              <a:rPr dirty="0" sz="3200" spc="-5" b="1">
                <a:solidFill>
                  <a:srgbClr val="00009A"/>
                </a:solidFill>
                <a:latin typeface="SimSun"/>
                <a:cs typeface="SimSun"/>
              </a:rPr>
              <a:t>线性表的各种基本操作的实现。</a:t>
            </a:r>
            <a:endParaRPr sz="3200">
              <a:latin typeface="SimSun"/>
              <a:cs typeface="SimSun"/>
            </a:endParaRPr>
          </a:p>
          <a:p>
            <a:pPr marL="12700" marR="5080">
              <a:lnSpc>
                <a:spcPct val="125000"/>
              </a:lnSpc>
              <a:spcBef>
                <a:spcPts val="1075"/>
              </a:spcBef>
            </a:pPr>
            <a:r>
              <a:rPr dirty="0" sz="3200" b="1">
                <a:solidFill>
                  <a:srgbClr val="650033"/>
                </a:solidFill>
                <a:latin typeface="SimSun"/>
                <a:cs typeface="SimSun"/>
              </a:rPr>
              <a:t>3.</a:t>
            </a:r>
            <a:r>
              <a:rPr dirty="0" sz="3200" spc="-10" b="1">
                <a:solidFill>
                  <a:srgbClr val="650033"/>
                </a:solidFill>
                <a:latin typeface="SimSun"/>
                <a:cs typeface="SimSun"/>
              </a:rPr>
              <a:t>能够从时间和空间复杂度的角度综合比较线性 </a:t>
            </a:r>
            <a:r>
              <a:rPr dirty="0" sz="3200" spc="-5" b="1">
                <a:solidFill>
                  <a:srgbClr val="650033"/>
                </a:solidFill>
                <a:latin typeface="SimSun"/>
                <a:cs typeface="SimSun"/>
              </a:rPr>
              <a:t>表两种存储结构的不同特点及其适用场合。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70377" y="6441947"/>
            <a:ext cx="499109" cy="615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zhou</dc:creator>
  <dc:title>Microsoft PowerPoint - 02chap002.ppt [兼容模式]</dc:title>
  <dcterms:created xsi:type="dcterms:W3CDTF">2019-12-21T02:10:46Z</dcterms:created>
  <dcterms:modified xsi:type="dcterms:W3CDTF">2019-12-21T02:10:46Z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2019-10-24T00:00:00Z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2019-12-21T00:00:00Z</vt:filetime>
  </property>
</Properties>
</file>