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AD1E-205B-436C-B19C-717AAC60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A173EC-52E0-495D-BBC2-CF4F530F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F1CA-FD08-4325-9B95-CFF1232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F0D43-ED33-4481-AB5A-8F3727C8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C0828-0677-42FA-849E-F94591F4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7DB0-3997-48AA-943B-08E29284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58CEB-4959-4495-B332-BB512370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5B5B9-E79D-4183-8092-6DC7EF56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E9EE2-E2EE-48DD-826C-95B05525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2CD7C-E0BC-4EE1-90A2-2207C67D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8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858642-5896-42D4-BD8B-BEDCEB3E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C518B-F737-4BA4-BB6E-5116F09C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A587-E69A-44A4-A9B5-49CD55C0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2967A-DF09-41D9-8BA1-D408BC8D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A00BD-1598-4752-9AAE-9EA366C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68ED-BCB3-44D3-BCB2-9CAE8FD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DADBF-7349-4B6E-8879-CE281926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8DBDE-C798-41CB-9D99-1796F5A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45580-B87B-41F3-9DE4-8EBE846D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BA56C-23F5-441A-AC86-323D03B0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290-7C46-4745-87D6-EEF25380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3063-6087-4AF1-9CB5-215374F3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DB3B9-0245-4B84-AC6E-577B09F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2002-1617-4C27-A758-3ACB1710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0C985-4747-4286-B1B2-B5E1647B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C799-4264-424B-ACA7-2DB9C393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B671B-B5C6-4836-90CA-D383CE3FE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61987-EEFD-490E-9A2A-2A02288A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18B67-330F-456F-871B-92B47427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E1BFD-D179-4057-9ADF-5D418F6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EC20-EC64-41C2-A93D-DB753EE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3196-CD0F-4E38-A9C1-19EF46AD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1859-EABE-4673-8342-1C8B937A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12AF9-F85A-4B42-A3B1-545B7AB5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B2CB2-086A-4EFF-BE60-05D1DDBAC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8A4B6-13A8-4B23-B864-EF4DE93A4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FA2F7-753B-4694-B046-6273D545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96C8C5-50A8-41CD-8290-B525105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EE6B7E-87DC-4029-BE48-4279D2E5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9CA9D-47AF-48DA-B4AD-6C4696E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DC9C31-990A-48CE-A89A-E206EF1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4F357-1DEE-4710-8216-3AC7941C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95D2F1-4AAB-4F3E-834E-A46648D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0B9F81-68C1-47C9-8406-F350844C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43E4-00A7-4252-8F4B-74EF5C16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86B95-18A7-4D88-85DD-019317BB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114F-2C39-4A78-A173-404E10F9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51B35-42FE-4D1E-B9B1-6DC8061E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020EB-181C-4305-9DB9-0CB8A770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4E3A7-13A0-422E-A677-92EC0B11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1805C-22EC-4DF5-80A9-84843FF3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8CAE5-4E38-43EF-A03C-6E4B2D4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A84D-F4F2-4BF7-8344-B9696FEE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3DB9F5-2703-472A-9CFB-6D6E1802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2ABA4-9917-4844-9F41-0C457BD6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159F6-C7BD-40BB-8A26-9555D051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5998D-BAC9-42C3-A3C7-789A09EF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2152D-A0C9-4AF7-A257-E73FA014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32E124-1DB3-4C46-A6A8-769D5DCD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EB269-B7DA-49AD-B89C-BAE22145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E98E7-1333-4E13-9E70-E7E21F87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56EA-586D-4C82-B2CA-186B5A5256C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63B26-401D-4504-9DCD-8F8832F3E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0FEF7-882B-47DA-ABD8-BEA33405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9479-CE7C-4872-AC27-635B4B989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835CDE-E654-4F05-A23B-47E77507C240}"/>
              </a:ext>
            </a:extLst>
          </p:cNvPr>
          <p:cNvSpPr txBox="1"/>
          <p:nvPr/>
        </p:nvSpPr>
        <p:spPr>
          <a:xfrm>
            <a:off x="2502569" y="32886"/>
            <a:ext cx="9689431" cy="679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EMOIZED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-M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ATRIX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-C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HAIN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</a:rPr>
              <a:t>.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length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 - 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2 let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[1 ..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1 ..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 be a new table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for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 1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to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4    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for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to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</a:p>
          <a:p>
            <a:pPr algn="l"/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5         m[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] = 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nl-NL" altLang="zh-CN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6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return 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L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OOKUP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-C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HAIN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endParaRPr lang="en-US" altLang="zh-CN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L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OOKUP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-C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HAIN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  &lt; 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2    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return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 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3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==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</a:p>
          <a:p>
            <a:pPr algn="l"/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4    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 =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 0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5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else for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to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- 1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6     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= L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OOKUP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-C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HAIN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strike="noStrike" baseline="0" dirty="0">
                <a:latin typeface="Times New Roman" panose="02020603050405020304" pitchFamily="18" charset="0"/>
              </a:rPr>
              <a:t>k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) + L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OOKUP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-C</a:t>
            </a:r>
            <a:r>
              <a:rPr lang="en-US" altLang="zh-CN" sz="1400" b="0" i="0" u="none" strike="noStrike" baseline="0" dirty="0">
                <a:latin typeface="Times New Roman" panose="02020603050405020304" pitchFamily="18" charset="0"/>
              </a:rPr>
              <a:t>HAIN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+ 1,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) +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1" u="none" strike="noStrike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altLang="zh-CN" sz="2400" b="0" i="1" u="none" strike="noStrike" baseline="-25000" dirty="0">
                <a:latin typeface="Times New Roman" panose="02020603050405020304" pitchFamily="18" charset="0"/>
              </a:rPr>
              <a:t>j</a:t>
            </a:r>
            <a:endParaRPr lang="en-US" altLang="zh-CN" sz="1000" b="0" i="1" u="none" strike="noStrike" baseline="-250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7     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</a:t>
            </a:r>
          </a:p>
          <a:p>
            <a:pPr algn="l"/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8          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nl-NL" altLang="zh-CN" sz="2400" b="0" i="0" u="none" strike="noStrike" baseline="0" dirty="0">
                <a:latin typeface="Times New Roman" panose="02020603050405020304" pitchFamily="18" charset="0"/>
              </a:rPr>
              <a:t>] = </a:t>
            </a:r>
            <a:r>
              <a:rPr lang="nl-NL" altLang="zh-CN" sz="2400" b="0" i="1" u="none" strike="noStrike" baseline="0" dirty="0">
                <a:latin typeface="Times New Roman" panose="02020603050405020304" pitchFamily="18" charset="0"/>
              </a:rPr>
              <a:t>q</a:t>
            </a:r>
          </a:p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9 </a:t>
            </a:r>
            <a:r>
              <a:rPr lang="en-US" altLang="zh-CN" sz="2400" b="1" i="0" u="none" strike="noStrike" baseline="0" dirty="0">
                <a:latin typeface="Times New Roman" panose="02020603050405020304" pitchFamily="18" charset="0"/>
              </a:rPr>
              <a:t>return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m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[</a:t>
            </a:r>
            <a:r>
              <a:rPr lang="en-US" altLang="zh-CN" sz="24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altLang="zh-CN" sz="2400" b="0" i="1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</a:rPr>
              <a:t>]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Jasper King</dc:creator>
  <cp:lastModifiedBy>Jasper King</cp:lastModifiedBy>
  <cp:revision>19</cp:revision>
  <dcterms:created xsi:type="dcterms:W3CDTF">2020-10-15T00:33:35Z</dcterms:created>
  <dcterms:modified xsi:type="dcterms:W3CDTF">2020-10-15T00:52:09Z</dcterms:modified>
</cp:coreProperties>
</file>