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2FFE-6171-48B4-99CA-61471C18B58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FA8-0F8A-466B-A1FF-DFF1C9E57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3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2FFE-6171-48B4-99CA-61471C18B58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FA8-0F8A-466B-A1FF-DFF1C9E57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85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2FFE-6171-48B4-99CA-61471C18B58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FA8-0F8A-466B-A1FF-DFF1C9E57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2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2FFE-6171-48B4-99CA-61471C18B58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FA8-0F8A-466B-A1FF-DFF1C9E57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56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2FFE-6171-48B4-99CA-61471C18B58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FA8-0F8A-466B-A1FF-DFF1C9E57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7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2FFE-6171-48B4-99CA-61471C18B58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FA8-0F8A-466B-A1FF-DFF1C9E57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11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2FFE-6171-48B4-99CA-61471C18B58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FA8-0F8A-466B-A1FF-DFF1C9E57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1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2FFE-6171-48B4-99CA-61471C18B58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FA8-0F8A-466B-A1FF-DFF1C9E57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57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2FFE-6171-48B4-99CA-61471C18B58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FA8-0F8A-466B-A1FF-DFF1C9E57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93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2FFE-6171-48B4-99CA-61471C18B58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FA8-0F8A-466B-A1FF-DFF1C9E57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6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2FFE-6171-48B4-99CA-61471C18B58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FA8-0F8A-466B-A1FF-DFF1C9E57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36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2FFE-6171-48B4-99CA-61471C18B58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3FA8-0F8A-466B-A1FF-DFF1C9E57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9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52B6E5-1806-4E17-A1E8-74E442134EF8}"/>
                  </a:ext>
                </a:extLst>
              </p:cNvPr>
              <p:cNvSpPr txBox="1"/>
              <p:nvPr/>
            </p:nvSpPr>
            <p:spPr>
              <a:xfrm>
                <a:off x="2262232" y="520117"/>
                <a:ext cx="7508147" cy="1014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画出递归树，根据递归树猜测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𝑇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的渐进上界，并用替代方法来证明猜想。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52B6E5-1806-4E17-A1E8-74E442134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232" y="520117"/>
                <a:ext cx="7508147" cy="1014188"/>
              </a:xfrm>
              <a:prstGeom prst="rect">
                <a:avLst/>
              </a:prstGeom>
              <a:blipFill>
                <a:blip r:embed="rId2"/>
                <a:stretch>
                  <a:fillRect l="-162" b="-12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0CD5EAE8-7B87-4398-A4F8-1CEC76B002A7}"/>
              </a:ext>
            </a:extLst>
          </p:cNvPr>
          <p:cNvGrpSpPr/>
          <p:nvPr/>
        </p:nvGrpSpPr>
        <p:grpSpPr>
          <a:xfrm>
            <a:off x="3596082" y="1712504"/>
            <a:ext cx="4974670" cy="1697595"/>
            <a:chOff x="3596082" y="1712504"/>
            <a:chExt cx="4974670" cy="16975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3EB3CF38-6652-4FF8-AF16-C63E5007FE70}"/>
                    </a:ext>
                  </a:extLst>
                </p:cNvPr>
                <p:cNvSpPr txBox="1"/>
                <p:nvPr/>
              </p:nvSpPr>
              <p:spPr>
                <a:xfrm>
                  <a:off x="5433271" y="1712504"/>
                  <a:ext cx="13002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3EB3CF38-6652-4FF8-AF16-C63E5007F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271" y="1712504"/>
                  <a:ext cx="1300294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75260489-CBC8-49A4-9F60-4099CCBB6071}"/>
                    </a:ext>
                  </a:extLst>
                </p:cNvPr>
                <p:cNvSpPr txBox="1"/>
                <p:nvPr/>
              </p:nvSpPr>
              <p:spPr>
                <a:xfrm>
                  <a:off x="3596082" y="2687657"/>
                  <a:ext cx="1300294" cy="72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75260489-CBC8-49A4-9F60-4099CCBB60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082" y="2687657"/>
                  <a:ext cx="1300294" cy="72244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FCD474B-9F88-48FE-A7AE-D82B057C3FF4}"/>
                    </a:ext>
                  </a:extLst>
                </p:cNvPr>
                <p:cNvSpPr txBox="1"/>
                <p:nvPr/>
              </p:nvSpPr>
              <p:spPr>
                <a:xfrm>
                  <a:off x="5433270" y="2687657"/>
                  <a:ext cx="1300294" cy="72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FCD474B-9F88-48FE-A7AE-D82B057C3F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270" y="2687657"/>
                  <a:ext cx="1300294" cy="72244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07787BA-C31A-49DF-A044-F522E9DDE53F}"/>
                    </a:ext>
                  </a:extLst>
                </p:cNvPr>
                <p:cNvSpPr txBox="1"/>
                <p:nvPr/>
              </p:nvSpPr>
              <p:spPr>
                <a:xfrm>
                  <a:off x="7270458" y="2687657"/>
                  <a:ext cx="1300294" cy="72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07787BA-C31A-49DF-A044-F522E9DDE5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0458" y="2687657"/>
                  <a:ext cx="1300294" cy="72244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B3C8DEB-6CBA-4792-9AC2-C63AEF43767A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4246230" y="2174169"/>
              <a:ext cx="1837189" cy="513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06962F9-B8E5-4AAD-9434-6FF2D822FF26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6083419" y="2174169"/>
              <a:ext cx="1837187" cy="513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F27183A-FA61-452B-BE71-2D80A0174340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6083418" y="2174169"/>
              <a:ext cx="1" cy="513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3C1260FB-E563-425D-9B23-704F1572959D}"/>
              </a:ext>
            </a:extLst>
          </p:cNvPr>
          <p:cNvGrpSpPr/>
          <p:nvPr/>
        </p:nvGrpSpPr>
        <p:grpSpPr>
          <a:xfrm>
            <a:off x="1779865" y="1712504"/>
            <a:ext cx="8556769" cy="2940517"/>
            <a:chOff x="1784059" y="3610177"/>
            <a:chExt cx="8556769" cy="294051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D481D7E-DB30-4022-8EF1-69910CE220CB}"/>
                    </a:ext>
                  </a:extLst>
                </p:cNvPr>
                <p:cNvSpPr txBox="1"/>
                <p:nvPr/>
              </p:nvSpPr>
              <p:spPr>
                <a:xfrm>
                  <a:off x="5433270" y="3610177"/>
                  <a:ext cx="13002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D481D7E-DB30-4022-8EF1-69910CE22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270" y="3610177"/>
                  <a:ext cx="130029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BC55086-4EAA-4A3A-B406-B28E569808F8}"/>
                    </a:ext>
                  </a:extLst>
                </p:cNvPr>
                <p:cNvSpPr txBox="1"/>
                <p:nvPr/>
              </p:nvSpPr>
              <p:spPr>
                <a:xfrm>
                  <a:off x="3596081" y="4585330"/>
                  <a:ext cx="1300294" cy="72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BC55086-4EAA-4A3A-B406-B28E56980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081" y="4585330"/>
                  <a:ext cx="1300294" cy="722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38B8113-04DF-4D44-AB5F-401655C3FDA3}"/>
                    </a:ext>
                  </a:extLst>
                </p:cNvPr>
                <p:cNvSpPr txBox="1"/>
                <p:nvPr/>
              </p:nvSpPr>
              <p:spPr>
                <a:xfrm>
                  <a:off x="5433269" y="4585330"/>
                  <a:ext cx="1300294" cy="72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38B8113-04DF-4D44-AB5F-401655C3FD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269" y="4585330"/>
                  <a:ext cx="1300294" cy="722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08A1A00-7C67-439B-85B8-FB4F3EFC3F8D}"/>
                    </a:ext>
                  </a:extLst>
                </p:cNvPr>
                <p:cNvSpPr txBox="1"/>
                <p:nvPr/>
              </p:nvSpPr>
              <p:spPr>
                <a:xfrm>
                  <a:off x="7270457" y="4585330"/>
                  <a:ext cx="1300294" cy="72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08A1A00-7C67-439B-85B8-FB4F3EFC3F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0457" y="4585330"/>
                  <a:ext cx="1300294" cy="722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6C22AF6-3DE5-40E3-B6AD-CB64C0540EEF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 flipH="1">
              <a:off x="4246229" y="4071842"/>
              <a:ext cx="1837189" cy="513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93CFF1D-CC27-4C0D-AC96-8F23463B3CE5}"/>
                </a:ext>
              </a:extLst>
            </p:cNvPr>
            <p:cNvCxnSpPr>
              <a:cxnSpLocks/>
              <a:stCxn id="17" idx="2"/>
              <a:endCxn id="20" idx="0"/>
            </p:cNvCxnSpPr>
            <p:nvPr/>
          </p:nvCxnSpPr>
          <p:spPr>
            <a:xfrm>
              <a:off x="6083418" y="4071842"/>
              <a:ext cx="1837187" cy="513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748804A-26B8-440E-BC0C-46CF89DE75E2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 flipH="1">
              <a:off x="6083417" y="4071842"/>
              <a:ext cx="1" cy="513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C78D60A-ACF2-4713-9F6C-5B60E6778F69}"/>
                    </a:ext>
                  </a:extLst>
                </p:cNvPr>
                <p:cNvSpPr txBox="1"/>
                <p:nvPr/>
              </p:nvSpPr>
              <p:spPr>
                <a:xfrm>
                  <a:off x="1784059" y="5815668"/>
                  <a:ext cx="1300294" cy="72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C78D60A-ACF2-4713-9F6C-5B60E6778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4059" y="5815668"/>
                  <a:ext cx="1300294" cy="72244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309751C-672E-4132-841A-FFE06E5F30B8}"/>
                    </a:ext>
                  </a:extLst>
                </p:cNvPr>
                <p:cNvSpPr txBox="1"/>
                <p:nvPr/>
              </p:nvSpPr>
              <p:spPr>
                <a:xfrm>
                  <a:off x="2694265" y="5814969"/>
                  <a:ext cx="1300294" cy="72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309751C-672E-4132-841A-FFE06E5F3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265" y="5814969"/>
                  <a:ext cx="1300294" cy="72244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EB18DE54-6BC3-4EC6-BD9E-73ABB909973A}"/>
                    </a:ext>
                  </a:extLst>
                </p:cNvPr>
                <p:cNvSpPr txBox="1"/>
                <p:nvPr/>
              </p:nvSpPr>
              <p:spPr>
                <a:xfrm>
                  <a:off x="3596081" y="5821261"/>
                  <a:ext cx="1300294" cy="72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EB18DE54-6BC3-4EC6-BD9E-73ABB9099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081" y="5821261"/>
                  <a:ext cx="1300294" cy="72244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2E17C5E2-4591-4E36-9B84-51A7DCBCD516}"/>
                    </a:ext>
                  </a:extLst>
                </p:cNvPr>
                <p:cNvSpPr txBox="1"/>
                <p:nvPr/>
              </p:nvSpPr>
              <p:spPr>
                <a:xfrm>
                  <a:off x="4506287" y="5821960"/>
                  <a:ext cx="1300294" cy="72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2E17C5E2-4591-4E36-9B84-51A7DCBCD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287" y="5821960"/>
                  <a:ext cx="1300294" cy="72244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04F3D69F-47DB-4EF8-87C1-B217AC1CC38D}"/>
                    </a:ext>
                  </a:extLst>
                </p:cNvPr>
                <p:cNvSpPr txBox="1"/>
                <p:nvPr/>
              </p:nvSpPr>
              <p:spPr>
                <a:xfrm>
                  <a:off x="5416493" y="5821261"/>
                  <a:ext cx="1300294" cy="72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04F3D69F-47DB-4EF8-87C1-B217AC1CC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493" y="5821261"/>
                  <a:ext cx="1300294" cy="72244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A11CEDD-C2FA-4FAF-AA23-D9988B72B565}"/>
                    </a:ext>
                  </a:extLst>
                </p:cNvPr>
                <p:cNvSpPr txBox="1"/>
                <p:nvPr/>
              </p:nvSpPr>
              <p:spPr>
                <a:xfrm>
                  <a:off x="6318309" y="5827553"/>
                  <a:ext cx="1300294" cy="72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A11CEDD-C2FA-4FAF-AA23-D9988B72B5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8309" y="5827553"/>
                  <a:ext cx="1300294" cy="72244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B774477-9EE0-4409-8BA4-8CC9524FA2E0}"/>
                    </a:ext>
                  </a:extLst>
                </p:cNvPr>
                <p:cNvSpPr txBox="1"/>
                <p:nvPr/>
              </p:nvSpPr>
              <p:spPr>
                <a:xfrm>
                  <a:off x="7228512" y="5822659"/>
                  <a:ext cx="1300294" cy="72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B774477-9EE0-4409-8BA4-8CC9524FA2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8512" y="5822659"/>
                  <a:ext cx="1300294" cy="72244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C79AFCE6-9164-4C91-99F0-F955D51A9C85}"/>
                    </a:ext>
                  </a:extLst>
                </p:cNvPr>
                <p:cNvSpPr txBox="1"/>
                <p:nvPr/>
              </p:nvSpPr>
              <p:spPr>
                <a:xfrm>
                  <a:off x="8138718" y="5821960"/>
                  <a:ext cx="1300294" cy="72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C79AFCE6-9164-4C91-99F0-F955D51A9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718" y="5821960"/>
                  <a:ext cx="1300294" cy="72244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79BF0D21-A438-4E01-AC3F-346A59923878}"/>
                    </a:ext>
                  </a:extLst>
                </p:cNvPr>
                <p:cNvSpPr txBox="1"/>
                <p:nvPr/>
              </p:nvSpPr>
              <p:spPr>
                <a:xfrm>
                  <a:off x="9040534" y="5828252"/>
                  <a:ext cx="1300294" cy="72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79BF0D21-A438-4E01-AC3F-346A59923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0534" y="5828252"/>
                  <a:ext cx="1300294" cy="72244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F481DC10-011D-4FD6-8E27-EC4F6F1186A4}"/>
                </a:ext>
              </a:extLst>
            </p:cNvPr>
            <p:cNvCxnSpPr>
              <a:stCxn id="18" idx="2"/>
              <a:endCxn id="32" idx="0"/>
            </p:cNvCxnSpPr>
            <p:nvPr/>
          </p:nvCxnSpPr>
          <p:spPr>
            <a:xfrm flipH="1">
              <a:off x="2434206" y="5307772"/>
              <a:ext cx="1812022" cy="50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66635C87-68EB-40DB-A418-30387ACCF041}"/>
                </a:ext>
              </a:extLst>
            </p:cNvPr>
            <p:cNvCxnSpPr>
              <a:cxnSpLocks/>
              <a:stCxn id="18" idx="2"/>
              <a:endCxn id="34" idx="0"/>
            </p:cNvCxnSpPr>
            <p:nvPr/>
          </p:nvCxnSpPr>
          <p:spPr>
            <a:xfrm>
              <a:off x="4246228" y="5307773"/>
              <a:ext cx="0" cy="513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CD041D36-8753-4FDF-B1E9-438E61B2AD5A}"/>
                </a:ext>
              </a:extLst>
            </p:cNvPr>
            <p:cNvCxnSpPr>
              <a:cxnSpLocks/>
              <a:stCxn id="18" idx="2"/>
              <a:endCxn id="33" idx="0"/>
            </p:cNvCxnSpPr>
            <p:nvPr/>
          </p:nvCxnSpPr>
          <p:spPr>
            <a:xfrm flipH="1">
              <a:off x="3344412" y="5307773"/>
              <a:ext cx="901816" cy="507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06DC0F5-139C-454D-AD7B-CA50BC809E2B}"/>
                </a:ext>
              </a:extLst>
            </p:cNvPr>
            <p:cNvCxnSpPr>
              <a:cxnSpLocks/>
              <a:stCxn id="19" idx="2"/>
              <a:endCxn id="35" idx="0"/>
            </p:cNvCxnSpPr>
            <p:nvPr/>
          </p:nvCxnSpPr>
          <p:spPr>
            <a:xfrm flipH="1">
              <a:off x="5156434" y="5307772"/>
              <a:ext cx="926982" cy="514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B528214D-63BA-458C-A011-81869649DEFB}"/>
                </a:ext>
              </a:extLst>
            </p:cNvPr>
            <p:cNvCxnSpPr>
              <a:cxnSpLocks/>
              <a:stCxn id="19" idx="2"/>
              <a:endCxn id="36" idx="0"/>
            </p:cNvCxnSpPr>
            <p:nvPr/>
          </p:nvCxnSpPr>
          <p:spPr>
            <a:xfrm flipH="1">
              <a:off x="6066640" y="5307773"/>
              <a:ext cx="16776" cy="513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ED4D556-9CF6-413C-AF04-8060034D4D40}"/>
                </a:ext>
              </a:extLst>
            </p:cNvPr>
            <p:cNvCxnSpPr>
              <a:cxnSpLocks/>
              <a:stCxn id="19" idx="2"/>
              <a:endCxn id="37" idx="0"/>
            </p:cNvCxnSpPr>
            <p:nvPr/>
          </p:nvCxnSpPr>
          <p:spPr>
            <a:xfrm>
              <a:off x="6083416" y="5307773"/>
              <a:ext cx="885040" cy="519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88871685-2EE2-4439-8027-7575A75C5E99}"/>
                </a:ext>
              </a:extLst>
            </p:cNvPr>
            <p:cNvCxnSpPr>
              <a:cxnSpLocks/>
              <a:stCxn id="20" idx="2"/>
              <a:endCxn id="38" idx="0"/>
            </p:cNvCxnSpPr>
            <p:nvPr/>
          </p:nvCxnSpPr>
          <p:spPr>
            <a:xfrm flipH="1">
              <a:off x="7878660" y="5307773"/>
              <a:ext cx="41945" cy="514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E8D8C29B-30E0-4DA2-AC9B-DB387A7E1F51}"/>
                </a:ext>
              </a:extLst>
            </p:cNvPr>
            <p:cNvCxnSpPr>
              <a:cxnSpLocks/>
              <a:stCxn id="20" idx="2"/>
              <a:endCxn id="39" idx="0"/>
            </p:cNvCxnSpPr>
            <p:nvPr/>
          </p:nvCxnSpPr>
          <p:spPr>
            <a:xfrm>
              <a:off x="7920605" y="5307772"/>
              <a:ext cx="868261" cy="514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6EC902D2-0998-4A40-B80A-2F4D37FF64E8}"/>
                </a:ext>
              </a:extLst>
            </p:cNvPr>
            <p:cNvCxnSpPr>
              <a:cxnSpLocks/>
              <a:stCxn id="20" idx="2"/>
              <a:endCxn id="40" idx="0"/>
            </p:cNvCxnSpPr>
            <p:nvPr/>
          </p:nvCxnSpPr>
          <p:spPr>
            <a:xfrm>
              <a:off x="7920605" y="5307772"/>
              <a:ext cx="1770077" cy="520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72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52B6E5-1806-4E17-A1E8-74E442134EF8}"/>
                  </a:ext>
                </a:extLst>
              </p:cNvPr>
              <p:cNvSpPr txBox="1"/>
              <p:nvPr/>
            </p:nvSpPr>
            <p:spPr>
              <a:xfrm>
                <a:off x="2262232" y="520117"/>
                <a:ext cx="7508147" cy="1014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画出递归树，根据递归树猜测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𝑇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的渐进上界，并用替代方法来证明猜想。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52B6E5-1806-4E17-A1E8-74E442134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232" y="520117"/>
                <a:ext cx="7508147" cy="1014188"/>
              </a:xfrm>
              <a:prstGeom prst="rect">
                <a:avLst/>
              </a:prstGeom>
              <a:blipFill>
                <a:blip r:embed="rId2"/>
                <a:stretch>
                  <a:fillRect l="-162" b="-12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D481D7E-DB30-4022-8EF1-69910CE220CB}"/>
                  </a:ext>
                </a:extLst>
              </p:cNvPr>
              <p:cNvSpPr txBox="1"/>
              <p:nvPr/>
            </p:nvSpPr>
            <p:spPr>
              <a:xfrm>
                <a:off x="5433270" y="1496149"/>
                <a:ext cx="1300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D481D7E-DB30-4022-8EF1-69910CE22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270" y="1496149"/>
                <a:ext cx="130029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BC55086-4EAA-4A3A-B406-B28E569808F8}"/>
                  </a:ext>
                </a:extLst>
              </p:cNvPr>
              <p:cNvSpPr txBox="1"/>
              <p:nvPr/>
            </p:nvSpPr>
            <p:spPr>
              <a:xfrm>
                <a:off x="3596081" y="2471302"/>
                <a:ext cx="1300294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BC55086-4EAA-4A3A-B406-B28E56980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081" y="2471302"/>
                <a:ext cx="1300294" cy="7224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38B8113-04DF-4D44-AB5F-401655C3FDA3}"/>
                  </a:ext>
                </a:extLst>
              </p:cNvPr>
              <p:cNvSpPr txBox="1"/>
              <p:nvPr/>
            </p:nvSpPr>
            <p:spPr>
              <a:xfrm>
                <a:off x="5433269" y="2471302"/>
                <a:ext cx="1300294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38B8113-04DF-4D44-AB5F-401655C3F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269" y="2471302"/>
                <a:ext cx="1300294" cy="7224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8A1A00-7C67-439B-85B8-FB4F3EFC3F8D}"/>
                  </a:ext>
                </a:extLst>
              </p:cNvPr>
              <p:cNvSpPr txBox="1"/>
              <p:nvPr/>
            </p:nvSpPr>
            <p:spPr>
              <a:xfrm>
                <a:off x="7270457" y="2471302"/>
                <a:ext cx="1300294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8A1A00-7C67-439B-85B8-FB4F3EFC3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457" y="2471302"/>
                <a:ext cx="1300294" cy="7224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6C22AF6-3DE5-40E3-B6AD-CB64C0540EE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4246229" y="1957814"/>
            <a:ext cx="1837189" cy="51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93CFF1D-CC27-4C0D-AC96-8F23463B3CE5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6083418" y="1957814"/>
            <a:ext cx="1837187" cy="51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748804A-26B8-440E-BC0C-46CF89DE75E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83417" y="1957814"/>
            <a:ext cx="1" cy="51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C78D60A-ACF2-4713-9F6C-5B60E6778F69}"/>
                  </a:ext>
                </a:extLst>
              </p:cNvPr>
              <p:cNvSpPr txBox="1"/>
              <p:nvPr/>
            </p:nvSpPr>
            <p:spPr>
              <a:xfrm>
                <a:off x="1784059" y="3701640"/>
                <a:ext cx="1300294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C78D60A-ACF2-4713-9F6C-5B60E67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059" y="3701640"/>
                <a:ext cx="1300294" cy="7224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309751C-672E-4132-841A-FFE06E5F30B8}"/>
                  </a:ext>
                </a:extLst>
              </p:cNvPr>
              <p:cNvSpPr txBox="1"/>
              <p:nvPr/>
            </p:nvSpPr>
            <p:spPr>
              <a:xfrm>
                <a:off x="2694265" y="3700941"/>
                <a:ext cx="1300294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309751C-672E-4132-841A-FFE06E5F3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65" y="3700941"/>
                <a:ext cx="1300294" cy="7224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B18DE54-6BC3-4EC6-BD9E-73ABB909973A}"/>
                  </a:ext>
                </a:extLst>
              </p:cNvPr>
              <p:cNvSpPr txBox="1"/>
              <p:nvPr/>
            </p:nvSpPr>
            <p:spPr>
              <a:xfrm>
                <a:off x="3596081" y="3707233"/>
                <a:ext cx="1300294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B18DE54-6BC3-4EC6-BD9E-73ABB9099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081" y="3707233"/>
                <a:ext cx="1300294" cy="722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E17C5E2-4591-4E36-9B84-51A7DCBCD516}"/>
                  </a:ext>
                </a:extLst>
              </p:cNvPr>
              <p:cNvSpPr txBox="1"/>
              <p:nvPr/>
            </p:nvSpPr>
            <p:spPr>
              <a:xfrm>
                <a:off x="4506287" y="3707932"/>
                <a:ext cx="1300294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E17C5E2-4591-4E36-9B84-51A7DCBCD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287" y="3707932"/>
                <a:ext cx="1300294" cy="722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4F3D69F-47DB-4EF8-87C1-B217AC1CC38D}"/>
                  </a:ext>
                </a:extLst>
              </p:cNvPr>
              <p:cNvSpPr txBox="1"/>
              <p:nvPr/>
            </p:nvSpPr>
            <p:spPr>
              <a:xfrm>
                <a:off x="5416493" y="3707233"/>
                <a:ext cx="1300294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4F3D69F-47DB-4EF8-87C1-B217AC1CC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493" y="3707233"/>
                <a:ext cx="1300294" cy="722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A11CEDD-C2FA-4FAF-AA23-D9988B72B565}"/>
                  </a:ext>
                </a:extLst>
              </p:cNvPr>
              <p:cNvSpPr txBox="1"/>
              <p:nvPr/>
            </p:nvSpPr>
            <p:spPr>
              <a:xfrm>
                <a:off x="6318309" y="3713525"/>
                <a:ext cx="1300294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A11CEDD-C2FA-4FAF-AA23-D9988B72B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309" y="3713525"/>
                <a:ext cx="1300294" cy="722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B774477-9EE0-4409-8BA4-8CC9524FA2E0}"/>
                  </a:ext>
                </a:extLst>
              </p:cNvPr>
              <p:cNvSpPr txBox="1"/>
              <p:nvPr/>
            </p:nvSpPr>
            <p:spPr>
              <a:xfrm>
                <a:off x="7228512" y="3708631"/>
                <a:ext cx="1300294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B774477-9EE0-4409-8BA4-8CC9524FA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512" y="3708631"/>
                <a:ext cx="1300294" cy="722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79AFCE6-9164-4C91-99F0-F955D51A9C85}"/>
                  </a:ext>
                </a:extLst>
              </p:cNvPr>
              <p:cNvSpPr txBox="1"/>
              <p:nvPr/>
            </p:nvSpPr>
            <p:spPr>
              <a:xfrm>
                <a:off x="8138718" y="3707932"/>
                <a:ext cx="1300294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79AFCE6-9164-4C91-99F0-F955D51A9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718" y="3707932"/>
                <a:ext cx="1300294" cy="722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9BF0D21-A438-4E01-AC3F-346A59923878}"/>
                  </a:ext>
                </a:extLst>
              </p:cNvPr>
              <p:cNvSpPr txBox="1"/>
              <p:nvPr/>
            </p:nvSpPr>
            <p:spPr>
              <a:xfrm>
                <a:off x="9040534" y="3714224"/>
                <a:ext cx="1300294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9BF0D21-A438-4E01-AC3F-346A59923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534" y="3714224"/>
                <a:ext cx="1300294" cy="722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481DC10-011D-4FD6-8E27-EC4F6F1186A4}"/>
              </a:ext>
            </a:extLst>
          </p:cNvPr>
          <p:cNvCxnSpPr>
            <a:stCxn id="18" idx="2"/>
            <a:endCxn id="32" idx="0"/>
          </p:cNvCxnSpPr>
          <p:nvPr/>
        </p:nvCxnSpPr>
        <p:spPr>
          <a:xfrm flipH="1">
            <a:off x="2434206" y="3193744"/>
            <a:ext cx="1812022" cy="507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6635C87-68EB-40DB-A418-30387ACCF041}"/>
              </a:ext>
            </a:extLst>
          </p:cNvPr>
          <p:cNvCxnSpPr>
            <a:cxnSpLocks/>
            <a:stCxn id="18" idx="2"/>
            <a:endCxn id="34" idx="0"/>
          </p:cNvCxnSpPr>
          <p:nvPr/>
        </p:nvCxnSpPr>
        <p:spPr>
          <a:xfrm>
            <a:off x="4246228" y="3193745"/>
            <a:ext cx="0" cy="51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D041D36-8753-4FDF-B1E9-438E61B2AD5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 flipH="1">
            <a:off x="3344412" y="3193745"/>
            <a:ext cx="901816" cy="507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06DC0F5-139C-454D-AD7B-CA50BC809E2B}"/>
              </a:ext>
            </a:extLst>
          </p:cNvPr>
          <p:cNvCxnSpPr>
            <a:cxnSpLocks/>
            <a:stCxn id="19" idx="2"/>
            <a:endCxn id="35" idx="0"/>
          </p:cNvCxnSpPr>
          <p:nvPr/>
        </p:nvCxnSpPr>
        <p:spPr>
          <a:xfrm flipH="1">
            <a:off x="5156434" y="3193744"/>
            <a:ext cx="926982" cy="51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528214D-63BA-458C-A011-81869649DEFB}"/>
              </a:ext>
            </a:extLst>
          </p:cNvPr>
          <p:cNvCxnSpPr>
            <a:cxnSpLocks/>
            <a:stCxn id="19" idx="2"/>
            <a:endCxn id="36" idx="0"/>
          </p:cNvCxnSpPr>
          <p:nvPr/>
        </p:nvCxnSpPr>
        <p:spPr>
          <a:xfrm flipH="1">
            <a:off x="6066640" y="3193745"/>
            <a:ext cx="16776" cy="51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ED4D556-9CF6-413C-AF04-8060034D4D40}"/>
              </a:ext>
            </a:extLst>
          </p:cNvPr>
          <p:cNvCxnSpPr>
            <a:cxnSpLocks/>
            <a:stCxn id="19" idx="2"/>
            <a:endCxn id="37" idx="0"/>
          </p:cNvCxnSpPr>
          <p:nvPr/>
        </p:nvCxnSpPr>
        <p:spPr>
          <a:xfrm>
            <a:off x="6083416" y="3193745"/>
            <a:ext cx="885040" cy="519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8871685-2EE2-4439-8027-7575A75C5E99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>
          <a:xfrm flipH="1">
            <a:off x="7878660" y="3193745"/>
            <a:ext cx="41945" cy="514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8D8C29B-30E0-4DA2-AC9B-DB387A7E1F51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7920605" y="3193744"/>
            <a:ext cx="868261" cy="51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6EC902D2-0998-4A40-B80A-2F4D37FF64E8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>
            <a:off x="7920605" y="3193744"/>
            <a:ext cx="1770077" cy="5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5BBB0AA-BE56-461D-82B2-6C87D5530CFD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2262232" y="4424082"/>
            <a:ext cx="171975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581D773-DBAA-48F4-B343-1EC5ECDE9ACF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434206" y="4424082"/>
            <a:ext cx="8390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0A57DC6-41F2-44EA-8220-BC38A574C5C6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434206" y="4424082"/>
            <a:ext cx="163584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3DCF98CF-8C33-4C2A-8052-46A3000FF57B}"/>
              </a:ext>
            </a:extLst>
          </p:cNvPr>
          <p:cNvCxnSpPr>
            <a:cxnSpLocks/>
          </p:cNvCxnSpPr>
          <p:nvPr/>
        </p:nvCxnSpPr>
        <p:spPr>
          <a:xfrm flipH="1">
            <a:off x="3107425" y="4423383"/>
            <a:ext cx="171975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FB71517-4BD5-4303-BC2A-0E24AF3E45E3}"/>
              </a:ext>
            </a:extLst>
          </p:cNvPr>
          <p:cNvCxnSpPr>
            <a:cxnSpLocks/>
          </p:cNvCxnSpPr>
          <p:nvPr/>
        </p:nvCxnSpPr>
        <p:spPr>
          <a:xfrm>
            <a:off x="3279399" y="4423383"/>
            <a:ext cx="8390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D772235-C742-44BE-9610-5C81E91C0A54}"/>
              </a:ext>
            </a:extLst>
          </p:cNvPr>
          <p:cNvCxnSpPr>
            <a:cxnSpLocks/>
          </p:cNvCxnSpPr>
          <p:nvPr/>
        </p:nvCxnSpPr>
        <p:spPr>
          <a:xfrm>
            <a:off x="3279399" y="4423383"/>
            <a:ext cx="163584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03637E52-86C5-4447-9C6D-4806DA31279B}"/>
              </a:ext>
            </a:extLst>
          </p:cNvPr>
          <p:cNvCxnSpPr>
            <a:cxnSpLocks/>
          </p:cNvCxnSpPr>
          <p:nvPr/>
        </p:nvCxnSpPr>
        <p:spPr>
          <a:xfrm flipH="1">
            <a:off x="4007145" y="4423383"/>
            <a:ext cx="171975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A7A390E-3420-4821-A9EB-9079D9F430F9}"/>
              </a:ext>
            </a:extLst>
          </p:cNvPr>
          <p:cNvCxnSpPr>
            <a:cxnSpLocks/>
          </p:cNvCxnSpPr>
          <p:nvPr/>
        </p:nvCxnSpPr>
        <p:spPr>
          <a:xfrm>
            <a:off x="4179119" y="4423383"/>
            <a:ext cx="8390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0F5A6F7D-7CCA-49DD-9703-FF8227481439}"/>
              </a:ext>
            </a:extLst>
          </p:cNvPr>
          <p:cNvCxnSpPr>
            <a:cxnSpLocks/>
          </p:cNvCxnSpPr>
          <p:nvPr/>
        </p:nvCxnSpPr>
        <p:spPr>
          <a:xfrm>
            <a:off x="4179119" y="4423383"/>
            <a:ext cx="163584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7C5F374B-DB6B-473C-B31D-3113FE1224A6}"/>
              </a:ext>
            </a:extLst>
          </p:cNvPr>
          <p:cNvCxnSpPr>
            <a:cxnSpLocks/>
          </p:cNvCxnSpPr>
          <p:nvPr/>
        </p:nvCxnSpPr>
        <p:spPr>
          <a:xfrm flipH="1">
            <a:off x="4902669" y="4430374"/>
            <a:ext cx="171975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2468B11-F7B0-495A-816B-42BC44A8842C}"/>
              </a:ext>
            </a:extLst>
          </p:cNvPr>
          <p:cNvCxnSpPr>
            <a:cxnSpLocks/>
          </p:cNvCxnSpPr>
          <p:nvPr/>
        </p:nvCxnSpPr>
        <p:spPr>
          <a:xfrm>
            <a:off x="5074643" y="4430374"/>
            <a:ext cx="8390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69E3DE8-FBB0-46D7-821C-A0B06B4C85E6}"/>
              </a:ext>
            </a:extLst>
          </p:cNvPr>
          <p:cNvCxnSpPr>
            <a:cxnSpLocks/>
          </p:cNvCxnSpPr>
          <p:nvPr/>
        </p:nvCxnSpPr>
        <p:spPr>
          <a:xfrm>
            <a:off x="5074643" y="4430374"/>
            <a:ext cx="163584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81723AE-0707-4E78-AD10-18A7BF9BE426}"/>
              </a:ext>
            </a:extLst>
          </p:cNvPr>
          <p:cNvCxnSpPr>
            <a:cxnSpLocks/>
          </p:cNvCxnSpPr>
          <p:nvPr/>
        </p:nvCxnSpPr>
        <p:spPr>
          <a:xfrm flipH="1">
            <a:off x="5829650" y="4423383"/>
            <a:ext cx="171975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4AE8240-F810-4045-B838-AB0F60A759B0}"/>
              </a:ext>
            </a:extLst>
          </p:cNvPr>
          <p:cNvCxnSpPr>
            <a:cxnSpLocks/>
          </p:cNvCxnSpPr>
          <p:nvPr/>
        </p:nvCxnSpPr>
        <p:spPr>
          <a:xfrm>
            <a:off x="6001624" y="4423383"/>
            <a:ext cx="8390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2DF46CD-2281-4DF8-9072-3D506B66C13E}"/>
              </a:ext>
            </a:extLst>
          </p:cNvPr>
          <p:cNvCxnSpPr>
            <a:cxnSpLocks/>
          </p:cNvCxnSpPr>
          <p:nvPr/>
        </p:nvCxnSpPr>
        <p:spPr>
          <a:xfrm>
            <a:off x="6001624" y="4423383"/>
            <a:ext cx="163584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F4D2420E-34AA-406B-BD04-2BD235DCF2B0}"/>
              </a:ext>
            </a:extLst>
          </p:cNvPr>
          <p:cNvCxnSpPr>
            <a:cxnSpLocks/>
          </p:cNvCxnSpPr>
          <p:nvPr/>
        </p:nvCxnSpPr>
        <p:spPr>
          <a:xfrm flipH="1">
            <a:off x="6727277" y="4440861"/>
            <a:ext cx="171975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6DAF771A-0BC3-426B-AB1E-DE13B43A767C}"/>
              </a:ext>
            </a:extLst>
          </p:cNvPr>
          <p:cNvCxnSpPr>
            <a:cxnSpLocks/>
          </p:cNvCxnSpPr>
          <p:nvPr/>
        </p:nvCxnSpPr>
        <p:spPr>
          <a:xfrm>
            <a:off x="6899251" y="4440861"/>
            <a:ext cx="8390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9CE2811-B806-4FF6-A8C7-29D142D67968}"/>
              </a:ext>
            </a:extLst>
          </p:cNvPr>
          <p:cNvCxnSpPr>
            <a:cxnSpLocks/>
          </p:cNvCxnSpPr>
          <p:nvPr/>
        </p:nvCxnSpPr>
        <p:spPr>
          <a:xfrm>
            <a:off x="6899251" y="4440861"/>
            <a:ext cx="163584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0BF73D45-F002-43FC-A140-A824F3AB6E6F}"/>
              </a:ext>
            </a:extLst>
          </p:cNvPr>
          <p:cNvCxnSpPr>
            <a:cxnSpLocks/>
          </p:cNvCxnSpPr>
          <p:nvPr/>
        </p:nvCxnSpPr>
        <p:spPr>
          <a:xfrm flipH="1">
            <a:off x="7673130" y="4423383"/>
            <a:ext cx="171975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227C6D9-BF48-4959-ADF5-5832D0A1D402}"/>
              </a:ext>
            </a:extLst>
          </p:cNvPr>
          <p:cNvCxnSpPr>
            <a:cxnSpLocks/>
          </p:cNvCxnSpPr>
          <p:nvPr/>
        </p:nvCxnSpPr>
        <p:spPr>
          <a:xfrm>
            <a:off x="7845104" y="4423383"/>
            <a:ext cx="8390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E00F7442-9ED4-4179-9F0F-B088B104CEC8}"/>
              </a:ext>
            </a:extLst>
          </p:cNvPr>
          <p:cNvCxnSpPr>
            <a:cxnSpLocks/>
          </p:cNvCxnSpPr>
          <p:nvPr/>
        </p:nvCxnSpPr>
        <p:spPr>
          <a:xfrm>
            <a:off x="7845104" y="4423383"/>
            <a:ext cx="163584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C0A5F37-1214-44EA-B526-0DDB5AC78CBF}"/>
              </a:ext>
            </a:extLst>
          </p:cNvPr>
          <p:cNvCxnSpPr>
            <a:cxnSpLocks/>
          </p:cNvCxnSpPr>
          <p:nvPr/>
        </p:nvCxnSpPr>
        <p:spPr>
          <a:xfrm flipH="1">
            <a:off x="8579140" y="4440861"/>
            <a:ext cx="171975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DD569CFD-9713-4A1B-A78E-FD017864B1AB}"/>
              </a:ext>
            </a:extLst>
          </p:cNvPr>
          <p:cNvCxnSpPr>
            <a:cxnSpLocks/>
          </p:cNvCxnSpPr>
          <p:nvPr/>
        </p:nvCxnSpPr>
        <p:spPr>
          <a:xfrm>
            <a:off x="8751114" y="4440861"/>
            <a:ext cx="8390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6A1AF5EC-D079-4CE7-A772-05779475B7A8}"/>
              </a:ext>
            </a:extLst>
          </p:cNvPr>
          <p:cNvCxnSpPr>
            <a:cxnSpLocks/>
          </p:cNvCxnSpPr>
          <p:nvPr/>
        </p:nvCxnSpPr>
        <p:spPr>
          <a:xfrm>
            <a:off x="8751114" y="4440861"/>
            <a:ext cx="163584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0550C510-CBFE-4297-9F69-6D3E7FA85134}"/>
              </a:ext>
            </a:extLst>
          </p:cNvPr>
          <p:cNvCxnSpPr>
            <a:cxnSpLocks/>
          </p:cNvCxnSpPr>
          <p:nvPr/>
        </p:nvCxnSpPr>
        <p:spPr>
          <a:xfrm flipH="1">
            <a:off x="9504028" y="4423383"/>
            <a:ext cx="171975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308A50AD-66DC-4C93-BFE9-250A8739D6ED}"/>
              </a:ext>
            </a:extLst>
          </p:cNvPr>
          <p:cNvCxnSpPr>
            <a:cxnSpLocks/>
          </p:cNvCxnSpPr>
          <p:nvPr/>
        </p:nvCxnSpPr>
        <p:spPr>
          <a:xfrm>
            <a:off x="9676002" y="4423383"/>
            <a:ext cx="8390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33B6E26-FB8D-48EB-99B8-A7F66F4FE3BD}"/>
              </a:ext>
            </a:extLst>
          </p:cNvPr>
          <p:cNvCxnSpPr>
            <a:cxnSpLocks/>
          </p:cNvCxnSpPr>
          <p:nvPr/>
        </p:nvCxnSpPr>
        <p:spPr>
          <a:xfrm>
            <a:off x="9676002" y="4423383"/>
            <a:ext cx="163584" cy="86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132092A9-AE5C-47F8-B3EC-598C6D5A1C2A}"/>
                  </a:ext>
                </a:extLst>
              </p:cNvPr>
              <p:cNvSpPr txBox="1"/>
              <p:nvPr/>
            </p:nvSpPr>
            <p:spPr>
              <a:xfrm>
                <a:off x="1524000" y="6076604"/>
                <a:ext cx="914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(1)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(1)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(1)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(1)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(1)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(1)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(1)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(1)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(1)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(1)  </m:t>
                    </m:r>
                  </m:oMath>
                </a14:m>
                <a:r>
                  <a:rPr lang="en-US" altLang="zh-CN" dirty="0"/>
                  <a:t>…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(1)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(1)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(1)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(1)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(1)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(1)  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132092A9-AE5C-47F8-B3EC-598C6D5A1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6076604"/>
                <a:ext cx="9144000" cy="369332"/>
              </a:xfrm>
              <a:prstGeom prst="rect">
                <a:avLst/>
              </a:prstGeom>
              <a:blipFill>
                <a:blip r:embed="rId1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>
            <a:extLst>
              <a:ext uri="{FF2B5EF4-FFF2-40B4-BE49-F238E27FC236}">
                <a16:creationId xmlns:a16="http://schemas.microsoft.com/office/drawing/2014/main" id="{0FC260F7-D3CF-4672-8552-0C9C39C8CFEF}"/>
              </a:ext>
            </a:extLst>
          </p:cNvPr>
          <p:cNvSpPr txBox="1"/>
          <p:nvPr/>
        </p:nvSpPr>
        <p:spPr>
          <a:xfrm>
            <a:off x="1695707" y="5508679"/>
            <a:ext cx="461665" cy="461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D2D2517-965C-4FA2-8C68-0E193D9AB249}"/>
              </a:ext>
            </a:extLst>
          </p:cNvPr>
          <p:cNvSpPr txBox="1"/>
          <p:nvPr/>
        </p:nvSpPr>
        <p:spPr>
          <a:xfrm>
            <a:off x="2262232" y="5508679"/>
            <a:ext cx="461665" cy="461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05387DD-044C-4CE7-8282-470638E5FBF4}"/>
              </a:ext>
            </a:extLst>
          </p:cNvPr>
          <p:cNvSpPr txBox="1"/>
          <p:nvPr/>
        </p:nvSpPr>
        <p:spPr>
          <a:xfrm>
            <a:off x="2723897" y="5513573"/>
            <a:ext cx="461665" cy="461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ECD5686-C1B9-4F80-BD51-3E1ED30B59A8}"/>
              </a:ext>
            </a:extLst>
          </p:cNvPr>
          <p:cNvSpPr txBox="1"/>
          <p:nvPr/>
        </p:nvSpPr>
        <p:spPr>
          <a:xfrm>
            <a:off x="3212151" y="5537361"/>
            <a:ext cx="461665" cy="461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A65E306-C2BA-49AB-B779-FFDCF42F64C6}"/>
              </a:ext>
            </a:extLst>
          </p:cNvPr>
          <p:cNvSpPr txBox="1"/>
          <p:nvPr/>
        </p:nvSpPr>
        <p:spPr>
          <a:xfrm>
            <a:off x="3725845" y="5537361"/>
            <a:ext cx="461665" cy="461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BD34511-0DD1-4EBF-AA9E-23656571B8D8}"/>
              </a:ext>
            </a:extLst>
          </p:cNvPr>
          <p:cNvSpPr txBox="1"/>
          <p:nvPr/>
        </p:nvSpPr>
        <p:spPr>
          <a:xfrm>
            <a:off x="4342704" y="5537361"/>
            <a:ext cx="461665" cy="461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40ED8E2F-96C9-4B90-B3AA-333711095422}"/>
              </a:ext>
            </a:extLst>
          </p:cNvPr>
          <p:cNvSpPr txBox="1"/>
          <p:nvPr/>
        </p:nvSpPr>
        <p:spPr>
          <a:xfrm>
            <a:off x="4804369" y="5552134"/>
            <a:ext cx="461665" cy="461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FA6F755D-4955-4F65-9FCF-93536120F3FF}"/>
              </a:ext>
            </a:extLst>
          </p:cNvPr>
          <p:cNvSpPr txBox="1"/>
          <p:nvPr/>
        </p:nvSpPr>
        <p:spPr>
          <a:xfrm>
            <a:off x="5416494" y="5552134"/>
            <a:ext cx="461665" cy="461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072924F-49D4-4BD7-8C24-3D481EC95C87}"/>
              </a:ext>
            </a:extLst>
          </p:cNvPr>
          <p:cNvSpPr txBox="1"/>
          <p:nvPr/>
        </p:nvSpPr>
        <p:spPr>
          <a:xfrm>
            <a:off x="5872274" y="5552134"/>
            <a:ext cx="461665" cy="461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20FF287-723D-4BC6-B518-59FF541D8DA2}"/>
              </a:ext>
            </a:extLst>
          </p:cNvPr>
          <p:cNvSpPr txBox="1"/>
          <p:nvPr/>
        </p:nvSpPr>
        <p:spPr>
          <a:xfrm>
            <a:off x="6390294" y="5552134"/>
            <a:ext cx="461665" cy="461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C52BB24-7530-44CA-871B-C8BE46E8C28D}"/>
              </a:ext>
            </a:extLst>
          </p:cNvPr>
          <p:cNvSpPr txBox="1"/>
          <p:nvPr/>
        </p:nvSpPr>
        <p:spPr>
          <a:xfrm>
            <a:off x="7211465" y="5552134"/>
            <a:ext cx="461665" cy="461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177EEE4-435D-47AC-B92A-AFEC4F5FA210}"/>
              </a:ext>
            </a:extLst>
          </p:cNvPr>
          <p:cNvSpPr txBox="1"/>
          <p:nvPr/>
        </p:nvSpPr>
        <p:spPr>
          <a:xfrm>
            <a:off x="7845105" y="5552134"/>
            <a:ext cx="461665" cy="461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119AE1A-696F-45B4-B1AC-82415FB8ED0C}"/>
              </a:ext>
            </a:extLst>
          </p:cNvPr>
          <p:cNvSpPr txBox="1"/>
          <p:nvPr/>
        </p:nvSpPr>
        <p:spPr>
          <a:xfrm>
            <a:off x="8339919" y="5552134"/>
            <a:ext cx="461665" cy="461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56EECD5-5319-41DB-9DD9-EF145A111581}"/>
              </a:ext>
            </a:extLst>
          </p:cNvPr>
          <p:cNvSpPr txBox="1"/>
          <p:nvPr/>
        </p:nvSpPr>
        <p:spPr>
          <a:xfrm>
            <a:off x="8887232" y="5552134"/>
            <a:ext cx="461665" cy="461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F3AE9F03-89C8-41EB-B865-F0A2054442DB}"/>
              </a:ext>
            </a:extLst>
          </p:cNvPr>
          <p:cNvSpPr txBox="1"/>
          <p:nvPr/>
        </p:nvSpPr>
        <p:spPr>
          <a:xfrm>
            <a:off x="9409515" y="5552134"/>
            <a:ext cx="461665" cy="461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E23B851E-797B-48F8-8008-EC304163F55E}"/>
              </a:ext>
            </a:extLst>
          </p:cNvPr>
          <p:cNvSpPr txBox="1"/>
          <p:nvPr/>
        </p:nvSpPr>
        <p:spPr>
          <a:xfrm>
            <a:off x="9937889" y="5573853"/>
            <a:ext cx="461665" cy="461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B72BC561-D6AC-4ADA-84ED-B460032BCE86}"/>
              </a:ext>
            </a:extLst>
          </p:cNvPr>
          <p:cNvGrpSpPr/>
          <p:nvPr/>
        </p:nvGrpSpPr>
        <p:grpSpPr>
          <a:xfrm>
            <a:off x="961937" y="1496150"/>
            <a:ext cx="549482" cy="4838493"/>
            <a:chOff x="961937" y="1496150"/>
            <a:chExt cx="549482" cy="4838493"/>
          </a:xfrm>
        </p:grpSpPr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FB636E0F-9EC0-49FF-8AD3-6EFB0580B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855" y="1496150"/>
              <a:ext cx="0" cy="2102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3237DD0D-DC2F-453C-898F-1E6301CA6711}"/>
                </a:ext>
              </a:extLst>
            </p:cNvPr>
            <p:cNvCxnSpPr>
              <a:cxnSpLocks/>
            </p:cNvCxnSpPr>
            <p:nvPr/>
          </p:nvCxnSpPr>
          <p:spPr>
            <a:xfrm>
              <a:off x="1033243" y="4154223"/>
              <a:ext cx="8390" cy="2180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FAA0246-4155-4096-A20C-56EB302D2D96}"/>
                    </a:ext>
                  </a:extLst>
                </p:cNvPr>
                <p:cNvSpPr txBox="1"/>
                <p:nvPr/>
              </p:nvSpPr>
              <p:spPr>
                <a:xfrm>
                  <a:off x="961937" y="3700942"/>
                  <a:ext cx="5494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FAA0246-4155-4096-A20C-56EB302D2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37" y="3700942"/>
                  <a:ext cx="549482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2222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B0812017-C978-4125-A2F3-2E7009422843}"/>
                  </a:ext>
                </a:extLst>
              </p:cNvPr>
              <p:cNvSpPr txBox="1"/>
              <p:nvPr/>
            </p:nvSpPr>
            <p:spPr>
              <a:xfrm>
                <a:off x="10414665" y="281917"/>
                <a:ext cx="1990634" cy="1173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B0812017-C978-4125-A2F3-2E7009422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665" y="281917"/>
                <a:ext cx="1990634" cy="117378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91C458A3-FA5D-4B3B-A502-502829BDFD28}"/>
              </a:ext>
            </a:extLst>
          </p:cNvPr>
          <p:cNvGrpSpPr/>
          <p:nvPr/>
        </p:nvGrpSpPr>
        <p:grpSpPr>
          <a:xfrm>
            <a:off x="6733564" y="1496149"/>
            <a:ext cx="5103869" cy="4988840"/>
            <a:chOff x="6733564" y="1496149"/>
            <a:chExt cx="5103869" cy="49888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41F4392A-7CCD-47AD-AEE1-4210806C0B9E}"/>
                    </a:ext>
                  </a:extLst>
                </p:cNvPr>
                <p:cNvSpPr txBox="1"/>
                <p:nvPr/>
              </p:nvSpPr>
              <p:spPr>
                <a:xfrm>
                  <a:off x="11236304" y="1496149"/>
                  <a:ext cx="5494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41F4392A-7CCD-47AD-AEE1-4210806C0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6304" y="1496149"/>
                  <a:ext cx="54948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AEB212F6-E847-49FB-AFDB-A1677C07139E}"/>
                    </a:ext>
                  </a:extLst>
                </p:cNvPr>
                <p:cNvSpPr txBox="1"/>
                <p:nvPr/>
              </p:nvSpPr>
              <p:spPr>
                <a:xfrm>
                  <a:off x="11274804" y="2520098"/>
                  <a:ext cx="549482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AEB212F6-E847-49FB-AFDB-A1677C0713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804" y="2520098"/>
                  <a:ext cx="549482" cy="63478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A8BAE0A3-600E-45B9-ABA7-2B51DF40EB33}"/>
                    </a:ext>
                  </a:extLst>
                </p:cNvPr>
                <p:cNvSpPr txBox="1"/>
                <p:nvPr/>
              </p:nvSpPr>
              <p:spPr>
                <a:xfrm>
                  <a:off x="11219578" y="3660996"/>
                  <a:ext cx="549482" cy="76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A8BAE0A3-600E-45B9-ABA7-2B51DF40EB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9578" y="3660996"/>
                  <a:ext cx="549482" cy="769378"/>
                </a:xfrm>
                <a:prstGeom prst="rect">
                  <a:avLst/>
                </a:prstGeom>
                <a:blipFill>
                  <a:blip r:embed="rId21"/>
                  <a:stretch>
                    <a:fillRect r="-373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145A1C83-EBD7-4CFA-B282-1B7763CE25E0}"/>
                    </a:ext>
                  </a:extLst>
                </p:cNvPr>
                <p:cNvSpPr txBox="1"/>
                <p:nvPr/>
              </p:nvSpPr>
              <p:spPr>
                <a:xfrm>
                  <a:off x="11287951" y="6103346"/>
                  <a:ext cx="549482" cy="3816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145A1C83-EBD7-4CFA-B282-1B7763CE25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7951" y="6103346"/>
                  <a:ext cx="549482" cy="38164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682AA560-F223-4761-9245-D6A6E12E407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733564" y="1726982"/>
              <a:ext cx="4408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83263FC5-13FD-4F48-92D9-86D5FF50D426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8570751" y="2832523"/>
              <a:ext cx="26089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FB4432D5-AF45-47AF-A252-442B308BB4FF}"/>
                </a:ext>
              </a:extLst>
            </p:cNvPr>
            <p:cNvCxnSpPr>
              <a:cxnSpLocks/>
            </p:cNvCxnSpPr>
            <p:nvPr/>
          </p:nvCxnSpPr>
          <p:spPr>
            <a:xfrm>
              <a:off x="10245753" y="4135840"/>
              <a:ext cx="933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9236010B-F5E1-40D2-9AF5-D4C3B6659E5F}"/>
                </a:ext>
              </a:extLst>
            </p:cNvPr>
            <p:cNvCxnSpPr>
              <a:cxnSpLocks/>
            </p:cNvCxnSpPr>
            <p:nvPr/>
          </p:nvCxnSpPr>
          <p:spPr>
            <a:xfrm>
              <a:off x="10357605" y="6294168"/>
              <a:ext cx="9171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75587F75-B4AB-4047-9D2C-FF64DC22E768}"/>
                </a:ext>
              </a:extLst>
            </p:cNvPr>
            <p:cNvSpPr txBox="1"/>
            <p:nvPr/>
          </p:nvSpPr>
          <p:spPr>
            <a:xfrm>
              <a:off x="11331860" y="4940635"/>
              <a:ext cx="461665" cy="4616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</p:grpSp>
      <p:sp>
        <p:nvSpPr>
          <p:cNvPr id="143" name="矩形 142">
            <a:extLst>
              <a:ext uri="{FF2B5EF4-FFF2-40B4-BE49-F238E27FC236}">
                <a16:creationId xmlns:a16="http://schemas.microsoft.com/office/drawing/2014/main" id="{91470E97-2435-4F0B-8C22-C98DA8B45668}"/>
              </a:ext>
            </a:extLst>
          </p:cNvPr>
          <p:cNvSpPr/>
          <p:nvPr/>
        </p:nvSpPr>
        <p:spPr>
          <a:xfrm>
            <a:off x="11173239" y="1477917"/>
            <a:ext cx="816394" cy="4241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20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52B6E5-1806-4E17-A1E8-74E442134EF8}"/>
                  </a:ext>
                </a:extLst>
              </p:cNvPr>
              <p:cNvSpPr txBox="1"/>
              <p:nvPr/>
            </p:nvSpPr>
            <p:spPr>
              <a:xfrm>
                <a:off x="2262232" y="520117"/>
                <a:ext cx="7508147" cy="1014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画出递归树，根据递归树猜测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𝑇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的渐进上界，并用替代方法来证明猜想。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52B6E5-1806-4E17-A1E8-74E442134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232" y="520117"/>
                <a:ext cx="7508147" cy="1014188"/>
              </a:xfrm>
              <a:prstGeom prst="rect">
                <a:avLst/>
              </a:prstGeom>
              <a:blipFill>
                <a:blip r:embed="rId2"/>
                <a:stretch>
                  <a:fillRect l="-162" b="-12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F567621-6A28-46C0-9888-781D080A05B8}"/>
                  </a:ext>
                </a:extLst>
              </p:cNvPr>
              <p:cNvSpPr txBox="1"/>
              <p:nvPr/>
            </p:nvSpPr>
            <p:spPr>
              <a:xfrm>
                <a:off x="1020278" y="1684774"/>
                <a:ext cx="11171722" cy="84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zh-CN" altLang="en-US" sz="24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猜想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往证存在常数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&gt;0, 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 </m:t>
                    </m:r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𝑇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</a:t>
                </a:r>
              </a:p>
              <a:p>
                <a:pPr/>
                <a:r>
                  <a:rPr lang="zh-CN" altLang="en-US" sz="24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证明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 </a:t>
                </a:r>
                <a:endParaRPr lang="zh-CN" altLang="en-US" sz="24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F567621-6A28-46C0-9888-781D080A0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78" y="1684774"/>
                <a:ext cx="11171722" cy="847411"/>
              </a:xfrm>
              <a:prstGeom prst="rect">
                <a:avLst/>
              </a:prstGeom>
              <a:blipFill>
                <a:blip r:embed="rId3"/>
                <a:stretch>
                  <a:fillRect l="-818" t="-5036" b="-158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ACCFAEE-67E7-40A4-90E6-C0917E56E4B8}"/>
                  </a:ext>
                </a:extLst>
              </p:cNvPr>
              <p:cNvSpPr txBox="1"/>
              <p:nvPr/>
            </p:nvSpPr>
            <p:spPr>
              <a:xfrm>
                <a:off x="3116179" y="2108479"/>
                <a:ext cx="6097604" cy="722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ACCFAEE-67E7-40A4-90E6-C0917E56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179" y="2108479"/>
                <a:ext cx="6097604" cy="7224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2E02D0EA-5D0E-4E8D-98FD-AB0E019AE679}"/>
                  </a:ext>
                </a:extLst>
              </p:cNvPr>
              <p:cNvSpPr txBox="1"/>
              <p:nvPr/>
            </p:nvSpPr>
            <p:spPr>
              <a:xfrm>
                <a:off x="3818823" y="2780000"/>
                <a:ext cx="6097604" cy="812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lg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lg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2E02D0EA-5D0E-4E8D-98FD-AB0E019AE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823" y="2780000"/>
                <a:ext cx="6097604" cy="8129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198C83B-E0C0-4F24-B1F1-7B0C903097E1}"/>
                  </a:ext>
                </a:extLst>
              </p:cNvPr>
              <p:cNvSpPr txBox="1"/>
              <p:nvPr/>
            </p:nvSpPr>
            <p:spPr>
              <a:xfrm>
                <a:off x="3818823" y="3614885"/>
                <a:ext cx="6097604" cy="478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lg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198C83B-E0C0-4F24-B1F1-7B0C90309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823" y="3614885"/>
                <a:ext cx="6097604" cy="478080"/>
              </a:xfrm>
              <a:prstGeom prst="rect">
                <a:avLst/>
              </a:prstGeom>
              <a:blipFill>
                <a:blip r:embed="rId6"/>
                <a:stretch>
                  <a:fillRect l="-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文本框 127">
            <a:extLst>
              <a:ext uri="{FF2B5EF4-FFF2-40B4-BE49-F238E27FC236}">
                <a16:creationId xmlns:a16="http://schemas.microsoft.com/office/drawing/2014/main" id="{24D2436C-2F19-4A1F-B6B4-AE56EEE64EA5}"/>
              </a:ext>
            </a:extLst>
          </p:cNvPr>
          <p:cNvSpPr txBox="1"/>
          <p:nvPr/>
        </p:nvSpPr>
        <p:spPr>
          <a:xfrm>
            <a:off x="7358513" y="3631300"/>
            <a:ext cx="1436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怎么办？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1E396FBB-205B-47AB-BC6E-1D167CCAF004}"/>
                  </a:ext>
                </a:extLst>
              </p:cNvPr>
              <p:cNvSpPr txBox="1"/>
              <p:nvPr/>
            </p:nvSpPr>
            <p:spPr>
              <a:xfrm>
                <a:off x="2262232" y="4103309"/>
                <a:ext cx="8508437" cy="478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往证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𝑇</m:t>
                    </m:r>
                    <m:d>
                      <m:d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1E396FBB-205B-47AB-BC6E-1D167CCAF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232" y="4103309"/>
                <a:ext cx="8508437" cy="478080"/>
              </a:xfrm>
              <a:prstGeom prst="rect">
                <a:avLst/>
              </a:prstGeom>
              <a:blipFill>
                <a:blip r:embed="rId7"/>
                <a:stretch>
                  <a:fillRect l="-1074" t="-6329" b="-27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02FA685A-2A73-4676-9121-BDBF51DAD3E3}"/>
                  </a:ext>
                </a:extLst>
              </p:cNvPr>
              <p:cNvSpPr txBox="1"/>
              <p:nvPr/>
            </p:nvSpPr>
            <p:spPr>
              <a:xfrm>
                <a:off x="3116179" y="4504082"/>
                <a:ext cx="6097604" cy="722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02FA685A-2A73-4676-9121-BDBF51DAD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179" y="4504082"/>
                <a:ext cx="6097604" cy="7224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36889812-4991-4BC0-9E96-953FB626B738}"/>
                  </a:ext>
                </a:extLst>
              </p:cNvPr>
              <p:cNvSpPr txBox="1"/>
              <p:nvPr/>
            </p:nvSpPr>
            <p:spPr>
              <a:xfrm>
                <a:off x="3818823" y="5290261"/>
                <a:ext cx="8039502" cy="812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sz="2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36889812-4991-4BC0-9E96-953FB626B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823" y="5290261"/>
                <a:ext cx="8039502" cy="8129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1755E09E-916E-46B7-A48F-013242E30D97}"/>
                  </a:ext>
                </a:extLst>
              </p:cNvPr>
              <p:cNvSpPr txBox="1"/>
              <p:nvPr/>
            </p:nvSpPr>
            <p:spPr>
              <a:xfrm>
                <a:off x="3818823" y="6167703"/>
                <a:ext cx="7510112" cy="478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4, 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zh-CN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1755E09E-916E-46B7-A48F-013242E30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823" y="6167703"/>
                <a:ext cx="7510112" cy="478080"/>
              </a:xfrm>
              <a:prstGeom prst="rect">
                <a:avLst/>
              </a:prstGeom>
              <a:blipFill>
                <a:blip r:embed="rId10"/>
                <a:stretch>
                  <a:fillRect l="-162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50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4" grpId="0"/>
      <p:bldP spid="125" grpId="0"/>
      <p:bldP spid="128" grpId="0"/>
      <p:bldP spid="131" grpId="0"/>
      <p:bldP spid="133" grpId="0"/>
      <p:bldP spid="135" grpId="0"/>
      <p:bldP spid="13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367</Words>
  <Application>Microsoft Office PowerPoint</Application>
  <PresentationFormat>宽屏</PresentationFormat>
  <Paragraphs>68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Jasper King</dc:creator>
  <cp:lastModifiedBy>Jasper King</cp:lastModifiedBy>
  <cp:revision>13</cp:revision>
  <dcterms:created xsi:type="dcterms:W3CDTF">2020-09-21T08:04:10Z</dcterms:created>
  <dcterms:modified xsi:type="dcterms:W3CDTF">2020-09-21T09:10:33Z</dcterms:modified>
</cp:coreProperties>
</file>