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7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  <a:srgbClr val="2121FF"/>
    <a:srgbClr val="B9B9B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AAFD8-B28B-4F38-AF94-48D4B8D4FD71}" type="datetimeFigureOut">
              <a:rPr lang="zh-CN" altLang="en-US" smtClean="0"/>
              <a:t>2020/9/27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B72CA-BFB8-4BCA-9F70-DB424FA85D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0702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AAFD8-B28B-4F38-AF94-48D4B8D4FD71}" type="datetimeFigureOut">
              <a:rPr lang="zh-CN" altLang="en-US" smtClean="0"/>
              <a:t>2020/9/27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B72CA-BFB8-4BCA-9F70-DB424FA85D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0469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AAFD8-B28B-4F38-AF94-48D4B8D4FD71}" type="datetimeFigureOut">
              <a:rPr lang="zh-CN" altLang="en-US" smtClean="0"/>
              <a:t>2020/9/27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B72CA-BFB8-4BCA-9F70-DB424FA85D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5798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AAFD8-B28B-4F38-AF94-48D4B8D4FD71}" type="datetimeFigureOut">
              <a:rPr lang="zh-CN" altLang="en-US" smtClean="0"/>
              <a:t>2020/9/27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B72CA-BFB8-4BCA-9F70-DB424FA85D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1021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AAFD8-B28B-4F38-AF94-48D4B8D4FD71}" type="datetimeFigureOut">
              <a:rPr lang="zh-CN" altLang="en-US" smtClean="0"/>
              <a:t>2020/9/27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B72CA-BFB8-4BCA-9F70-DB424FA85D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5792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AAFD8-B28B-4F38-AF94-48D4B8D4FD71}" type="datetimeFigureOut">
              <a:rPr lang="zh-CN" altLang="en-US" smtClean="0"/>
              <a:t>2020/9/27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B72CA-BFB8-4BCA-9F70-DB424FA85D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5926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AAFD8-B28B-4F38-AF94-48D4B8D4FD71}" type="datetimeFigureOut">
              <a:rPr lang="zh-CN" altLang="en-US" smtClean="0"/>
              <a:t>2020/9/27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B72CA-BFB8-4BCA-9F70-DB424FA85D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3073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AAFD8-B28B-4F38-AF94-48D4B8D4FD71}" type="datetimeFigureOut">
              <a:rPr lang="zh-CN" altLang="en-US" smtClean="0"/>
              <a:t>2020/9/27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B72CA-BFB8-4BCA-9F70-DB424FA85D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424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AAFD8-B28B-4F38-AF94-48D4B8D4FD71}" type="datetimeFigureOut">
              <a:rPr lang="zh-CN" altLang="en-US" smtClean="0"/>
              <a:t>2020/9/27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B72CA-BFB8-4BCA-9F70-DB424FA85D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9774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AAFD8-B28B-4F38-AF94-48D4B8D4FD71}" type="datetimeFigureOut">
              <a:rPr lang="zh-CN" altLang="en-US" smtClean="0"/>
              <a:t>2020/9/27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B72CA-BFB8-4BCA-9F70-DB424FA85D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1429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AAFD8-B28B-4F38-AF94-48D4B8D4FD71}" type="datetimeFigureOut">
              <a:rPr lang="zh-CN" altLang="en-US" smtClean="0"/>
              <a:t>2020/9/27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B72CA-BFB8-4BCA-9F70-DB424FA85D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5379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9AAFD8-B28B-4F38-AF94-48D4B8D4FD71}" type="datetimeFigureOut">
              <a:rPr lang="zh-CN" altLang="en-US" smtClean="0"/>
              <a:t>2020/9/27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1B72CA-BFB8-4BCA-9F70-DB424FA85D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1982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13E35ED-4D79-44D3-87BC-95CC723F8D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85344"/>
                <a:ext cx="9144000" cy="6772656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3200" i="1" smtClean="0">
                            <a:solidFill>
                              <a:srgbClr val="2121FF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3200" i="1" smtClean="0">
                                <a:solidFill>
                                  <a:srgbClr val="2121FF"/>
                                </a:solidFill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3200" b="0" i="1" smtClean="0">
                                <a:solidFill>
                                  <a:srgbClr val="2121FF"/>
                                </a:solidFill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3200" b="0" i="1" smtClean="0">
                                <a:solidFill>
                                  <a:srgbClr val="2121FF"/>
                                </a:solidFill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</a:rPr>
                              <m:t>𝑙</m:t>
                            </m:r>
                          </m:sub>
                        </m:sSub>
                        <m:r>
                          <a:rPr lang="en-US" altLang="zh-CN" sz="3200" b="0" i="1" smtClean="0">
                            <a:solidFill>
                              <a:srgbClr val="2121FF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3200" b="0" i="1" smtClean="0">
                                <a:solidFill>
                                  <a:srgbClr val="2121FF"/>
                                </a:solidFill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3200" b="0" i="1" smtClean="0">
                                <a:solidFill>
                                  <a:srgbClr val="2121FF"/>
                                </a:solidFill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3200" b="0" i="1" smtClean="0">
                                <a:solidFill>
                                  <a:srgbClr val="2121FF"/>
                                </a:solidFill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</a:rPr>
                              <m:t>𝑟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32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搜索算法</a:t>
                </a:r>
                <a:endParaRPr lang="en-US" altLang="zh-CN" sz="3200" dirty="0">
                  <a:latin typeface="Times New Roman" panose="02020603050405020304" pitchFamily="18" charset="0"/>
                  <a:ea typeface="华文新魏" panose="02010800040101010101" pitchFamily="2" charset="-122"/>
                </a:endParaRPr>
              </a:p>
              <a:p>
                <a:pPr marL="0" lvl="0" indent="0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lang="en-US" altLang="zh-CN" sz="2400" dirty="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  </a:t>
                </a:r>
                <a:r>
                  <a:rPr lang="en-US" altLang="zh-CN" sz="2400" dirty="0">
                    <a:solidFill>
                      <a:srgbClr val="80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Input: </a:t>
                </a:r>
                <a:r>
                  <a:rPr lang="en-US" altLang="zh-CN" sz="2400" i="1" dirty="0">
                    <a:solidFill>
                      <a:srgbClr val="80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Y</a:t>
                </a:r>
                <a:r>
                  <a:rPr lang="en-US" altLang="zh-CN" sz="2400" i="1" baseline="-25000" dirty="0">
                    <a:solidFill>
                      <a:srgbClr val="80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L</a:t>
                </a:r>
                <a:r>
                  <a:rPr lang="en-US" altLang="zh-CN" sz="2400" dirty="0">
                    <a:solidFill>
                      <a:srgbClr val="80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, </a:t>
                </a:r>
                <a:r>
                  <a:rPr lang="en-US" altLang="zh-CN" sz="2400" i="1" dirty="0">
                    <a:solidFill>
                      <a:srgbClr val="80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Y</a:t>
                </a:r>
                <a:r>
                  <a:rPr lang="en-US" altLang="zh-CN" sz="2400" i="1" baseline="-25000" dirty="0">
                    <a:solidFill>
                      <a:srgbClr val="80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R</a:t>
                </a:r>
                <a:r>
                  <a:rPr lang="en-US" altLang="zh-CN" sz="2400" dirty="0">
                    <a:solidFill>
                      <a:srgbClr val="80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, </a:t>
                </a:r>
                <a:r>
                  <a:rPr lang="en-US" altLang="zh-CN" sz="2400" i="1" dirty="0">
                    <a:solidFill>
                      <a:srgbClr val="80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d</a:t>
                </a:r>
              </a:p>
              <a:p>
                <a:pPr marL="0" lvl="0" indent="0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lang="en-US" altLang="zh-CN" sz="2400" i="1" dirty="0">
                    <a:solidFill>
                      <a:srgbClr val="80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  </a:t>
                </a:r>
                <a:r>
                  <a:rPr lang="en-US" altLang="zh-CN" sz="2400" dirty="0">
                    <a:solidFill>
                      <a:srgbClr val="80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Output: </a:t>
                </a:r>
                <a:r>
                  <a:rPr lang="en-US" altLang="zh-CN" sz="2400" i="1" dirty="0">
                    <a:solidFill>
                      <a:srgbClr val="80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result</a:t>
                </a:r>
              </a:p>
              <a:p>
                <a:pPr marL="0" lvl="0" indent="0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lang="en-US" altLang="zh-CN" sz="2400" dirty="0">
                    <a:solidFill>
                      <a:srgbClr val="80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  1.  </a:t>
                </a:r>
                <a:r>
                  <a:rPr lang="zh-CN" altLang="en-US" sz="2400" dirty="0">
                    <a:solidFill>
                      <a:srgbClr val="80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扫描</a:t>
                </a:r>
                <a:r>
                  <a:rPr lang="en-US" altLang="zh-CN" sz="2400" i="1" dirty="0">
                    <a:solidFill>
                      <a:srgbClr val="80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Y</a:t>
                </a:r>
                <a:r>
                  <a:rPr lang="en-US" altLang="zh-CN" sz="2400" i="1" baseline="-25000" dirty="0">
                    <a:solidFill>
                      <a:srgbClr val="80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L</a:t>
                </a:r>
                <a:r>
                  <a:rPr kumimoji="0" lang="zh-CN" altLang="en-US" sz="2400" b="0" u="none" strike="noStrike" kern="1200" cap="none" spc="0" normalizeH="0" baseline="0" noProof="0" dirty="0">
                    <a:ln>
                      <a:noFill/>
                    </a:ln>
                    <a:solidFill>
                      <a:srgbClr val="8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得到</a:t>
                </a:r>
                <a:r>
                  <a:rPr lang="en-US" altLang="zh-CN" sz="2400" i="1" dirty="0">
                    <a:solidFill>
                      <a:srgbClr val="80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Q</a:t>
                </a:r>
                <a:r>
                  <a:rPr lang="en-US" altLang="zh-CN" sz="2400" i="1" baseline="-25000" dirty="0">
                    <a:solidFill>
                      <a:srgbClr val="80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L </a:t>
                </a:r>
                <a:r>
                  <a:rPr lang="zh-CN" altLang="en-US" sz="2400" dirty="0">
                    <a:solidFill>
                      <a:srgbClr val="80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中左临界区点</a:t>
                </a:r>
                <a:r>
                  <a:rPr lang="en-US" altLang="zh-CN" sz="2400" dirty="0">
                    <a:solidFill>
                      <a:srgbClr val="80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, </a:t>
                </a:r>
                <a:r>
                  <a:rPr lang="zh-CN" altLang="en-US" sz="2400" dirty="0">
                    <a:solidFill>
                      <a:srgbClr val="80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保持</a:t>
                </a:r>
                <a:r>
                  <a:rPr lang="en-US" altLang="zh-CN" sz="2400" dirty="0">
                    <a:solidFill>
                      <a:srgbClr val="80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y</a:t>
                </a:r>
                <a:r>
                  <a:rPr lang="zh-CN" altLang="en-US" sz="2400" dirty="0">
                    <a:solidFill>
                      <a:srgbClr val="80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坐标排序</a:t>
                </a:r>
                <a:r>
                  <a:rPr lang="en-US" altLang="zh-CN" sz="2400" dirty="0">
                    <a:solidFill>
                      <a:srgbClr val="80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, </a:t>
                </a:r>
                <a:r>
                  <a:rPr lang="zh-CN" altLang="en-US" sz="2400" dirty="0">
                    <a:solidFill>
                      <a:srgbClr val="80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得到</a:t>
                </a:r>
                <a:r>
                  <a:rPr lang="en-US" altLang="zh-CN" sz="2400" i="1" dirty="0">
                    <a:solidFill>
                      <a:srgbClr val="80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Z</a:t>
                </a:r>
                <a:r>
                  <a:rPr lang="en-US" altLang="zh-CN" sz="2400" i="1" baseline="-25000" dirty="0">
                    <a:solidFill>
                      <a:srgbClr val="80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L</a:t>
                </a:r>
                <a:endParaRPr kumimoji="0" lang="en-US" altLang="zh-CN" sz="2400" b="0" u="none" strike="noStrike" kern="1200" cap="none" spc="0" normalizeH="0" baseline="0" noProof="0" dirty="0">
                  <a:ln>
                    <a:noFill/>
                  </a:ln>
                  <a:solidFill>
                    <a:srgbClr val="8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新魏" panose="02010800040101010101" pitchFamily="2" charset="-122"/>
                  <a:cs typeface="Times New Roman" panose="02020603050405020304" pitchFamily="18" charset="0"/>
                </a:endParaRPr>
              </a:p>
              <a:p>
                <a:pPr marL="0" lvl="0" indent="0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lang="en-US" altLang="zh-CN" sz="2400" dirty="0">
                    <a:solidFill>
                      <a:srgbClr val="80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  2.  </a:t>
                </a:r>
                <a:r>
                  <a:rPr lang="zh-CN" altLang="en-US" sz="2400" dirty="0">
                    <a:solidFill>
                      <a:srgbClr val="80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扫描</a:t>
                </a:r>
                <a:r>
                  <a:rPr lang="en-US" altLang="zh-CN" sz="2400" i="1" dirty="0">
                    <a:solidFill>
                      <a:srgbClr val="80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Y</a:t>
                </a:r>
                <a:r>
                  <a:rPr lang="en-US" altLang="zh-CN" sz="2400" i="1" baseline="-25000" dirty="0">
                    <a:solidFill>
                      <a:srgbClr val="80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R</a:t>
                </a:r>
                <a:r>
                  <a:rPr kumimoji="0" lang="zh-CN" altLang="en-US" sz="2400" b="0" u="none" strike="noStrike" kern="1200" cap="none" spc="0" normalizeH="0" baseline="0" noProof="0" dirty="0">
                    <a:ln>
                      <a:noFill/>
                    </a:ln>
                    <a:solidFill>
                      <a:srgbClr val="8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得到</a:t>
                </a:r>
                <a:r>
                  <a:rPr lang="en-US" altLang="zh-CN" sz="2400" i="1" dirty="0">
                    <a:solidFill>
                      <a:srgbClr val="80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Q</a:t>
                </a:r>
                <a:r>
                  <a:rPr lang="en-US" altLang="zh-CN" sz="2400" i="1" baseline="-25000" dirty="0">
                    <a:solidFill>
                      <a:srgbClr val="80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R </a:t>
                </a:r>
                <a:r>
                  <a:rPr lang="zh-CN" altLang="en-US" sz="2400" dirty="0">
                    <a:solidFill>
                      <a:srgbClr val="80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中左临界区点</a:t>
                </a:r>
                <a:r>
                  <a:rPr lang="en-US" altLang="zh-CN" sz="2400" dirty="0">
                    <a:solidFill>
                      <a:srgbClr val="80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, </a:t>
                </a:r>
                <a:r>
                  <a:rPr lang="zh-CN" altLang="en-US" sz="2400" dirty="0">
                    <a:solidFill>
                      <a:srgbClr val="80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保持</a:t>
                </a:r>
                <a:r>
                  <a:rPr lang="en-US" altLang="zh-CN" sz="2400" dirty="0">
                    <a:solidFill>
                      <a:srgbClr val="80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y</a:t>
                </a:r>
                <a:r>
                  <a:rPr lang="zh-CN" altLang="en-US" sz="2400" dirty="0">
                    <a:solidFill>
                      <a:srgbClr val="80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坐标排序</a:t>
                </a:r>
                <a:r>
                  <a:rPr lang="en-US" altLang="zh-CN" sz="2400" dirty="0">
                    <a:solidFill>
                      <a:srgbClr val="80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, </a:t>
                </a:r>
                <a:r>
                  <a:rPr lang="zh-CN" altLang="en-US" sz="2400" dirty="0">
                    <a:solidFill>
                      <a:srgbClr val="80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得到</a:t>
                </a:r>
                <a:r>
                  <a:rPr lang="en-US" altLang="zh-CN" sz="2400" i="1" dirty="0">
                    <a:solidFill>
                      <a:srgbClr val="80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Z</a:t>
                </a:r>
                <a:r>
                  <a:rPr lang="en-US" altLang="zh-CN" sz="2400" i="1" baseline="-25000" dirty="0">
                    <a:solidFill>
                      <a:srgbClr val="80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R</a:t>
                </a:r>
              </a:p>
              <a:p>
                <a:pPr marL="0" lvl="0" indent="0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lang="en-US" altLang="zh-CN" sz="2400" i="1" baseline="-25000" dirty="0">
                    <a:solidFill>
                      <a:srgbClr val="80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   </a:t>
                </a:r>
                <a:r>
                  <a:rPr lang="en-US" altLang="zh-CN" sz="2400" dirty="0">
                    <a:solidFill>
                      <a:srgbClr val="80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3.  </a:t>
                </a:r>
                <a:r>
                  <a:rPr lang="en-US" altLang="zh-CN" sz="2400" i="1" dirty="0">
                    <a:solidFill>
                      <a:srgbClr val="80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result</a:t>
                </a:r>
                <a:r>
                  <a:rPr lang="en-US" altLang="zh-CN" sz="2400" dirty="0">
                    <a:solidFill>
                      <a:srgbClr val="80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=null; </a:t>
                </a:r>
                <a:endParaRPr lang="en-US" altLang="zh-CN" sz="2400" dirty="0">
                  <a:latin typeface="Times New Roman" panose="02020603050405020304" pitchFamily="18" charset="0"/>
                  <a:ea typeface="华文新魏" panose="02010800040101010101" pitchFamily="2" charset="-122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2400" dirty="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  </a:t>
                </a:r>
                <a:r>
                  <a:rPr lang="en-US" altLang="zh-CN" sz="2400" dirty="0">
                    <a:solidFill>
                      <a:srgbClr val="80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4.  </a:t>
                </a:r>
                <a:r>
                  <a:rPr lang="en-US" altLang="zh-CN" sz="2400" i="1" dirty="0">
                    <a:solidFill>
                      <a:srgbClr val="80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top-R</a:t>
                </a:r>
                <a:r>
                  <a:rPr lang="en-US" altLang="zh-CN" sz="2400" dirty="0">
                    <a:solidFill>
                      <a:srgbClr val="80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=0;</a:t>
                </a: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2400" dirty="0">
                    <a:solidFill>
                      <a:srgbClr val="80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  5.  </a:t>
                </a:r>
                <a:r>
                  <a:rPr lang="en-US" altLang="zh-CN" sz="2400" b="1" dirty="0">
                    <a:solidFill>
                      <a:srgbClr val="80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for</a:t>
                </a:r>
                <a:r>
                  <a:rPr lang="en-US" altLang="zh-CN" sz="2400" dirty="0">
                    <a:solidFill>
                      <a:srgbClr val="80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i="1" dirty="0">
                    <a:solidFill>
                      <a:srgbClr val="80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top-L</a:t>
                </a:r>
                <a:r>
                  <a:rPr lang="en-US" altLang="zh-CN" sz="2400" dirty="0">
                    <a:solidFill>
                      <a:srgbClr val="80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=0 to </a:t>
                </a:r>
                <a:r>
                  <a:rPr lang="en-US" altLang="zh-CN" sz="2400" i="1" dirty="0">
                    <a:solidFill>
                      <a:srgbClr val="80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Z</a:t>
                </a:r>
                <a:r>
                  <a:rPr lang="en-US" altLang="zh-CN" sz="2400" i="1" baseline="-25000" dirty="0">
                    <a:solidFill>
                      <a:srgbClr val="80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L</a:t>
                </a:r>
                <a:r>
                  <a:rPr lang="en-US" altLang="zh-CN" sz="2400" dirty="0">
                    <a:solidFill>
                      <a:srgbClr val="80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.</a:t>
                </a:r>
                <a:r>
                  <a:rPr lang="en-US" altLang="zh-CN" sz="2400" i="1" dirty="0">
                    <a:solidFill>
                      <a:srgbClr val="80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length</a:t>
                </a:r>
                <a:r>
                  <a:rPr lang="en-US" altLang="zh-CN" sz="2400" dirty="0">
                    <a:solidFill>
                      <a:srgbClr val="80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-1</a:t>
                </a: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2400" dirty="0">
                    <a:solidFill>
                      <a:srgbClr val="80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  6.        </a:t>
                </a:r>
                <a:r>
                  <a:rPr lang="en-US" altLang="zh-CN" sz="2400" b="1" dirty="0">
                    <a:solidFill>
                      <a:srgbClr val="80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while</a:t>
                </a:r>
                <a:r>
                  <a:rPr lang="en-US" altLang="zh-CN" sz="2400" dirty="0">
                    <a:solidFill>
                      <a:srgbClr val="80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i="1" dirty="0">
                    <a:solidFill>
                      <a:srgbClr val="80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Z</a:t>
                </a:r>
                <a:r>
                  <a:rPr lang="en-US" altLang="zh-CN" sz="2400" i="1" baseline="-25000" dirty="0">
                    <a:solidFill>
                      <a:srgbClr val="80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L</a:t>
                </a:r>
                <a:r>
                  <a:rPr lang="en-US" altLang="zh-CN" sz="2400" dirty="0">
                    <a:solidFill>
                      <a:srgbClr val="80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[</a:t>
                </a:r>
                <a:r>
                  <a:rPr lang="en-US" altLang="zh-CN" sz="2400" i="1" dirty="0">
                    <a:solidFill>
                      <a:srgbClr val="80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top-L</a:t>
                </a:r>
                <a:r>
                  <a:rPr lang="en-US" altLang="zh-CN" sz="2400" dirty="0">
                    <a:solidFill>
                      <a:srgbClr val="80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].</a:t>
                </a:r>
                <a:r>
                  <a:rPr lang="en-US" altLang="zh-CN" sz="2400" i="1" dirty="0">
                    <a:solidFill>
                      <a:srgbClr val="80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y</a:t>
                </a:r>
                <a:r>
                  <a:rPr lang="en-US" altLang="zh-CN" sz="2400" dirty="0">
                    <a:solidFill>
                      <a:srgbClr val="80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 &gt;</a:t>
                </a:r>
                <a:r>
                  <a:rPr lang="en-US" altLang="zh-CN" sz="2400" i="1" dirty="0">
                    <a:solidFill>
                      <a:srgbClr val="80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 Z</a:t>
                </a:r>
                <a:r>
                  <a:rPr lang="en-US" altLang="zh-CN" sz="2400" i="1" baseline="-25000" dirty="0">
                    <a:solidFill>
                      <a:srgbClr val="80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R</a:t>
                </a:r>
                <a:r>
                  <a:rPr lang="en-US" altLang="zh-CN" sz="2400" dirty="0">
                    <a:solidFill>
                      <a:srgbClr val="80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[</a:t>
                </a:r>
                <a:r>
                  <a:rPr lang="en-US" altLang="zh-CN" sz="2400" i="1" dirty="0">
                    <a:solidFill>
                      <a:srgbClr val="80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top-R</a:t>
                </a:r>
                <a:r>
                  <a:rPr lang="en-US" altLang="zh-CN" sz="2400" dirty="0">
                    <a:solidFill>
                      <a:srgbClr val="80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].</a:t>
                </a:r>
                <a:r>
                  <a:rPr lang="en-US" altLang="zh-CN" sz="2400" i="1" dirty="0">
                    <a:solidFill>
                      <a:srgbClr val="80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y</a:t>
                </a:r>
                <a:r>
                  <a:rPr lang="en-US" altLang="zh-CN" sz="2400" dirty="0">
                    <a:solidFill>
                      <a:srgbClr val="80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 + </a:t>
                </a:r>
                <a:r>
                  <a:rPr lang="en-US" altLang="zh-CN" sz="2400" i="1" dirty="0">
                    <a:solidFill>
                      <a:srgbClr val="80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d</a:t>
                </a: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2400" i="1" dirty="0">
                    <a:solidFill>
                      <a:srgbClr val="80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  </a:t>
                </a:r>
                <a:r>
                  <a:rPr lang="en-US" altLang="zh-CN" sz="2400" dirty="0">
                    <a:solidFill>
                      <a:srgbClr val="80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7.              </a:t>
                </a:r>
                <a:r>
                  <a:rPr lang="en-US" altLang="zh-CN" sz="2400" i="1" dirty="0">
                    <a:solidFill>
                      <a:srgbClr val="80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top-R</a:t>
                </a:r>
                <a:r>
                  <a:rPr lang="en-US" altLang="zh-CN" sz="2400" dirty="0">
                    <a:solidFill>
                      <a:srgbClr val="80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 ← </a:t>
                </a:r>
                <a:r>
                  <a:rPr lang="en-US" altLang="zh-CN" sz="2400" i="1" dirty="0">
                    <a:solidFill>
                      <a:srgbClr val="80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top-R</a:t>
                </a:r>
                <a:r>
                  <a:rPr lang="en-US" altLang="zh-CN" sz="2400" dirty="0">
                    <a:solidFill>
                      <a:srgbClr val="80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+1;</a:t>
                </a:r>
              </a:p>
              <a:p>
                <a:pPr marL="0" indent="0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lang="en-US" altLang="zh-CN" sz="2400" dirty="0">
                    <a:solidFill>
                      <a:srgbClr val="80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  8.              </a:t>
                </a:r>
                <a:r>
                  <a:rPr lang="en-US" altLang="zh-CN" sz="2400" b="1" dirty="0">
                    <a:solidFill>
                      <a:srgbClr val="80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if</a:t>
                </a:r>
                <a:r>
                  <a:rPr lang="en-US" altLang="zh-CN" sz="2400" dirty="0">
                    <a:solidFill>
                      <a:srgbClr val="80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  </a:t>
                </a:r>
                <a:r>
                  <a:rPr lang="en-US" altLang="zh-CN" sz="2400" i="1" dirty="0">
                    <a:solidFill>
                      <a:srgbClr val="80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top-R</a:t>
                </a:r>
                <a:r>
                  <a:rPr lang="en-US" altLang="zh-CN" sz="2400" dirty="0">
                    <a:solidFill>
                      <a:srgbClr val="80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=</a:t>
                </a:r>
                <a:r>
                  <a:rPr lang="en-US" altLang="zh-CN" sz="2400" i="1" dirty="0" err="1">
                    <a:solidFill>
                      <a:srgbClr val="80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Z</a:t>
                </a:r>
                <a:r>
                  <a:rPr lang="en-US" altLang="zh-CN" sz="2400" i="1" baseline="-25000" dirty="0" err="1">
                    <a:solidFill>
                      <a:srgbClr val="80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R</a:t>
                </a:r>
                <a:r>
                  <a:rPr lang="en-US" altLang="zh-CN" sz="2400" dirty="0" err="1">
                    <a:solidFill>
                      <a:srgbClr val="80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.</a:t>
                </a:r>
                <a:r>
                  <a:rPr lang="en-US" altLang="zh-CN" sz="2400" i="1" dirty="0" err="1">
                    <a:solidFill>
                      <a:srgbClr val="80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length</a:t>
                </a:r>
                <a:endParaRPr lang="en-US" altLang="zh-CN" sz="2400" i="1" dirty="0">
                  <a:solidFill>
                    <a:srgbClr val="800000"/>
                  </a:solidFill>
                  <a:latin typeface="Times New Roman" panose="02020603050405020304" pitchFamily="18" charset="0"/>
                  <a:ea typeface="华文新魏" panose="02010800040101010101" pitchFamily="2" charset="-122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2400" dirty="0">
                    <a:solidFill>
                      <a:srgbClr val="80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  </a:t>
                </a:r>
                <a:r>
                  <a:rPr lang="en-US" altLang="zh-CN" sz="2400" dirty="0">
                    <a:solidFill>
                      <a:srgbClr val="80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9.                    </a:t>
                </a:r>
                <a:r>
                  <a:rPr lang="en-US" altLang="zh-CN" sz="2400" b="1" dirty="0">
                    <a:solidFill>
                      <a:srgbClr val="80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return</a:t>
                </a:r>
                <a:r>
                  <a:rPr lang="en-US" altLang="zh-CN" sz="2400" dirty="0">
                    <a:solidFill>
                      <a:srgbClr val="80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i="1" dirty="0">
                    <a:solidFill>
                      <a:srgbClr val="80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result</a:t>
                </a:r>
                <a:r>
                  <a:rPr lang="en-US" altLang="zh-CN" sz="2400" dirty="0">
                    <a:solidFill>
                      <a:srgbClr val="80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;</a:t>
                </a:r>
              </a:p>
              <a:p>
                <a:pPr marL="0" indent="0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lang="en-US" altLang="zh-CN" sz="2400" dirty="0">
                    <a:solidFill>
                      <a:srgbClr val="80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  10.      </a:t>
                </a:r>
                <a:r>
                  <a:rPr lang="en-US" altLang="zh-CN" sz="2400" b="1" dirty="0">
                    <a:solidFill>
                      <a:srgbClr val="80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if</a:t>
                </a:r>
                <a:r>
                  <a:rPr lang="en-US" altLang="zh-CN" sz="2400" dirty="0">
                    <a:solidFill>
                      <a:srgbClr val="80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  </a:t>
                </a:r>
                <a:r>
                  <a:rPr lang="en-US" altLang="zh-CN" sz="2000" i="1" dirty="0">
                    <a:solidFill>
                      <a:srgbClr val="80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Z</a:t>
                </a:r>
                <a:r>
                  <a:rPr lang="en-US" altLang="zh-CN" sz="2000" i="1" baseline="-25000" dirty="0">
                    <a:solidFill>
                      <a:srgbClr val="80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L</a:t>
                </a:r>
                <a:r>
                  <a:rPr lang="en-US" altLang="zh-CN" sz="2000" dirty="0">
                    <a:solidFill>
                      <a:srgbClr val="80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[</a:t>
                </a:r>
                <a:r>
                  <a:rPr lang="en-US" altLang="zh-CN" sz="2000" i="1" dirty="0">
                    <a:solidFill>
                      <a:srgbClr val="80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top-L</a:t>
                </a:r>
                <a:r>
                  <a:rPr lang="en-US" altLang="zh-CN" sz="2000" dirty="0">
                    <a:solidFill>
                      <a:srgbClr val="80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].</a:t>
                </a:r>
                <a:r>
                  <a:rPr lang="en-US" altLang="zh-CN" sz="2000" i="1" dirty="0">
                    <a:solidFill>
                      <a:srgbClr val="80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y</a:t>
                </a:r>
                <a:r>
                  <a:rPr lang="en-US" altLang="zh-CN" sz="2000" dirty="0">
                    <a:solidFill>
                      <a:srgbClr val="80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000" dirty="0">
                    <a:solidFill>
                      <a:srgbClr val="800000"/>
                    </a:solidFill>
                    <a:latin typeface="Times New Roman" panose="02020603050405020304" pitchFamily="18" charset="0"/>
                    <a:ea typeface="Segoe UI Symbol" panose="020B0502040204020203" pitchFamily="34" charset="0"/>
                    <a:cs typeface="Times New Roman" panose="02020603050405020304" pitchFamily="18" charset="0"/>
                  </a:rPr>
                  <a:t>≥ </a:t>
                </a:r>
                <a:r>
                  <a:rPr lang="en-US" altLang="zh-CN" sz="2000" i="1" dirty="0">
                    <a:solidFill>
                      <a:srgbClr val="80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Z</a:t>
                </a:r>
                <a:r>
                  <a:rPr lang="en-US" altLang="zh-CN" sz="2000" i="1" baseline="-25000" dirty="0">
                    <a:solidFill>
                      <a:srgbClr val="80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R</a:t>
                </a:r>
                <a:r>
                  <a:rPr lang="en-US" altLang="zh-CN" sz="2000" dirty="0">
                    <a:solidFill>
                      <a:srgbClr val="80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[</a:t>
                </a:r>
                <a:r>
                  <a:rPr lang="en-US" altLang="zh-CN" sz="2000" i="1" dirty="0">
                    <a:solidFill>
                      <a:srgbClr val="80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top-R</a:t>
                </a:r>
                <a:r>
                  <a:rPr lang="en-US" altLang="zh-CN" sz="2000" dirty="0">
                    <a:solidFill>
                      <a:srgbClr val="80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].</a:t>
                </a:r>
                <a:r>
                  <a:rPr lang="en-US" altLang="zh-CN" sz="2000" i="1" dirty="0">
                    <a:solidFill>
                      <a:srgbClr val="80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y</a:t>
                </a:r>
                <a:r>
                  <a:rPr lang="en-US" altLang="zh-CN" sz="2000" dirty="0">
                    <a:solidFill>
                      <a:srgbClr val="80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 – </a:t>
                </a:r>
                <a:r>
                  <a:rPr lang="en-US" altLang="zh-CN" sz="2000" i="1" dirty="0">
                    <a:solidFill>
                      <a:srgbClr val="80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d</a:t>
                </a:r>
                <a:r>
                  <a:rPr lang="en-US" altLang="zh-CN" sz="2400" i="1" dirty="0">
                    <a:solidFill>
                      <a:srgbClr val="80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b="1" dirty="0">
                    <a:solidFill>
                      <a:srgbClr val="80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and</a:t>
                </a:r>
                <a:r>
                  <a:rPr lang="en-US" altLang="zh-CN" sz="2400" dirty="0">
                    <a:solidFill>
                      <a:srgbClr val="80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000" i="1" dirty="0">
                    <a:solidFill>
                      <a:srgbClr val="80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Z</a:t>
                </a:r>
                <a:r>
                  <a:rPr lang="en-US" altLang="zh-CN" sz="2000" i="1" baseline="-25000" dirty="0">
                    <a:solidFill>
                      <a:srgbClr val="80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L</a:t>
                </a:r>
                <a:r>
                  <a:rPr lang="en-US" altLang="zh-CN" sz="2000" dirty="0">
                    <a:solidFill>
                      <a:srgbClr val="80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[</a:t>
                </a:r>
                <a:r>
                  <a:rPr lang="en-US" altLang="zh-CN" sz="2000" i="1" dirty="0">
                    <a:solidFill>
                      <a:srgbClr val="80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top-L</a:t>
                </a:r>
                <a:r>
                  <a:rPr lang="en-US" altLang="zh-CN" sz="2000" dirty="0">
                    <a:solidFill>
                      <a:srgbClr val="80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].</a:t>
                </a:r>
                <a:r>
                  <a:rPr lang="en-US" altLang="zh-CN" sz="2000" i="1" dirty="0">
                    <a:solidFill>
                      <a:srgbClr val="80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y</a:t>
                </a:r>
                <a:r>
                  <a:rPr lang="en-US" altLang="zh-CN" sz="2000" dirty="0">
                    <a:solidFill>
                      <a:srgbClr val="800000"/>
                    </a:solidFill>
                    <a:latin typeface="Times New Roman" panose="02020603050405020304" pitchFamily="18" charset="0"/>
                    <a:ea typeface="Segoe UI Symbol" panose="020B0502040204020203" pitchFamily="34" charset="0"/>
                    <a:cs typeface="Times New Roman" panose="02020603050405020304" pitchFamily="18" charset="0"/>
                  </a:rPr>
                  <a:t> ≤ </a:t>
                </a:r>
                <a:r>
                  <a:rPr lang="en-US" altLang="zh-CN" sz="2000" i="1" dirty="0">
                    <a:solidFill>
                      <a:srgbClr val="80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Z</a:t>
                </a:r>
                <a:r>
                  <a:rPr lang="en-US" altLang="zh-CN" sz="2000" i="1" baseline="-25000" dirty="0">
                    <a:solidFill>
                      <a:srgbClr val="80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R</a:t>
                </a:r>
                <a:r>
                  <a:rPr lang="en-US" altLang="zh-CN" sz="2000" dirty="0">
                    <a:solidFill>
                      <a:srgbClr val="80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[</a:t>
                </a:r>
                <a:r>
                  <a:rPr lang="en-US" altLang="zh-CN" sz="2000" i="1" dirty="0">
                    <a:solidFill>
                      <a:srgbClr val="80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top-R</a:t>
                </a:r>
                <a:r>
                  <a:rPr lang="en-US" altLang="zh-CN" sz="2000" dirty="0">
                    <a:solidFill>
                      <a:srgbClr val="80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].</a:t>
                </a:r>
                <a:r>
                  <a:rPr lang="en-US" altLang="zh-CN" sz="2000" i="1" dirty="0">
                    <a:solidFill>
                      <a:srgbClr val="80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y</a:t>
                </a:r>
                <a:r>
                  <a:rPr lang="en-US" altLang="zh-CN" sz="2000" dirty="0">
                    <a:solidFill>
                      <a:srgbClr val="80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 + </a:t>
                </a:r>
                <a:r>
                  <a:rPr lang="en-US" altLang="zh-CN" sz="2000" i="1" dirty="0">
                    <a:solidFill>
                      <a:srgbClr val="80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d</a:t>
                </a:r>
              </a:p>
              <a:p>
                <a:pPr marL="0" indent="0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lang="en-US" altLang="zh-CN" sz="2400" i="1" dirty="0">
                    <a:solidFill>
                      <a:srgbClr val="80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  </a:t>
                </a:r>
                <a:r>
                  <a:rPr lang="en-US" altLang="zh-CN" sz="2400" dirty="0">
                    <a:solidFill>
                      <a:srgbClr val="80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11.            </a:t>
                </a:r>
                <a:r>
                  <a:rPr lang="en-US" altLang="zh-CN" sz="2400" b="1" dirty="0">
                    <a:solidFill>
                      <a:srgbClr val="80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for</a:t>
                </a:r>
                <a:r>
                  <a:rPr lang="en-US" altLang="zh-CN" sz="2400" dirty="0">
                    <a:solidFill>
                      <a:srgbClr val="80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i="1" dirty="0" err="1">
                    <a:solidFill>
                      <a:srgbClr val="80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lang="en-US" altLang="zh-CN" sz="2400" dirty="0">
                    <a:solidFill>
                      <a:srgbClr val="80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=0 </a:t>
                </a:r>
                <a:r>
                  <a:rPr lang="en-US" altLang="zh-CN" sz="2400" b="1" dirty="0">
                    <a:solidFill>
                      <a:srgbClr val="80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to</a:t>
                </a:r>
                <a:r>
                  <a:rPr lang="en-US" altLang="zh-CN" sz="2400" dirty="0">
                    <a:solidFill>
                      <a:srgbClr val="80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i="1" dirty="0">
                    <a:solidFill>
                      <a:srgbClr val="80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min</a:t>
                </a:r>
                <a:r>
                  <a:rPr lang="en-US" altLang="zh-CN" sz="2400" dirty="0">
                    <a:solidFill>
                      <a:srgbClr val="80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{5, </a:t>
                </a:r>
                <a:r>
                  <a:rPr lang="en-US" altLang="zh-CN" sz="2400" i="1" dirty="0" err="1">
                    <a:solidFill>
                      <a:srgbClr val="80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Z</a:t>
                </a:r>
                <a:r>
                  <a:rPr lang="en-US" altLang="zh-CN" sz="2400" i="1" baseline="-25000" dirty="0" err="1">
                    <a:solidFill>
                      <a:srgbClr val="80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R</a:t>
                </a:r>
                <a:r>
                  <a:rPr lang="en-US" altLang="zh-CN" sz="2400" dirty="0" err="1">
                    <a:solidFill>
                      <a:srgbClr val="80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.</a:t>
                </a:r>
                <a:r>
                  <a:rPr lang="en-US" altLang="zh-CN" sz="2400" i="1" dirty="0" err="1">
                    <a:solidFill>
                      <a:srgbClr val="80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length</a:t>
                </a:r>
                <a:r>
                  <a:rPr lang="en-US" altLang="zh-CN" sz="2400" dirty="0">
                    <a:solidFill>
                      <a:srgbClr val="80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 –</a:t>
                </a:r>
                <a:r>
                  <a:rPr lang="en-US" altLang="zh-CN" sz="2400" i="1" dirty="0">
                    <a:solidFill>
                      <a:srgbClr val="80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top-R</a:t>
                </a:r>
                <a:r>
                  <a:rPr lang="en-US" altLang="zh-CN" sz="2400" dirty="0">
                    <a:solidFill>
                      <a:srgbClr val="80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 –1}</a:t>
                </a: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2400" dirty="0">
                    <a:solidFill>
                      <a:srgbClr val="80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  </a:t>
                </a:r>
                <a:r>
                  <a:rPr lang="en-US" altLang="zh-CN" sz="2400" dirty="0">
                    <a:solidFill>
                      <a:srgbClr val="80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12.                  </a:t>
                </a:r>
                <a:r>
                  <a:rPr lang="en-US" altLang="zh-CN" sz="2400" b="1" dirty="0">
                    <a:solidFill>
                      <a:srgbClr val="80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if</a:t>
                </a:r>
                <a:r>
                  <a:rPr lang="en-US" altLang="zh-CN" sz="2400" dirty="0">
                    <a:solidFill>
                      <a:srgbClr val="80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i="1" dirty="0" err="1">
                    <a:solidFill>
                      <a:srgbClr val="80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dist</a:t>
                </a:r>
                <a:r>
                  <a:rPr lang="en-US" altLang="zh-CN" sz="2400" dirty="0">
                    <a:solidFill>
                      <a:srgbClr val="80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400" i="1" dirty="0">
                    <a:solidFill>
                      <a:srgbClr val="80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Z</a:t>
                </a:r>
                <a:r>
                  <a:rPr lang="en-US" altLang="zh-CN" sz="2400" i="1" baseline="-25000" dirty="0">
                    <a:solidFill>
                      <a:srgbClr val="80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L</a:t>
                </a:r>
                <a:r>
                  <a:rPr lang="en-US" altLang="zh-CN" sz="2400" dirty="0">
                    <a:solidFill>
                      <a:srgbClr val="80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[</a:t>
                </a:r>
                <a:r>
                  <a:rPr lang="en-US" altLang="zh-CN" sz="2400" i="1" dirty="0">
                    <a:solidFill>
                      <a:srgbClr val="80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top-L</a:t>
                </a:r>
                <a:r>
                  <a:rPr lang="en-US" altLang="zh-CN" sz="2400" dirty="0">
                    <a:solidFill>
                      <a:srgbClr val="80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], </a:t>
                </a:r>
                <a:r>
                  <a:rPr lang="en-US" altLang="zh-CN" sz="2400" i="1" dirty="0">
                    <a:solidFill>
                      <a:srgbClr val="80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Z</a:t>
                </a:r>
                <a:r>
                  <a:rPr lang="en-US" altLang="zh-CN" sz="2400" i="1" baseline="-25000" dirty="0">
                    <a:solidFill>
                      <a:srgbClr val="80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R</a:t>
                </a:r>
                <a:r>
                  <a:rPr lang="en-US" altLang="zh-CN" sz="2400" dirty="0">
                    <a:solidFill>
                      <a:srgbClr val="80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[</a:t>
                </a:r>
                <a:r>
                  <a:rPr lang="en-US" altLang="zh-CN" sz="2400" i="1" dirty="0" err="1">
                    <a:solidFill>
                      <a:srgbClr val="80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top-R+i</a:t>
                </a:r>
                <a:r>
                  <a:rPr lang="en-US" altLang="zh-CN" sz="2400" dirty="0">
                    <a:solidFill>
                      <a:srgbClr val="80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])&lt;</a:t>
                </a:r>
                <a:r>
                  <a:rPr lang="en-US" altLang="zh-CN" sz="2400" i="1" dirty="0">
                    <a:solidFill>
                      <a:srgbClr val="80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d</a:t>
                </a: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2400" dirty="0">
                    <a:solidFill>
                      <a:srgbClr val="80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  13.                        </a:t>
                </a:r>
                <a:r>
                  <a:rPr lang="en-US" altLang="zh-CN" sz="2400" i="1" dirty="0">
                    <a:solidFill>
                      <a:srgbClr val="80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result</a:t>
                </a:r>
                <a:r>
                  <a:rPr lang="en-US" altLang="zh-CN" sz="2400" dirty="0">
                    <a:solidFill>
                      <a:srgbClr val="80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=(</a:t>
                </a:r>
                <a:r>
                  <a:rPr lang="en-US" altLang="zh-CN" sz="2400" i="1" dirty="0">
                    <a:solidFill>
                      <a:srgbClr val="80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Z</a:t>
                </a:r>
                <a:r>
                  <a:rPr lang="en-US" altLang="zh-CN" sz="2400" i="1" baseline="-25000" dirty="0">
                    <a:solidFill>
                      <a:srgbClr val="80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L</a:t>
                </a:r>
                <a:r>
                  <a:rPr lang="en-US" altLang="zh-CN" sz="2400" dirty="0">
                    <a:solidFill>
                      <a:srgbClr val="80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[</a:t>
                </a:r>
                <a:r>
                  <a:rPr lang="en-US" altLang="zh-CN" sz="2400" i="1" dirty="0">
                    <a:solidFill>
                      <a:srgbClr val="80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top-L</a:t>
                </a:r>
                <a:r>
                  <a:rPr lang="en-US" altLang="zh-CN" sz="2400" dirty="0">
                    <a:solidFill>
                      <a:srgbClr val="80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], </a:t>
                </a:r>
                <a:r>
                  <a:rPr lang="en-US" altLang="zh-CN" sz="2400" i="1" dirty="0">
                    <a:solidFill>
                      <a:srgbClr val="80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Z</a:t>
                </a:r>
                <a:r>
                  <a:rPr lang="en-US" altLang="zh-CN" sz="2400" i="1" baseline="-25000" dirty="0">
                    <a:solidFill>
                      <a:srgbClr val="80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R</a:t>
                </a:r>
                <a:r>
                  <a:rPr lang="en-US" altLang="zh-CN" sz="2400" dirty="0">
                    <a:solidFill>
                      <a:srgbClr val="80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[</a:t>
                </a:r>
                <a:r>
                  <a:rPr lang="en-US" altLang="zh-CN" sz="2400" i="1" dirty="0" err="1">
                    <a:solidFill>
                      <a:srgbClr val="80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top-R+i</a:t>
                </a:r>
                <a:r>
                  <a:rPr lang="en-US" altLang="zh-CN" sz="2400" dirty="0">
                    <a:solidFill>
                      <a:srgbClr val="80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]);</a:t>
                </a: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2400" dirty="0">
                    <a:solidFill>
                      <a:srgbClr val="80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  15.                        </a:t>
                </a:r>
                <a:r>
                  <a:rPr lang="en-US" altLang="zh-CN" sz="2400" i="1" dirty="0">
                    <a:solidFill>
                      <a:srgbClr val="80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d</a:t>
                </a:r>
                <a:r>
                  <a:rPr lang="en-US" altLang="zh-CN" sz="2400" dirty="0">
                    <a:solidFill>
                      <a:srgbClr val="80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=</a:t>
                </a:r>
                <a:r>
                  <a:rPr lang="en-US" altLang="zh-CN" sz="2400" i="1" dirty="0" err="1">
                    <a:solidFill>
                      <a:srgbClr val="80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dist</a:t>
                </a:r>
                <a:r>
                  <a:rPr lang="en-US" altLang="zh-CN" sz="2400" dirty="0">
                    <a:solidFill>
                      <a:srgbClr val="80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400" i="1" dirty="0">
                    <a:solidFill>
                      <a:srgbClr val="80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Z</a:t>
                </a:r>
                <a:r>
                  <a:rPr lang="en-US" altLang="zh-CN" sz="2400" i="1" baseline="-25000" dirty="0">
                    <a:solidFill>
                      <a:srgbClr val="80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L</a:t>
                </a:r>
                <a:r>
                  <a:rPr lang="en-US" altLang="zh-CN" sz="2400" dirty="0">
                    <a:solidFill>
                      <a:srgbClr val="80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[</a:t>
                </a:r>
                <a:r>
                  <a:rPr lang="en-US" altLang="zh-CN" sz="2400" i="1" dirty="0">
                    <a:solidFill>
                      <a:srgbClr val="80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top-L</a:t>
                </a:r>
                <a:r>
                  <a:rPr lang="en-US" altLang="zh-CN" sz="2400" dirty="0">
                    <a:solidFill>
                      <a:srgbClr val="80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], </a:t>
                </a:r>
                <a:r>
                  <a:rPr lang="en-US" altLang="zh-CN" sz="2400" i="1" dirty="0">
                    <a:solidFill>
                      <a:srgbClr val="80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Z</a:t>
                </a:r>
                <a:r>
                  <a:rPr lang="en-US" altLang="zh-CN" sz="2400" i="1" baseline="-25000" dirty="0">
                    <a:solidFill>
                      <a:srgbClr val="80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R</a:t>
                </a:r>
                <a:r>
                  <a:rPr lang="en-US" altLang="zh-CN" sz="2400" dirty="0">
                    <a:solidFill>
                      <a:srgbClr val="80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[</a:t>
                </a:r>
                <a:r>
                  <a:rPr lang="en-US" altLang="zh-CN" sz="2400" i="1" dirty="0" err="1">
                    <a:solidFill>
                      <a:srgbClr val="80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top-R+i</a:t>
                </a:r>
                <a:r>
                  <a:rPr lang="en-US" altLang="zh-CN" sz="2400" dirty="0">
                    <a:solidFill>
                      <a:srgbClr val="80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]);</a:t>
                </a: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2400" dirty="0">
                    <a:solidFill>
                      <a:srgbClr val="80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  16. </a:t>
                </a:r>
                <a:r>
                  <a:rPr lang="en-US" altLang="zh-CN" sz="2400" b="1" dirty="0">
                    <a:solidFill>
                      <a:srgbClr val="80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return</a:t>
                </a:r>
                <a:r>
                  <a:rPr lang="en-US" altLang="zh-CN" sz="2400" dirty="0">
                    <a:solidFill>
                      <a:srgbClr val="80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i="1" dirty="0">
                    <a:solidFill>
                      <a:srgbClr val="80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result</a:t>
                </a:r>
                <a:r>
                  <a:rPr lang="en-US" altLang="zh-CN" sz="2400" dirty="0">
                    <a:solidFill>
                      <a:srgbClr val="80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;</a:t>
                </a:r>
                <a:endParaRPr lang="zh-CN" altLang="en-US" sz="2400" dirty="0">
                  <a:solidFill>
                    <a:srgbClr val="800000"/>
                  </a:solidFill>
                  <a:latin typeface="Times New Roman" panose="02020603050405020304" pitchFamily="18" charset="0"/>
                  <a:ea typeface="华文新魏" panose="02010800040101010101" pitchFamily="2" charset="-122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zh-CN" altLang="en-US" sz="2400" dirty="0">
                  <a:solidFill>
                    <a:srgbClr val="800000"/>
                  </a:solidFill>
                  <a:latin typeface="Times New Roman" panose="02020603050405020304" pitchFamily="18" charset="0"/>
                  <a:ea typeface="华文新魏" panose="0201080004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13E35ED-4D79-44D3-87BC-95CC723F8D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85344"/>
                <a:ext cx="9144000" cy="6772656"/>
              </a:xfrm>
              <a:blipFill>
                <a:blip r:embed="rId2"/>
                <a:stretch>
                  <a:fillRect t="-1800" b="-17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图片 36">
            <a:extLst>
              <a:ext uri="{FF2B5EF4-FFF2-40B4-BE49-F238E27FC236}">
                <a16:creationId xmlns:a16="http://schemas.microsoft.com/office/drawing/2014/main" id="{A6D80E25-1A39-44BE-BDED-9CC24981C1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2020" y="2493264"/>
            <a:ext cx="3471980" cy="1591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976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 27">
            <a:extLst>
              <a:ext uri="{FF2B5EF4-FFF2-40B4-BE49-F238E27FC236}">
                <a16:creationId xmlns:a16="http://schemas.microsoft.com/office/drawing/2014/main" id="{2C9CEB6D-F0F0-44E8-A92F-52CB478A093B}"/>
              </a:ext>
            </a:extLst>
          </p:cNvPr>
          <p:cNvSpPr txBox="1"/>
          <p:nvPr/>
        </p:nvSpPr>
        <p:spPr>
          <a:xfrm>
            <a:off x="1926336" y="5155430"/>
            <a:ext cx="585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endParaRPr lang="zh-CN" altLang="en-US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76AFAA3E-07F5-42B4-8D8A-CFFD30617918}"/>
              </a:ext>
            </a:extLst>
          </p:cNvPr>
          <p:cNvSpPr txBox="1"/>
          <p:nvPr/>
        </p:nvSpPr>
        <p:spPr>
          <a:xfrm>
            <a:off x="5437632" y="5155430"/>
            <a:ext cx="585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zh-CN" altLang="en-US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500B329B-2EFB-4D9B-B0F2-ED269AD4FAA3}"/>
              </a:ext>
            </a:extLst>
          </p:cNvPr>
          <p:cNvSpPr/>
          <p:nvPr/>
        </p:nvSpPr>
        <p:spPr>
          <a:xfrm>
            <a:off x="5437632" y="1060704"/>
            <a:ext cx="5852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3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EDB18D20-FEB2-46E8-AD42-A0EC20191A51}"/>
              </a:ext>
            </a:extLst>
          </p:cNvPr>
          <p:cNvSpPr/>
          <p:nvPr/>
        </p:nvSpPr>
        <p:spPr>
          <a:xfrm>
            <a:off x="5437632" y="1389888"/>
            <a:ext cx="5852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7CCD152F-57D1-4C46-8157-EFF3AF6BDAB7}"/>
              </a:ext>
            </a:extLst>
          </p:cNvPr>
          <p:cNvSpPr/>
          <p:nvPr/>
        </p:nvSpPr>
        <p:spPr>
          <a:xfrm>
            <a:off x="5437632" y="1719072"/>
            <a:ext cx="5852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6B9CB680-CD91-4701-9C2B-6AB64D324C3A}"/>
              </a:ext>
            </a:extLst>
          </p:cNvPr>
          <p:cNvSpPr/>
          <p:nvPr/>
        </p:nvSpPr>
        <p:spPr>
          <a:xfrm>
            <a:off x="5437632" y="2048256"/>
            <a:ext cx="5852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CBC17E72-E7C7-4D84-B531-6E4F0D680C94}"/>
              </a:ext>
            </a:extLst>
          </p:cNvPr>
          <p:cNvSpPr/>
          <p:nvPr/>
        </p:nvSpPr>
        <p:spPr>
          <a:xfrm>
            <a:off x="5437632" y="2377440"/>
            <a:ext cx="5852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AB529D3E-A461-48BD-AC49-2C5AC99A585E}"/>
              </a:ext>
            </a:extLst>
          </p:cNvPr>
          <p:cNvSpPr/>
          <p:nvPr/>
        </p:nvSpPr>
        <p:spPr>
          <a:xfrm>
            <a:off x="5437632" y="2706624"/>
            <a:ext cx="5852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81BE9049-ABC6-4207-9735-696AB8B3828C}"/>
              </a:ext>
            </a:extLst>
          </p:cNvPr>
          <p:cNvSpPr/>
          <p:nvPr/>
        </p:nvSpPr>
        <p:spPr>
          <a:xfrm>
            <a:off x="5437632" y="3035808"/>
            <a:ext cx="5852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9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0A4BCEEF-0BE9-4D22-8358-E806551EA439}"/>
              </a:ext>
            </a:extLst>
          </p:cNvPr>
          <p:cNvSpPr/>
          <p:nvPr/>
        </p:nvSpPr>
        <p:spPr>
          <a:xfrm>
            <a:off x="5437632" y="3364992"/>
            <a:ext cx="5852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9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5738E8F8-6F28-4591-9A2F-788E664C6533}"/>
              </a:ext>
            </a:extLst>
          </p:cNvPr>
          <p:cNvSpPr/>
          <p:nvPr/>
        </p:nvSpPr>
        <p:spPr>
          <a:xfrm>
            <a:off x="5437632" y="3694176"/>
            <a:ext cx="5852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9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6BAD99DD-D664-4FD6-870E-EF8C22839A94}"/>
              </a:ext>
            </a:extLst>
          </p:cNvPr>
          <p:cNvSpPr/>
          <p:nvPr/>
        </p:nvSpPr>
        <p:spPr>
          <a:xfrm>
            <a:off x="5437632" y="4023360"/>
            <a:ext cx="5852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1E66ECCE-962C-4163-BD29-27DDFD4E6CDD}"/>
              </a:ext>
            </a:extLst>
          </p:cNvPr>
          <p:cNvSpPr/>
          <p:nvPr/>
        </p:nvSpPr>
        <p:spPr>
          <a:xfrm>
            <a:off x="5437632" y="4352544"/>
            <a:ext cx="5852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14B4C193-DF01-4CA4-B650-9D189CC83B97}"/>
              </a:ext>
            </a:extLst>
          </p:cNvPr>
          <p:cNvSpPr/>
          <p:nvPr/>
        </p:nvSpPr>
        <p:spPr>
          <a:xfrm>
            <a:off x="5437632" y="4681728"/>
            <a:ext cx="5852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12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7B127FEF-5A85-4694-96F7-CD83046735A5}"/>
              </a:ext>
            </a:extLst>
          </p:cNvPr>
          <p:cNvGrpSpPr/>
          <p:nvPr/>
        </p:nvGrpSpPr>
        <p:grpSpPr>
          <a:xfrm>
            <a:off x="694945" y="2357366"/>
            <a:ext cx="1011936" cy="369332"/>
            <a:chOff x="707136" y="1020556"/>
            <a:chExt cx="1011936" cy="369332"/>
          </a:xfrm>
        </p:grpSpPr>
        <p:cxnSp>
          <p:nvCxnSpPr>
            <p:cNvPr id="43" name="直接箭头连接符 42">
              <a:extLst>
                <a:ext uri="{FF2B5EF4-FFF2-40B4-BE49-F238E27FC236}">
                  <a16:creationId xmlns:a16="http://schemas.microsoft.com/office/drawing/2014/main" id="{8C8012BC-A09A-4159-A53F-58BEF0D20DB8}"/>
                </a:ext>
              </a:extLst>
            </p:cNvPr>
            <p:cNvCxnSpPr>
              <a:cxnSpLocks/>
            </p:cNvCxnSpPr>
            <p:nvPr/>
          </p:nvCxnSpPr>
          <p:spPr>
            <a:xfrm>
              <a:off x="1402080" y="1219200"/>
              <a:ext cx="31699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CC4E24E2-E9C0-430B-8CCE-0B3DD1896E43}"/>
                </a:ext>
              </a:extLst>
            </p:cNvPr>
            <p:cNvSpPr txBox="1"/>
            <p:nvPr/>
          </p:nvSpPr>
          <p:spPr>
            <a:xfrm>
              <a:off x="707136" y="1020556"/>
              <a:ext cx="8656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top-L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B50CC9F1-75A3-4F5E-944B-4D7E699C1FEB}"/>
              </a:ext>
            </a:extLst>
          </p:cNvPr>
          <p:cNvGrpSpPr/>
          <p:nvPr/>
        </p:nvGrpSpPr>
        <p:grpSpPr>
          <a:xfrm>
            <a:off x="6105651" y="2357366"/>
            <a:ext cx="1112013" cy="369332"/>
            <a:chOff x="460755" y="1020556"/>
            <a:chExt cx="1112013" cy="369332"/>
          </a:xfrm>
        </p:grpSpPr>
        <p:cxnSp>
          <p:nvCxnSpPr>
            <p:cNvPr id="48" name="直接箭头连接符 47">
              <a:extLst>
                <a:ext uri="{FF2B5EF4-FFF2-40B4-BE49-F238E27FC236}">
                  <a16:creationId xmlns:a16="http://schemas.microsoft.com/office/drawing/2014/main" id="{D1890F79-926C-48D9-B29A-F18A4DACFFE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0755" y="1205222"/>
              <a:ext cx="38659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9C9625B0-0889-436D-9290-9F6F3F9DF369}"/>
                </a:ext>
              </a:extLst>
            </p:cNvPr>
            <p:cNvSpPr txBox="1"/>
            <p:nvPr/>
          </p:nvSpPr>
          <p:spPr>
            <a:xfrm>
              <a:off x="707136" y="1020556"/>
              <a:ext cx="8656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top-R</a:t>
              </a:r>
              <a:endPara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6" name="文本框 55">
            <a:extLst>
              <a:ext uri="{FF2B5EF4-FFF2-40B4-BE49-F238E27FC236}">
                <a16:creationId xmlns:a16="http://schemas.microsoft.com/office/drawing/2014/main" id="{9AF49426-F135-41D3-A2B9-EA4BE13C3834}"/>
              </a:ext>
            </a:extLst>
          </p:cNvPr>
          <p:cNvSpPr txBox="1"/>
          <p:nvPr/>
        </p:nvSpPr>
        <p:spPr>
          <a:xfrm>
            <a:off x="877824" y="434447"/>
            <a:ext cx="865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DD2F737A-4EAD-413C-9320-E9FE85B7E994}"/>
              </a:ext>
            </a:extLst>
          </p:cNvPr>
          <p:cNvSpPr txBox="1"/>
          <p:nvPr/>
        </p:nvSpPr>
        <p:spPr>
          <a:xfrm>
            <a:off x="573024" y="5669280"/>
            <a:ext cx="815644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zh-CN" sz="1800" i="1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Z</a:t>
            </a:r>
            <a:r>
              <a:rPr lang="en-US" altLang="zh-CN" sz="1800" i="1" baseline="-250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L</a:t>
            </a:r>
            <a:r>
              <a:rPr lang="en-US" altLang="zh-CN" sz="18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1800" i="1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top-L</a:t>
            </a:r>
            <a:r>
              <a:rPr lang="en-US" altLang="zh-CN" sz="18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].y </a:t>
            </a:r>
            <a:r>
              <a:rPr lang="en-US" altLang="zh-CN" sz="1800" dirty="0">
                <a:solidFill>
                  <a:srgbClr val="800000"/>
                </a:solidFill>
                <a:latin typeface="Times New Roman" panose="02020603050405020304" pitchFamily="18" charset="0"/>
                <a:ea typeface="Segoe UI Symbol" panose="020B0502040204020203" pitchFamily="34" charset="0"/>
                <a:cs typeface="Times New Roman" panose="02020603050405020304" pitchFamily="18" charset="0"/>
              </a:rPr>
              <a:t>≥ </a:t>
            </a:r>
            <a:r>
              <a:rPr lang="en-US" altLang="zh-CN" sz="1800" i="1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Z</a:t>
            </a:r>
            <a:r>
              <a:rPr lang="en-US" altLang="zh-CN" sz="1800" i="1" baseline="-250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sz="18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1800" i="1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top-R</a:t>
            </a:r>
            <a:r>
              <a:rPr lang="en-US" altLang="zh-CN" sz="18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].y – </a:t>
            </a:r>
            <a:r>
              <a:rPr lang="en-US" altLang="zh-CN" sz="1800" i="1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d </a:t>
            </a:r>
            <a:r>
              <a:rPr lang="zh-CN" altLang="en-US" sz="18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并且</a:t>
            </a:r>
            <a:r>
              <a:rPr lang="en-US" altLang="zh-CN" sz="18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i="1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Z</a:t>
            </a:r>
            <a:r>
              <a:rPr lang="en-US" altLang="zh-CN" sz="1800" i="1" baseline="-250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L</a:t>
            </a:r>
            <a:r>
              <a:rPr lang="en-US" altLang="zh-CN" sz="18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1800" i="1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top-L</a:t>
            </a:r>
            <a:r>
              <a:rPr lang="en-US" altLang="zh-CN" sz="18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].y</a:t>
            </a:r>
            <a:r>
              <a:rPr lang="en-US" altLang="zh-CN" sz="1800" dirty="0">
                <a:solidFill>
                  <a:srgbClr val="800000"/>
                </a:solidFill>
                <a:latin typeface="Times New Roman" panose="02020603050405020304" pitchFamily="18" charset="0"/>
                <a:ea typeface="Segoe UI Symbol" panose="020B0502040204020203" pitchFamily="34" charset="0"/>
                <a:cs typeface="Times New Roman" panose="02020603050405020304" pitchFamily="18" charset="0"/>
              </a:rPr>
              <a:t> ≤ </a:t>
            </a:r>
            <a:r>
              <a:rPr lang="en-US" altLang="zh-CN" sz="1800" i="1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Z</a:t>
            </a:r>
            <a:r>
              <a:rPr lang="en-US" altLang="zh-CN" sz="1800" i="1" baseline="-250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sz="18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1800" i="1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top-R</a:t>
            </a:r>
            <a:r>
              <a:rPr lang="en-US" altLang="zh-CN" sz="18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].y + </a:t>
            </a:r>
            <a:r>
              <a:rPr lang="en-US" altLang="zh-CN" sz="1800" i="1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d, </a:t>
            </a:r>
            <a:r>
              <a:rPr lang="zh-CN" altLang="en-US" sz="18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为当前</a:t>
            </a:r>
            <a:r>
              <a:rPr lang="en-US" altLang="zh-CN" sz="1800" i="1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Z</a:t>
            </a:r>
            <a:r>
              <a:rPr lang="en-US" altLang="zh-CN" sz="1800" i="1" baseline="-250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L</a:t>
            </a:r>
            <a:r>
              <a:rPr lang="en-US" altLang="zh-CN" sz="18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1800" i="1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top-L</a:t>
            </a:r>
            <a:r>
              <a:rPr lang="en-US" altLang="zh-CN" sz="18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] </a:t>
            </a:r>
            <a:r>
              <a:rPr lang="zh-CN" altLang="en-US" sz="18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连续检验最多</a:t>
            </a:r>
            <a:r>
              <a:rPr lang="en-US" altLang="zh-CN" sz="18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6</a:t>
            </a:r>
            <a:r>
              <a:rPr lang="zh-CN" altLang="en-US" sz="18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个</a:t>
            </a:r>
            <a:r>
              <a:rPr lang="en-US" altLang="zh-CN" sz="1800" i="1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Z</a:t>
            </a:r>
            <a:r>
              <a:rPr lang="en-US" altLang="zh-CN" sz="1800" i="1" baseline="-250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sz="18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1800" i="1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top-R</a:t>
            </a:r>
            <a:r>
              <a:rPr lang="en-US" altLang="zh-CN" sz="18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] </a:t>
            </a:r>
            <a:r>
              <a:rPr lang="zh-CN" altLang="en-US" sz="18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中的元素（如果</a:t>
            </a:r>
            <a:r>
              <a:rPr lang="en-US" altLang="zh-CN" sz="1800" i="1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Z</a:t>
            </a:r>
            <a:r>
              <a:rPr lang="en-US" altLang="zh-CN" sz="1800" i="1" baseline="-250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R</a:t>
            </a:r>
            <a:r>
              <a:rPr lang="zh-CN" altLang="en-US" sz="18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中有足够多的剩余元素）</a:t>
            </a:r>
            <a:r>
              <a:rPr lang="en-US" altLang="zh-CN" sz="18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sz="18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随后</a:t>
            </a:r>
            <a:r>
              <a:rPr lang="en-US" altLang="zh-CN" sz="1800" i="1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top-L</a:t>
            </a:r>
            <a:r>
              <a:rPr lang="zh-CN" altLang="en-US" sz="18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增长</a:t>
            </a:r>
            <a:r>
              <a:rPr lang="en-US" altLang="zh-CN" sz="18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1, </a:t>
            </a:r>
            <a:r>
              <a:rPr lang="en-US" altLang="zh-CN" sz="1800" i="1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top-R</a:t>
            </a:r>
            <a:r>
              <a:rPr lang="zh-CN" altLang="en-US" sz="18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不变</a:t>
            </a:r>
            <a:endParaRPr lang="en-US" altLang="zh-CN" sz="1800" dirty="0">
              <a:solidFill>
                <a:srgbClr val="800000"/>
              </a:solidFill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9B32E4AB-D5CA-4569-994D-191DE2CAD143}"/>
              </a:ext>
            </a:extLst>
          </p:cNvPr>
          <p:cNvCxnSpPr>
            <a:cxnSpLocks/>
            <a:endCxn id="39" idx="1"/>
          </p:cNvCxnSpPr>
          <p:nvPr/>
        </p:nvCxnSpPr>
        <p:spPr>
          <a:xfrm>
            <a:off x="2511552" y="2542032"/>
            <a:ext cx="2926080" cy="1645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1DD6B69E-188A-4D37-B15E-75EBEFD69924}"/>
              </a:ext>
            </a:extLst>
          </p:cNvPr>
          <p:cNvCxnSpPr>
            <a:cxnSpLocks/>
            <a:endCxn id="34" idx="1"/>
          </p:cNvCxnSpPr>
          <p:nvPr/>
        </p:nvCxnSpPr>
        <p:spPr>
          <a:xfrm>
            <a:off x="2511552" y="2542032"/>
            <a:ext cx="29260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D70CA8A6-7517-4B60-A0BC-BF1E24BF597D}"/>
              </a:ext>
            </a:extLst>
          </p:cNvPr>
          <p:cNvCxnSpPr>
            <a:cxnSpLocks/>
            <a:endCxn id="35" idx="1"/>
          </p:cNvCxnSpPr>
          <p:nvPr/>
        </p:nvCxnSpPr>
        <p:spPr>
          <a:xfrm>
            <a:off x="2511552" y="2542032"/>
            <a:ext cx="2926080" cy="329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EBD6F418-FDC7-442D-96A5-65DDA00AE7CA}"/>
              </a:ext>
            </a:extLst>
          </p:cNvPr>
          <p:cNvCxnSpPr>
            <a:cxnSpLocks/>
            <a:endCxn id="36" idx="1"/>
          </p:cNvCxnSpPr>
          <p:nvPr/>
        </p:nvCxnSpPr>
        <p:spPr>
          <a:xfrm>
            <a:off x="2511552" y="2542032"/>
            <a:ext cx="2926080" cy="658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E71B3D5D-B9CC-4A94-B52D-A117D4F228CF}"/>
              </a:ext>
            </a:extLst>
          </p:cNvPr>
          <p:cNvCxnSpPr>
            <a:cxnSpLocks/>
            <a:endCxn id="37" idx="1"/>
          </p:cNvCxnSpPr>
          <p:nvPr/>
        </p:nvCxnSpPr>
        <p:spPr>
          <a:xfrm>
            <a:off x="2511552" y="2542032"/>
            <a:ext cx="2926080" cy="987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5DAD20F5-4C07-4A3F-8082-19950D474D3C}"/>
              </a:ext>
            </a:extLst>
          </p:cNvPr>
          <p:cNvCxnSpPr>
            <a:cxnSpLocks/>
            <a:endCxn id="38" idx="1"/>
          </p:cNvCxnSpPr>
          <p:nvPr/>
        </p:nvCxnSpPr>
        <p:spPr>
          <a:xfrm>
            <a:off x="2511552" y="2542032"/>
            <a:ext cx="2926080" cy="1316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BF726D4C-1201-440F-A950-C65A30CF29B1}"/>
              </a:ext>
            </a:extLst>
          </p:cNvPr>
          <p:cNvSpPr/>
          <p:nvPr/>
        </p:nvSpPr>
        <p:spPr>
          <a:xfrm>
            <a:off x="1926336" y="1060704"/>
            <a:ext cx="5852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765A4D36-6C04-45FE-9211-88E79AC69D73}"/>
              </a:ext>
            </a:extLst>
          </p:cNvPr>
          <p:cNvSpPr/>
          <p:nvPr/>
        </p:nvSpPr>
        <p:spPr>
          <a:xfrm>
            <a:off x="1926336" y="1389888"/>
            <a:ext cx="5852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CF2930A3-EDA5-4895-9BDF-37A9F6390D63}"/>
              </a:ext>
            </a:extLst>
          </p:cNvPr>
          <p:cNvSpPr/>
          <p:nvPr/>
        </p:nvSpPr>
        <p:spPr>
          <a:xfrm>
            <a:off x="1926336" y="1719072"/>
            <a:ext cx="5852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666ADE27-D714-40E9-A378-0EDA73EC787E}"/>
              </a:ext>
            </a:extLst>
          </p:cNvPr>
          <p:cNvSpPr/>
          <p:nvPr/>
        </p:nvSpPr>
        <p:spPr>
          <a:xfrm>
            <a:off x="1926336" y="2048256"/>
            <a:ext cx="5852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453BCE6F-591D-45DB-99BD-EDC6D869CAE7}"/>
              </a:ext>
            </a:extLst>
          </p:cNvPr>
          <p:cNvSpPr/>
          <p:nvPr/>
        </p:nvSpPr>
        <p:spPr>
          <a:xfrm>
            <a:off x="1926336" y="2377440"/>
            <a:ext cx="5852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3ADDBF16-B80F-447D-B76F-3AC78C8D5586}"/>
              </a:ext>
            </a:extLst>
          </p:cNvPr>
          <p:cNvSpPr/>
          <p:nvPr/>
        </p:nvSpPr>
        <p:spPr>
          <a:xfrm>
            <a:off x="1926336" y="2706624"/>
            <a:ext cx="5852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7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FB3FD056-7C55-4B8D-826E-DF5ECCBDCF17}"/>
              </a:ext>
            </a:extLst>
          </p:cNvPr>
          <p:cNvSpPr/>
          <p:nvPr/>
        </p:nvSpPr>
        <p:spPr>
          <a:xfrm>
            <a:off x="1926336" y="3035808"/>
            <a:ext cx="5852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7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7418019F-94A3-439D-8D18-12B93EE61586}"/>
              </a:ext>
            </a:extLst>
          </p:cNvPr>
          <p:cNvSpPr/>
          <p:nvPr/>
        </p:nvSpPr>
        <p:spPr>
          <a:xfrm>
            <a:off x="1926336" y="3364992"/>
            <a:ext cx="5852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7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3D049AC1-BF76-448D-A509-24FABC5C3151}"/>
              </a:ext>
            </a:extLst>
          </p:cNvPr>
          <p:cNvSpPr/>
          <p:nvPr/>
        </p:nvSpPr>
        <p:spPr>
          <a:xfrm>
            <a:off x="1926336" y="3694176"/>
            <a:ext cx="5852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7FCF36F8-DD10-4BEF-BC8E-7A112CF91974}"/>
              </a:ext>
            </a:extLst>
          </p:cNvPr>
          <p:cNvSpPr/>
          <p:nvPr/>
        </p:nvSpPr>
        <p:spPr>
          <a:xfrm>
            <a:off x="1926336" y="4023360"/>
            <a:ext cx="5852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7B36A90E-8B1F-4F29-B8C7-097C0B3E7853}"/>
              </a:ext>
            </a:extLst>
          </p:cNvPr>
          <p:cNvSpPr/>
          <p:nvPr/>
        </p:nvSpPr>
        <p:spPr>
          <a:xfrm>
            <a:off x="1926336" y="4352544"/>
            <a:ext cx="5852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17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1BCF046B-A990-4B05-BC50-97283D48F184}"/>
              </a:ext>
            </a:extLst>
          </p:cNvPr>
          <p:cNvSpPr/>
          <p:nvPr/>
        </p:nvSpPr>
        <p:spPr>
          <a:xfrm>
            <a:off x="1926336" y="4681728"/>
            <a:ext cx="5852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18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5714807E-FC50-40B9-AFDD-B1998685D942}"/>
              </a:ext>
            </a:extLst>
          </p:cNvPr>
          <p:cNvSpPr txBox="1"/>
          <p:nvPr/>
        </p:nvSpPr>
        <p:spPr>
          <a:xfrm>
            <a:off x="5004816" y="430145"/>
            <a:ext cx="2926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 =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[3],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[4])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6460520-2C6E-459B-B6A3-5FE346E8706E}"/>
              </a:ext>
            </a:extLst>
          </p:cNvPr>
          <p:cNvSpPr txBox="1"/>
          <p:nvPr/>
        </p:nvSpPr>
        <p:spPr>
          <a:xfrm>
            <a:off x="7137884" y="2100442"/>
            <a:ext cx="18110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华文新魏" panose="02010800040101010101" pitchFamily="2" charset="-122"/>
              </a:rPr>
              <a:t>数组中只显示各个点的</a:t>
            </a:r>
            <a:r>
              <a:rPr lang="en-US" altLang="zh-CN" dirty="0">
                <a:latin typeface="Times New Roman" panose="02020603050405020304" pitchFamily="18" charset="0"/>
                <a:ea typeface="华文新魏" panose="02010800040101010101" pitchFamily="2" charset="-122"/>
              </a:rPr>
              <a:t>y</a:t>
            </a:r>
            <a:r>
              <a:rPr lang="zh-CN" altLang="en-US" dirty="0">
                <a:latin typeface="Times New Roman" panose="02020603050405020304" pitchFamily="18" charset="0"/>
                <a:ea typeface="华文新魏" panose="02010800040101010101" pitchFamily="2" charset="-122"/>
              </a:rPr>
              <a:t>坐标值</a:t>
            </a:r>
          </a:p>
        </p:txBody>
      </p:sp>
    </p:spTree>
    <p:extLst>
      <p:ext uri="{BB962C8B-B14F-4D97-AF65-F5344CB8AC3E}">
        <p14:creationId xmlns:p14="http://schemas.microsoft.com/office/powerpoint/2010/main" val="39392531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 27">
            <a:extLst>
              <a:ext uri="{FF2B5EF4-FFF2-40B4-BE49-F238E27FC236}">
                <a16:creationId xmlns:a16="http://schemas.microsoft.com/office/drawing/2014/main" id="{2C9CEB6D-F0F0-44E8-A92F-52CB478A093B}"/>
              </a:ext>
            </a:extLst>
          </p:cNvPr>
          <p:cNvSpPr txBox="1"/>
          <p:nvPr/>
        </p:nvSpPr>
        <p:spPr>
          <a:xfrm>
            <a:off x="1926336" y="5155430"/>
            <a:ext cx="585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endParaRPr lang="zh-CN" altLang="en-US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76AFAA3E-07F5-42B4-8D8A-CFFD30617918}"/>
              </a:ext>
            </a:extLst>
          </p:cNvPr>
          <p:cNvSpPr txBox="1"/>
          <p:nvPr/>
        </p:nvSpPr>
        <p:spPr>
          <a:xfrm>
            <a:off x="5437632" y="5155430"/>
            <a:ext cx="585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zh-CN" altLang="en-US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500B329B-2EFB-4D9B-B0F2-ED269AD4FAA3}"/>
              </a:ext>
            </a:extLst>
          </p:cNvPr>
          <p:cNvSpPr/>
          <p:nvPr/>
        </p:nvSpPr>
        <p:spPr>
          <a:xfrm>
            <a:off x="5437632" y="1060704"/>
            <a:ext cx="5852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3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EDB18D20-FEB2-46E8-AD42-A0EC20191A51}"/>
              </a:ext>
            </a:extLst>
          </p:cNvPr>
          <p:cNvSpPr/>
          <p:nvPr/>
        </p:nvSpPr>
        <p:spPr>
          <a:xfrm>
            <a:off x="5437632" y="1389888"/>
            <a:ext cx="5852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7CCD152F-57D1-4C46-8157-EFF3AF6BDAB7}"/>
              </a:ext>
            </a:extLst>
          </p:cNvPr>
          <p:cNvSpPr/>
          <p:nvPr/>
        </p:nvSpPr>
        <p:spPr>
          <a:xfrm>
            <a:off x="5437632" y="1719072"/>
            <a:ext cx="5852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6B9CB680-CD91-4701-9C2B-6AB64D324C3A}"/>
              </a:ext>
            </a:extLst>
          </p:cNvPr>
          <p:cNvSpPr/>
          <p:nvPr/>
        </p:nvSpPr>
        <p:spPr>
          <a:xfrm>
            <a:off x="5437632" y="2048256"/>
            <a:ext cx="5852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CBC17E72-E7C7-4D84-B531-6E4F0D680C94}"/>
              </a:ext>
            </a:extLst>
          </p:cNvPr>
          <p:cNvSpPr/>
          <p:nvPr/>
        </p:nvSpPr>
        <p:spPr>
          <a:xfrm>
            <a:off x="5437632" y="2377440"/>
            <a:ext cx="5852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AB529D3E-A461-48BD-AC49-2C5AC99A585E}"/>
              </a:ext>
            </a:extLst>
          </p:cNvPr>
          <p:cNvSpPr/>
          <p:nvPr/>
        </p:nvSpPr>
        <p:spPr>
          <a:xfrm>
            <a:off x="5437632" y="2706624"/>
            <a:ext cx="5852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81BE9049-ABC6-4207-9735-696AB8B3828C}"/>
              </a:ext>
            </a:extLst>
          </p:cNvPr>
          <p:cNvSpPr/>
          <p:nvPr/>
        </p:nvSpPr>
        <p:spPr>
          <a:xfrm>
            <a:off x="5437632" y="3035808"/>
            <a:ext cx="5852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9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0A4BCEEF-0BE9-4D22-8358-E806551EA439}"/>
              </a:ext>
            </a:extLst>
          </p:cNvPr>
          <p:cNvSpPr/>
          <p:nvPr/>
        </p:nvSpPr>
        <p:spPr>
          <a:xfrm>
            <a:off x="5437632" y="3364992"/>
            <a:ext cx="5852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9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5738E8F8-6F28-4591-9A2F-788E664C6533}"/>
              </a:ext>
            </a:extLst>
          </p:cNvPr>
          <p:cNvSpPr/>
          <p:nvPr/>
        </p:nvSpPr>
        <p:spPr>
          <a:xfrm>
            <a:off x="5437632" y="3694176"/>
            <a:ext cx="5852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9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6BAD99DD-D664-4FD6-870E-EF8C22839A94}"/>
              </a:ext>
            </a:extLst>
          </p:cNvPr>
          <p:cNvSpPr/>
          <p:nvPr/>
        </p:nvSpPr>
        <p:spPr>
          <a:xfrm>
            <a:off x="5437632" y="4023360"/>
            <a:ext cx="5852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1E66ECCE-962C-4163-BD29-27DDFD4E6CDD}"/>
              </a:ext>
            </a:extLst>
          </p:cNvPr>
          <p:cNvSpPr/>
          <p:nvPr/>
        </p:nvSpPr>
        <p:spPr>
          <a:xfrm>
            <a:off x="5437632" y="4352544"/>
            <a:ext cx="5852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14B4C193-DF01-4CA4-B650-9D189CC83B97}"/>
              </a:ext>
            </a:extLst>
          </p:cNvPr>
          <p:cNvSpPr/>
          <p:nvPr/>
        </p:nvSpPr>
        <p:spPr>
          <a:xfrm>
            <a:off x="5437632" y="4681728"/>
            <a:ext cx="5852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12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7B127FEF-5A85-4694-96F7-CD83046735A5}"/>
              </a:ext>
            </a:extLst>
          </p:cNvPr>
          <p:cNvGrpSpPr/>
          <p:nvPr/>
        </p:nvGrpSpPr>
        <p:grpSpPr>
          <a:xfrm>
            <a:off x="585216" y="2666476"/>
            <a:ext cx="1011936" cy="369332"/>
            <a:chOff x="707136" y="1020556"/>
            <a:chExt cx="1011936" cy="369332"/>
          </a:xfrm>
        </p:grpSpPr>
        <p:cxnSp>
          <p:nvCxnSpPr>
            <p:cNvPr id="43" name="直接箭头连接符 42">
              <a:extLst>
                <a:ext uri="{FF2B5EF4-FFF2-40B4-BE49-F238E27FC236}">
                  <a16:creationId xmlns:a16="http://schemas.microsoft.com/office/drawing/2014/main" id="{8C8012BC-A09A-4159-A53F-58BEF0D20DB8}"/>
                </a:ext>
              </a:extLst>
            </p:cNvPr>
            <p:cNvCxnSpPr>
              <a:cxnSpLocks/>
            </p:cNvCxnSpPr>
            <p:nvPr/>
          </p:nvCxnSpPr>
          <p:spPr>
            <a:xfrm>
              <a:off x="1402080" y="1219200"/>
              <a:ext cx="31699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CC4E24E2-E9C0-430B-8CCE-0B3DD1896E43}"/>
                </a:ext>
              </a:extLst>
            </p:cNvPr>
            <p:cNvSpPr txBox="1"/>
            <p:nvPr/>
          </p:nvSpPr>
          <p:spPr>
            <a:xfrm>
              <a:off x="707136" y="1020556"/>
              <a:ext cx="8656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top-L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B50CC9F1-75A3-4F5E-944B-4D7E699C1FEB}"/>
              </a:ext>
            </a:extLst>
          </p:cNvPr>
          <p:cNvGrpSpPr/>
          <p:nvPr/>
        </p:nvGrpSpPr>
        <p:grpSpPr>
          <a:xfrm>
            <a:off x="6105651" y="2346960"/>
            <a:ext cx="1112013" cy="369332"/>
            <a:chOff x="460755" y="1020556"/>
            <a:chExt cx="1112013" cy="369332"/>
          </a:xfrm>
        </p:grpSpPr>
        <p:cxnSp>
          <p:nvCxnSpPr>
            <p:cNvPr id="48" name="直接箭头连接符 47">
              <a:extLst>
                <a:ext uri="{FF2B5EF4-FFF2-40B4-BE49-F238E27FC236}">
                  <a16:creationId xmlns:a16="http://schemas.microsoft.com/office/drawing/2014/main" id="{D1890F79-926C-48D9-B29A-F18A4DACFFE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0755" y="1205222"/>
              <a:ext cx="38659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9C9625B0-0889-436D-9290-9F6F3F9DF369}"/>
                </a:ext>
              </a:extLst>
            </p:cNvPr>
            <p:cNvSpPr txBox="1"/>
            <p:nvPr/>
          </p:nvSpPr>
          <p:spPr>
            <a:xfrm>
              <a:off x="707136" y="1020556"/>
              <a:ext cx="8656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top-R</a:t>
              </a:r>
              <a:endPara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6" name="文本框 55">
            <a:extLst>
              <a:ext uri="{FF2B5EF4-FFF2-40B4-BE49-F238E27FC236}">
                <a16:creationId xmlns:a16="http://schemas.microsoft.com/office/drawing/2014/main" id="{9AF49426-F135-41D3-A2B9-EA4BE13C3834}"/>
              </a:ext>
            </a:extLst>
          </p:cNvPr>
          <p:cNvSpPr txBox="1"/>
          <p:nvPr/>
        </p:nvSpPr>
        <p:spPr>
          <a:xfrm>
            <a:off x="877824" y="434447"/>
            <a:ext cx="865632" cy="36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DD2F737A-4EAD-413C-9320-E9FE85B7E994}"/>
              </a:ext>
            </a:extLst>
          </p:cNvPr>
          <p:cNvSpPr txBox="1"/>
          <p:nvPr/>
        </p:nvSpPr>
        <p:spPr>
          <a:xfrm>
            <a:off x="573024" y="5669280"/>
            <a:ext cx="8156448" cy="646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i="1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Z</a:t>
            </a:r>
            <a:r>
              <a:rPr lang="en-US" altLang="zh-CN" sz="1800" i="1" baseline="-250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L</a:t>
            </a:r>
            <a:r>
              <a:rPr lang="en-US" altLang="zh-CN" sz="18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1800" i="1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top-L</a:t>
            </a:r>
            <a:r>
              <a:rPr lang="en-US" altLang="zh-CN" sz="18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].y &gt;</a:t>
            </a:r>
            <a:r>
              <a:rPr lang="en-US" altLang="zh-CN" sz="1800" i="1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 Z</a:t>
            </a:r>
            <a:r>
              <a:rPr lang="en-US" altLang="zh-CN" sz="1800" i="1" baseline="-250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sz="18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1800" i="1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top-R</a:t>
            </a:r>
            <a:r>
              <a:rPr lang="en-US" altLang="zh-CN" sz="18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].y + </a:t>
            </a:r>
            <a:r>
              <a:rPr lang="en-US" altLang="zh-CN" sz="1800" i="1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d</a:t>
            </a:r>
            <a:r>
              <a:rPr lang="en-US" altLang="zh-CN" sz="18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sz="18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即</a:t>
            </a:r>
            <a:r>
              <a:rPr lang="en-US" altLang="zh-CN" sz="18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7&gt;6+0, </a:t>
            </a:r>
            <a:r>
              <a:rPr lang="en-US" altLang="zh-CN" sz="1800" i="1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Z</a:t>
            </a:r>
            <a:r>
              <a:rPr lang="en-US" altLang="zh-CN" sz="1800" i="1" baseline="-250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L</a:t>
            </a:r>
            <a:r>
              <a:rPr lang="zh-CN" altLang="en-US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中后续元素</a:t>
            </a:r>
            <a:r>
              <a:rPr lang="en-US" altLang="zh-CN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y</a:t>
            </a:r>
            <a:r>
              <a:rPr lang="zh-CN" altLang="en-US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值都不比</a:t>
            </a:r>
            <a:r>
              <a:rPr lang="en-US" altLang="zh-CN" sz="1800" i="1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Z</a:t>
            </a:r>
            <a:r>
              <a:rPr lang="en-US" altLang="zh-CN" sz="1800" i="1" baseline="-250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L</a:t>
            </a:r>
            <a:r>
              <a:rPr lang="en-US" altLang="zh-CN" sz="18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1800" i="1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top-L</a:t>
            </a:r>
            <a:r>
              <a:rPr lang="en-US" altLang="zh-CN" sz="18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]</a:t>
            </a:r>
            <a:r>
              <a:rPr lang="en-US" altLang="zh-CN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.y</a:t>
            </a:r>
            <a:r>
              <a:rPr lang="zh-CN" altLang="en-US" sz="18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小，因此它们与</a:t>
            </a:r>
            <a:r>
              <a:rPr lang="en-US" altLang="zh-CN" sz="1800" i="1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Z</a:t>
            </a:r>
            <a:r>
              <a:rPr lang="en-US" altLang="zh-CN" sz="1800" i="1" baseline="-250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sz="18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1800" i="1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top-R</a:t>
            </a:r>
            <a:r>
              <a:rPr lang="en-US" altLang="zh-CN" sz="18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]</a:t>
            </a:r>
            <a:r>
              <a:rPr lang="zh-CN" altLang="en-US" sz="18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的距离必然大于</a:t>
            </a:r>
            <a:r>
              <a:rPr lang="en-US" altLang="zh-CN" sz="1800" i="1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d</a:t>
            </a:r>
            <a:r>
              <a:rPr lang="en-US" altLang="zh-CN" sz="18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1800" i="1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top-R</a:t>
            </a:r>
            <a:r>
              <a:rPr lang="zh-CN" altLang="en-US" sz="18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增加</a:t>
            </a:r>
            <a:r>
              <a:rPr lang="en-US" altLang="zh-CN" sz="18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17F6096-B59E-4EDE-ACAA-0893F23BAE05}"/>
              </a:ext>
            </a:extLst>
          </p:cNvPr>
          <p:cNvSpPr/>
          <p:nvPr/>
        </p:nvSpPr>
        <p:spPr>
          <a:xfrm>
            <a:off x="1926336" y="1060704"/>
            <a:ext cx="5852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E705368-F450-4BE7-82A7-6805F55FD316}"/>
              </a:ext>
            </a:extLst>
          </p:cNvPr>
          <p:cNvSpPr/>
          <p:nvPr/>
        </p:nvSpPr>
        <p:spPr>
          <a:xfrm>
            <a:off x="1926336" y="1389888"/>
            <a:ext cx="5852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7B198BE1-C8C5-4AAC-B44D-E0BA13537646}"/>
              </a:ext>
            </a:extLst>
          </p:cNvPr>
          <p:cNvSpPr/>
          <p:nvPr/>
        </p:nvSpPr>
        <p:spPr>
          <a:xfrm>
            <a:off x="1926336" y="1719072"/>
            <a:ext cx="5852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20ABA38-B242-47D3-804A-01370E72B0E7}"/>
              </a:ext>
            </a:extLst>
          </p:cNvPr>
          <p:cNvSpPr/>
          <p:nvPr/>
        </p:nvSpPr>
        <p:spPr>
          <a:xfrm>
            <a:off x="1926336" y="2048256"/>
            <a:ext cx="5852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87938745-8D9F-450F-ADE9-CBDC2F97C3F1}"/>
              </a:ext>
            </a:extLst>
          </p:cNvPr>
          <p:cNvSpPr/>
          <p:nvPr/>
        </p:nvSpPr>
        <p:spPr>
          <a:xfrm>
            <a:off x="1926336" y="2377440"/>
            <a:ext cx="5852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0D8D6EA-367E-4ED6-B59D-B0B75A74565A}"/>
              </a:ext>
            </a:extLst>
          </p:cNvPr>
          <p:cNvSpPr/>
          <p:nvPr/>
        </p:nvSpPr>
        <p:spPr>
          <a:xfrm>
            <a:off x="1926336" y="2706624"/>
            <a:ext cx="5852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7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CFAB9464-088F-4CD2-8395-54BED4BF717E}"/>
              </a:ext>
            </a:extLst>
          </p:cNvPr>
          <p:cNvSpPr/>
          <p:nvPr/>
        </p:nvSpPr>
        <p:spPr>
          <a:xfrm>
            <a:off x="1926336" y="3035808"/>
            <a:ext cx="5852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7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0AEB1C55-F0E6-44E3-B304-D8C11CD02362}"/>
              </a:ext>
            </a:extLst>
          </p:cNvPr>
          <p:cNvSpPr/>
          <p:nvPr/>
        </p:nvSpPr>
        <p:spPr>
          <a:xfrm>
            <a:off x="1926336" y="3364992"/>
            <a:ext cx="5852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7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880809FA-3627-4CFF-B62E-A623550A1A78}"/>
              </a:ext>
            </a:extLst>
          </p:cNvPr>
          <p:cNvSpPr/>
          <p:nvPr/>
        </p:nvSpPr>
        <p:spPr>
          <a:xfrm>
            <a:off x="1926336" y="3694176"/>
            <a:ext cx="5852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6F82AE59-4291-4EE1-88B6-7F726BFD2BF0}"/>
              </a:ext>
            </a:extLst>
          </p:cNvPr>
          <p:cNvSpPr/>
          <p:nvPr/>
        </p:nvSpPr>
        <p:spPr>
          <a:xfrm>
            <a:off x="1926336" y="4023360"/>
            <a:ext cx="5852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782A0A6F-9A57-4BCD-A694-6CB57E546B94}"/>
              </a:ext>
            </a:extLst>
          </p:cNvPr>
          <p:cNvSpPr/>
          <p:nvPr/>
        </p:nvSpPr>
        <p:spPr>
          <a:xfrm>
            <a:off x="1926336" y="4352544"/>
            <a:ext cx="5852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17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47D50D29-283C-4FBA-BDBC-5E97FC4DEB4E}"/>
              </a:ext>
            </a:extLst>
          </p:cNvPr>
          <p:cNvSpPr/>
          <p:nvPr/>
        </p:nvSpPr>
        <p:spPr>
          <a:xfrm>
            <a:off x="1926336" y="4681728"/>
            <a:ext cx="5852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18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1EEFC2C-56FF-4C03-BAB5-6F73B44A5BF0}"/>
              </a:ext>
            </a:extLst>
          </p:cNvPr>
          <p:cNvSpPr txBox="1"/>
          <p:nvPr/>
        </p:nvSpPr>
        <p:spPr>
          <a:xfrm>
            <a:off x="5004816" y="430145"/>
            <a:ext cx="2926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 =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[3],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[4])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BFAC4B3-F5E5-42DE-B319-2AA6773754BD}"/>
              </a:ext>
            </a:extLst>
          </p:cNvPr>
          <p:cNvSpPr txBox="1"/>
          <p:nvPr/>
        </p:nvSpPr>
        <p:spPr>
          <a:xfrm>
            <a:off x="7137884" y="2100442"/>
            <a:ext cx="18110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华文新魏" panose="02010800040101010101" pitchFamily="2" charset="-122"/>
              </a:rPr>
              <a:t>数组中只显示各个点的</a:t>
            </a:r>
            <a:r>
              <a:rPr lang="en-US" altLang="zh-CN" dirty="0">
                <a:latin typeface="Times New Roman" panose="02020603050405020304" pitchFamily="18" charset="0"/>
                <a:ea typeface="华文新魏" panose="02010800040101010101" pitchFamily="2" charset="-122"/>
              </a:rPr>
              <a:t>y</a:t>
            </a:r>
            <a:r>
              <a:rPr lang="zh-CN" altLang="en-US" dirty="0">
                <a:latin typeface="Times New Roman" panose="02020603050405020304" pitchFamily="18" charset="0"/>
                <a:ea typeface="华文新魏" panose="02010800040101010101" pitchFamily="2" charset="-122"/>
              </a:rPr>
              <a:t>坐标值</a:t>
            </a:r>
          </a:p>
        </p:txBody>
      </p:sp>
    </p:spTree>
    <p:extLst>
      <p:ext uri="{BB962C8B-B14F-4D97-AF65-F5344CB8AC3E}">
        <p14:creationId xmlns:p14="http://schemas.microsoft.com/office/powerpoint/2010/main" val="6358592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 27">
            <a:extLst>
              <a:ext uri="{FF2B5EF4-FFF2-40B4-BE49-F238E27FC236}">
                <a16:creationId xmlns:a16="http://schemas.microsoft.com/office/drawing/2014/main" id="{2C9CEB6D-F0F0-44E8-A92F-52CB478A093B}"/>
              </a:ext>
            </a:extLst>
          </p:cNvPr>
          <p:cNvSpPr txBox="1"/>
          <p:nvPr/>
        </p:nvSpPr>
        <p:spPr>
          <a:xfrm>
            <a:off x="1926336" y="5155430"/>
            <a:ext cx="585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endParaRPr lang="zh-CN" altLang="en-US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76AFAA3E-07F5-42B4-8D8A-CFFD30617918}"/>
              </a:ext>
            </a:extLst>
          </p:cNvPr>
          <p:cNvSpPr txBox="1"/>
          <p:nvPr/>
        </p:nvSpPr>
        <p:spPr>
          <a:xfrm>
            <a:off x="5437632" y="5155430"/>
            <a:ext cx="585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zh-CN" altLang="en-US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500B329B-2EFB-4D9B-B0F2-ED269AD4FAA3}"/>
              </a:ext>
            </a:extLst>
          </p:cNvPr>
          <p:cNvSpPr/>
          <p:nvPr/>
        </p:nvSpPr>
        <p:spPr>
          <a:xfrm>
            <a:off x="5437632" y="1060704"/>
            <a:ext cx="5852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3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EDB18D20-FEB2-46E8-AD42-A0EC20191A51}"/>
              </a:ext>
            </a:extLst>
          </p:cNvPr>
          <p:cNvSpPr/>
          <p:nvPr/>
        </p:nvSpPr>
        <p:spPr>
          <a:xfrm>
            <a:off x="5437632" y="1389888"/>
            <a:ext cx="5852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7CCD152F-57D1-4C46-8157-EFF3AF6BDAB7}"/>
              </a:ext>
            </a:extLst>
          </p:cNvPr>
          <p:cNvSpPr/>
          <p:nvPr/>
        </p:nvSpPr>
        <p:spPr>
          <a:xfrm>
            <a:off x="5437632" y="1719072"/>
            <a:ext cx="5852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6B9CB680-CD91-4701-9C2B-6AB64D324C3A}"/>
              </a:ext>
            </a:extLst>
          </p:cNvPr>
          <p:cNvSpPr/>
          <p:nvPr/>
        </p:nvSpPr>
        <p:spPr>
          <a:xfrm>
            <a:off x="5437632" y="2048256"/>
            <a:ext cx="5852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CBC17E72-E7C7-4D84-B531-6E4F0D680C94}"/>
              </a:ext>
            </a:extLst>
          </p:cNvPr>
          <p:cNvSpPr/>
          <p:nvPr/>
        </p:nvSpPr>
        <p:spPr>
          <a:xfrm>
            <a:off x="5437632" y="2377440"/>
            <a:ext cx="5852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AB529D3E-A461-48BD-AC49-2C5AC99A585E}"/>
              </a:ext>
            </a:extLst>
          </p:cNvPr>
          <p:cNvSpPr/>
          <p:nvPr/>
        </p:nvSpPr>
        <p:spPr>
          <a:xfrm>
            <a:off x="5437632" y="2706624"/>
            <a:ext cx="5852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81BE9049-ABC6-4207-9735-696AB8B3828C}"/>
              </a:ext>
            </a:extLst>
          </p:cNvPr>
          <p:cNvSpPr/>
          <p:nvPr/>
        </p:nvSpPr>
        <p:spPr>
          <a:xfrm>
            <a:off x="5437632" y="3035808"/>
            <a:ext cx="5852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9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0A4BCEEF-0BE9-4D22-8358-E806551EA439}"/>
              </a:ext>
            </a:extLst>
          </p:cNvPr>
          <p:cNvSpPr/>
          <p:nvPr/>
        </p:nvSpPr>
        <p:spPr>
          <a:xfrm>
            <a:off x="5437632" y="3364992"/>
            <a:ext cx="5852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9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5738E8F8-6F28-4591-9A2F-788E664C6533}"/>
              </a:ext>
            </a:extLst>
          </p:cNvPr>
          <p:cNvSpPr/>
          <p:nvPr/>
        </p:nvSpPr>
        <p:spPr>
          <a:xfrm>
            <a:off x="5437632" y="3694176"/>
            <a:ext cx="5852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9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6BAD99DD-D664-4FD6-870E-EF8C22839A94}"/>
              </a:ext>
            </a:extLst>
          </p:cNvPr>
          <p:cNvSpPr/>
          <p:nvPr/>
        </p:nvSpPr>
        <p:spPr>
          <a:xfrm>
            <a:off x="5437632" y="4023360"/>
            <a:ext cx="5852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1E66ECCE-962C-4163-BD29-27DDFD4E6CDD}"/>
              </a:ext>
            </a:extLst>
          </p:cNvPr>
          <p:cNvSpPr/>
          <p:nvPr/>
        </p:nvSpPr>
        <p:spPr>
          <a:xfrm>
            <a:off x="5437632" y="4352544"/>
            <a:ext cx="5852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14B4C193-DF01-4CA4-B650-9D189CC83B97}"/>
              </a:ext>
            </a:extLst>
          </p:cNvPr>
          <p:cNvSpPr/>
          <p:nvPr/>
        </p:nvSpPr>
        <p:spPr>
          <a:xfrm>
            <a:off x="5437632" y="4681728"/>
            <a:ext cx="5852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12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7B127FEF-5A85-4694-96F7-CD83046735A5}"/>
              </a:ext>
            </a:extLst>
          </p:cNvPr>
          <p:cNvGrpSpPr/>
          <p:nvPr/>
        </p:nvGrpSpPr>
        <p:grpSpPr>
          <a:xfrm>
            <a:off x="585216" y="2666476"/>
            <a:ext cx="1011936" cy="369332"/>
            <a:chOff x="707136" y="1020556"/>
            <a:chExt cx="1011936" cy="369332"/>
          </a:xfrm>
        </p:grpSpPr>
        <p:cxnSp>
          <p:nvCxnSpPr>
            <p:cNvPr id="43" name="直接箭头连接符 42">
              <a:extLst>
                <a:ext uri="{FF2B5EF4-FFF2-40B4-BE49-F238E27FC236}">
                  <a16:creationId xmlns:a16="http://schemas.microsoft.com/office/drawing/2014/main" id="{8C8012BC-A09A-4159-A53F-58BEF0D20DB8}"/>
                </a:ext>
              </a:extLst>
            </p:cNvPr>
            <p:cNvCxnSpPr>
              <a:cxnSpLocks/>
            </p:cNvCxnSpPr>
            <p:nvPr/>
          </p:nvCxnSpPr>
          <p:spPr>
            <a:xfrm>
              <a:off x="1402080" y="1219200"/>
              <a:ext cx="31699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CC4E24E2-E9C0-430B-8CCE-0B3DD1896E43}"/>
                </a:ext>
              </a:extLst>
            </p:cNvPr>
            <p:cNvSpPr txBox="1"/>
            <p:nvPr/>
          </p:nvSpPr>
          <p:spPr>
            <a:xfrm>
              <a:off x="707136" y="1020556"/>
              <a:ext cx="8656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top-L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B50CC9F1-75A3-4F5E-944B-4D7E699C1FEB}"/>
              </a:ext>
            </a:extLst>
          </p:cNvPr>
          <p:cNvGrpSpPr/>
          <p:nvPr/>
        </p:nvGrpSpPr>
        <p:grpSpPr>
          <a:xfrm>
            <a:off x="6105651" y="2666476"/>
            <a:ext cx="1112013" cy="369332"/>
            <a:chOff x="460755" y="1020556"/>
            <a:chExt cx="1112013" cy="369332"/>
          </a:xfrm>
        </p:grpSpPr>
        <p:cxnSp>
          <p:nvCxnSpPr>
            <p:cNvPr id="48" name="直接箭头连接符 47">
              <a:extLst>
                <a:ext uri="{FF2B5EF4-FFF2-40B4-BE49-F238E27FC236}">
                  <a16:creationId xmlns:a16="http://schemas.microsoft.com/office/drawing/2014/main" id="{D1890F79-926C-48D9-B29A-F18A4DACFFE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0755" y="1205222"/>
              <a:ext cx="38659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9C9625B0-0889-436D-9290-9F6F3F9DF369}"/>
                </a:ext>
              </a:extLst>
            </p:cNvPr>
            <p:cNvSpPr txBox="1"/>
            <p:nvPr/>
          </p:nvSpPr>
          <p:spPr>
            <a:xfrm>
              <a:off x="707136" y="1020556"/>
              <a:ext cx="8656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top-R</a:t>
              </a:r>
              <a:endPara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6" name="文本框 55">
            <a:extLst>
              <a:ext uri="{FF2B5EF4-FFF2-40B4-BE49-F238E27FC236}">
                <a16:creationId xmlns:a16="http://schemas.microsoft.com/office/drawing/2014/main" id="{9AF49426-F135-41D3-A2B9-EA4BE13C3834}"/>
              </a:ext>
            </a:extLst>
          </p:cNvPr>
          <p:cNvSpPr txBox="1"/>
          <p:nvPr/>
        </p:nvSpPr>
        <p:spPr>
          <a:xfrm>
            <a:off x="877824" y="434447"/>
            <a:ext cx="865632" cy="36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DD2F737A-4EAD-413C-9320-E9FE85B7E994}"/>
              </a:ext>
            </a:extLst>
          </p:cNvPr>
          <p:cNvSpPr txBox="1"/>
          <p:nvPr/>
        </p:nvSpPr>
        <p:spPr>
          <a:xfrm>
            <a:off x="573024" y="5669280"/>
            <a:ext cx="8156448" cy="646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i="1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Z</a:t>
            </a:r>
            <a:r>
              <a:rPr lang="en-US" altLang="zh-CN" sz="1800" i="1" baseline="-250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L</a:t>
            </a:r>
            <a:r>
              <a:rPr lang="en-US" altLang="zh-CN" sz="18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1800" i="1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top-L</a:t>
            </a:r>
            <a:r>
              <a:rPr lang="en-US" altLang="zh-CN" sz="18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] &gt;</a:t>
            </a:r>
            <a:r>
              <a:rPr lang="en-US" altLang="zh-CN" sz="1800" i="1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 Z</a:t>
            </a:r>
            <a:r>
              <a:rPr lang="en-US" altLang="zh-CN" sz="1800" i="1" baseline="-250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sz="18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1800" i="1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top-R</a:t>
            </a:r>
            <a:r>
              <a:rPr lang="en-US" altLang="zh-CN" sz="18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] + </a:t>
            </a:r>
            <a:r>
              <a:rPr lang="en-US" altLang="zh-CN" sz="1800" i="1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d</a:t>
            </a:r>
            <a:r>
              <a:rPr lang="en-US" altLang="zh-CN" sz="18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sz="18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即</a:t>
            </a:r>
            <a:r>
              <a:rPr lang="en-US" altLang="zh-CN" sz="18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7&gt;6+0, </a:t>
            </a:r>
            <a:r>
              <a:rPr lang="en-US" altLang="zh-CN" sz="1800" i="1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Z</a:t>
            </a:r>
            <a:r>
              <a:rPr lang="en-US" altLang="zh-CN" sz="1800" i="1" baseline="-250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L</a:t>
            </a:r>
            <a:r>
              <a:rPr lang="zh-CN" altLang="en-US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中后续元素</a:t>
            </a:r>
            <a:r>
              <a:rPr lang="en-US" altLang="zh-CN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y</a:t>
            </a:r>
            <a:r>
              <a:rPr lang="zh-CN" altLang="en-US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值都不比</a:t>
            </a:r>
            <a:r>
              <a:rPr lang="en-US" altLang="zh-CN" sz="1800" i="1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Z</a:t>
            </a:r>
            <a:r>
              <a:rPr lang="en-US" altLang="zh-CN" sz="1800" i="1" baseline="-250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L</a:t>
            </a:r>
            <a:r>
              <a:rPr lang="en-US" altLang="zh-CN" sz="18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1800" i="1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top-L</a:t>
            </a:r>
            <a:r>
              <a:rPr lang="en-US" altLang="zh-CN" sz="18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]</a:t>
            </a:r>
            <a:r>
              <a:rPr lang="en-US" altLang="zh-CN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.y</a:t>
            </a:r>
            <a:r>
              <a:rPr lang="zh-CN" altLang="en-US" sz="18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小，因此它们与</a:t>
            </a:r>
            <a:r>
              <a:rPr lang="en-US" altLang="zh-CN" sz="1800" i="1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Z</a:t>
            </a:r>
            <a:r>
              <a:rPr lang="en-US" altLang="zh-CN" sz="1800" i="1" baseline="-250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sz="18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1800" i="1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top-R</a:t>
            </a:r>
            <a:r>
              <a:rPr lang="en-US" altLang="zh-CN" sz="18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]</a:t>
            </a:r>
            <a:r>
              <a:rPr lang="zh-CN" altLang="en-US" sz="18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的距离必然大于</a:t>
            </a:r>
            <a:r>
              <a:rPr lang="en-US" altLang="zh-CN" sz="1800" i="1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d</a:t>
            </a:r>
            <a:r>
              <a:rPr lang="en-US" altLang="zh-CN" sz="18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1800" i="1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top-R</a:t>
            </a:r>
            <a:r>
              <a:rPr lang="zh-CN" altLang="en-US" sz="18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增加</a:t>
            </a:r>
            <a:r>
              <a:rPr lang="en-US" altLang="zh-CN" sz="18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17F6096-B59E-4EDE-ACAA-0893F23BAE05}"/>
              </a:ext>
            </a:extLst>
          </p:cNvPr>
          <p:cNvSpPr/>
          <p:nvPr/>
        </p:nvSpPr>
        <p:spPr>
          <a:xfrm>
            <a:off x="1926336" y="1060704"/>
            <a:ext cx="5852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E705368-F450-4BE7-82A7-6805F55FD316}"/>
              </a:ext>
            </a:extLst>
          </p:cNvPr>
          <p:cNvSpPr/>
          <p:nvPr/>
        </p:nvSpPr>
        <p:spPr>
          <a:xfrm>
            <a:off x="1926336" y="1389888"/>
            <a:ext cx="5852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7B198BE1-C8C5-4AAC-B44D-E0BA13537646}"/>
              </a:ext>
            </a:extLst>
          </p:cNvPr>
          <p:cNvSpPr/>
          <p:nvPr/>
        </p:nvSpPr>
        <p:spPr>
          <a:xfrm>
            <a:off x="1926336" y="1719072"/>
            <a:ext cx="5852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20ABA38-B242-47D3-804A-01370E72B0E7}"/>
              </a:ext>
            </a:extLst>
          </p:cNvPr>
          <p:cNvSpPr/>
          <p:nvPr/>
        </p:nvSpPr>
        <p:spPr>
          <a:xfrm>
            <a:off x="1926336" y="2048256"/>
            <a:ext cx="5852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87938745-8D9F-450F-ADE9-CBDC2F97C3F1}"/>
              </a:ext>
            </a:extLst>
          </p:cNvPr>
          <p:cNvSpPr/>
          <p:nvPr/>
        </p:nvSpPr>
        <p:spPr>
          <a:xfrm>
            <a:off x="1926336" y="2377440"/>
            <a:ext cx="5852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0D8D6EA-367E-4ED6-B59D-B0B75A74565A}"/>
              </a:ext>
            </a:extLst>
          </p:cNvPr>
          <p:cNvSpPr/>
          <p:nvPr/>
        </p:nvSpPr>
        <p:spPr>
          <a:xfrm>
            <a:off x="1926336" y="2706624"/>
            <a:ext cx="5852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7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CFAB9464-088F-4CD2-8395-54BED4BF717E}"/>
              </a:ext>
            </a:extLst>
          </p:cNvPr>
          <p:cNvSpPr/>
          <p:nvPr/>
        </p:nvSpPr>
        <p:spPr>
          <a:xfrm>
            <a:off x="1926336" y="3035808"/>
            <a:ext cx="5852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7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0AEB1C55-F0E6-44E3-B304-D8C11CD02362}"/>
              </a:ext>
            </a:extLst>
          </p:cNvPr>
          <p:cNvSpPr/>
          <p:nvPr/>
        </p:nvSpPr>
        <p:spPr>
          <a:xfrm>
            <a:off x="1926336" y="3364992"/>
            <a:ext cx="5852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7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880809FA-3627-4CFF-B62E-A623550A1A78}"/>
              </a:ext>
            </a:extLst>
          </p:cNvPr>
          <p:cNvSpPr/>
          <p:nvPr/>
        </p:nvSpPr>
        <p:spPr>
          <a:xfrm>
            <a:off x="1926336" y="3694176"/>
            <a:ext cx="5852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6F82AE59-4291-4EE1-88B6-7F726BFD2BF0}"/>
              </a:ext>
            </a:extLst>
          </p:cNvPr>
          <p:cNvSpPr/>
          <p:nvPr/>
        </p:nvSpPr>
        <p:spPr>
          <a:xfrm>
            <a:off x="1926336" y="4023360"/>
            <a:ext cx="5852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782A0A6F-9A57-4BCD-A694-6CB57E546B94}"/>
              </a:ext>
            </a:extLst>
          </p:cNvPr>
          <p:cNvSpPr/>
          <p:nvPr/>
        </p:nvSpPr>
        <p:spPr>
          <a:xfrm>
            <a:off x="1926336" y="4352544"/>
            <a:ext cx="5852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17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47D50D29-283C-4FBA-BDBC-5E97FC4DEB4E}"/>
              </a:ext>
            </a:extLst>
          </p:cNvPr>
          <p:cNvSpPr/>
          <p:nvPr/>
        </p:nvSpPr>
        <p:spPr>
          <a:xfrm>
            <a:off x="1926336" y="4681728"/>
            <a:ext cx="5852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18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057B95F-3D6D-49E5-B0C0-F2FC9F42C6E8}"/>
              </a:ext>
            </a:extLst>
          </p:cNvPr>
          <p:cNvSpPr txBox="1"/>
          <p:nvPr/>
        </p:nvSpPr>
        <p:spPr>
          <a:xfrm>
            <a:off x="5004816" y="430145"/>
            <a:ext cx="2926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 =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[3],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[4])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F279494-A6B6-4BF3-AD60-A74B9DEE4561}"/>
              </a:ext>
            </a:extLst>
          </p:cNvPr>
          <p:cNvSpPr txBox="1"/>
          <p:nvPr/>
        </p:nvSpPr>
        <p:spPr>
          <a:xfrm>
            <a:off x="7137884" y="2100442"/>
            <a:ext cx="18110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华文新魏" panose="02010800040101010101" pitchFamily="2" charset="-122"/>
              </a:rPr>
              <a:t>数组中只显示各个点的</a:t>
            </a:r>
            <a:r>
              <a:rPr lang="en-US" altLang="zh-CN" dirty="0">
                <a:latin typeface="Times New Roman" panose="02020603050405020304" pitchFamily="18" charset="0"/>
                <a:ea typeface="华文新魏" panose="02010800040101010101" pitchFamily="2" charset="-122"/>
              </a:rPr>
              <a:t>y</a:t>
            </a:r>
            <a:r>
              <a:rPr lang="zh-CN" altLang="en-US" dirty="0">
                <a:latin typeface="Times New Roman" panose="02020603050405020304" pitchFamily="18" charset="0"/>
                <a:ea typeface="华文新魏" panose="02010800040101010101" pitchFamily="2" charset="-122"/>
              </a:rPr>
              <a:t>坐标值</a:t>
            </a:r>
          </a:p>
        </p:txBody>
      </p:sp>
    </p:spTree>
    <p:extLst>
      <p:ext uri="{BB962C8B-B14F-4D97-AF65-F5344CB8AC3E}">
        <p14:creationId xmlns:p14="http://schemas.microsoft.com/office/powerpoint/2010/main" val="31714390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 27">
            <a:extLst>
              <a:ext uri="{FF2B5EF4-FFF2-40B4-BE49-F238E27FC236}">
                <a16:creationId xmlns:a16="http://schemas.microsoft.com/office/drawing/2014/main" id="{2C9CEB6D-F0F0-44E8-A92F-52CB478A093B}"/>
              </a:ext>
            </a:extLst>
          </p:cNvPr>
          <p:cNvSpPr txBox="1"/>
          <p:nvPr/>
        </p:nvSpPr>
        <p:spPr>
          <a:xfrm>
            <a:off x="1926336" y="5155430"/>
            <a:ext cx="585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endParaRPr lang="zh-CN" altLang="en-US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76AFAA3E-07F5-42B4-8D8A-CFFD30617918}"/>
              </a:ext>
            </a:extLst>
          </p:cNvPr>
          <p:cNvSpPr txBox="1"/>
          <p:nvPr/>
        </p:nvSpPr>
        <p:spPr>
          <a:xfrm>
            <a:off x="5437632" y="5155430"/>
            <a:ext cx="585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zh-CN" altLang="en-US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500B329B-2EFB-4D9B-B0F2-ED269AD4FAA3}"/>
              </a:ext>
            </a:extLst>
          </p:cNvPr>
          <p:cNvSpPr/>
          <p:nvPr/>
        </p:nvSpPr>
        <p:spPr>
          <a:xfrm>
            <a:off x="5437632" y="1060704"/>
            <a:ext cx="5852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3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EDB18D20-FEB2-46E8-AD42-A0EC20191A51}"/>
              </a:ext>
            </a:extLst>
          </p:cNvPr>
          <p:cNvSpPr/>
          <p:nvPr/>
        </p:nvSpPr>
        <p:spPr>
          <a:xfrm>
            <a:off x="5437632" y="1389888"/>
            <a:ext cx="5852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7CCD152F-57D1-4C46-8157-EFF3AF6BDAB7}"/>
              </a:ext>
            </a:extLst>
          </p:cNvPr>
          <p:cNvSpPr/>
          <p:nvPr/>
        </p:nvSpPr>
        <p:spPr>
          <a:xfrm>
            <a:off x="5437632" y="1719072"/>
            <a:ext cx="5852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6B9CB680-CD91-4701-9C2B-6AB64D324C3A}"/>
              </a:ext>
            </a:extLst>
          </p:cNvPr>
          <p:cNvSpPr/>
          <p:nvPr/>
        </p:nvSpPr>
        <p:spPr>
          <a:xfrm>
            <a:off x="5437632" y="2048256"/>
            <a:ext cx="5852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CBC17E72-E7C7-4D84-B531-6E4F0D680C94}"/>
              </a:ext>
            </a:extLst>
          </p:cNvPr>
          <p:cNvSpPr/>
          <p:nvPr/>
        </p:nvSpPr>
        <p:spPr>
          <a:xfrm>
            <a:off x="5437632" y="2377440"/>
            <a:ext cx="5852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AB529D3E-A461-48BD-AC49-2C5AC99A585E}"/>
              </a:ext>
            </a:extLst>
          </p:cNvPr>
          <p:cNvSpPr/>
          <p:nvPr/>
        </p:nvSpPr>
        <p:spPr>
          <a:xfrm>
            <a:off x="5437632" y="2706624"/>
            <a:ext cx="5852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81BE9049-ABC6-4207-9735-696AB8B3828C}"/>
              </a:ext>
            </a:extLst>
          </p:cNvPr>
          <p:cNvSpPr/>
          <p:nvPr/>
        </p:nvSpPr>
        <p:spPr>
          <a:xfrm>
            <a:off x="5437632" y="3035808"/>
            <a:ext cx="5852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9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0A4BCEEF-0BE9-4D22-8358-E806551EA439}"/>
              </a:ext>
            </a:extLst>
          </p:cNvPr>
          <p:cNvSpPr/>
          <p:nvPr/>
        </p:nvSpPr>
        <p:spPr>
          <a:xfrm>
            <a:off x="5437632" y="3364992"/>
            <a:ext cx="5852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9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5738E8F8-6F28-4591-9A2F-788E664C6533}"/>
              </a:ext>
            </a:extLst>
          </p:cNvPr>
          <p:cNvSpPr/>
          <p:nvPr/>
        </p:nvSpPr>
        <p:spPr>
          <a:xfrm>
            <a:off x="5437632" y="3694176"/>
            <a:ext cx="5852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9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6BAD99DD-D664-4FD6-870E-EF8C22839A94}"/>
              </a:ext>
            </a:extLst>
          </p:cNvPr>
          <p:cNvSpPr/>
          <p:nvPr/>
        </p:nvSpPr>
        <p:spPr>
          <a:xfrm>
            <a:off x="5437632" y="4023360"/>
            <a:ext cx="5852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1E66ECCE-962C-4163-BD29-27DDFD4E6CDD}"/>
              </a:ext>
            </a:extLst>
          </p:cNvPr>
          <p:cNvSpPr/>
          <p:nvPr/>
        </p:nvSpPr>
        <p:spPr>
          <a:xfrm>
            <a:off x="5437632" y="4352544"/>
            <a:ext cx="5852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14B4C193-DF01-4CA4-B650-9D189CC83B97}"/>
              </a:ext>
            </a:extLst>
          </p:cNvPr>
          <p:cNvSpPr/>
          <p:nvPr/>
        </p:nvSpPr>
        <p:spPr>
          <a:xfrm>
            <a:off x="5437632" y="4681728"/>
            <a:ext cx="5852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12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7B127FEF-5A85-4694-96F7-CD83046735A5}"/>
              </a:ext>
            </a:extLst>
          </p:cNvPr>
          <p:cNvGrpSpPr/>
          <p:nvPr/>
        </p:nvGrpSpPr>
        <p:grpSpPr>
          <a:xfrm>
            <a:off x="585216" y="2666476"/>
            <a:ext cx="1011936" cy="369332"/>
            <a:chOff x="707136" y="1020556"/>
            <a:chExt cx="1011936" cy="369332"/>
          </a:xfrm>
        </p:grpSpPr>
        <p:cxnSp>
          <p:nvCxnSpPr>
            <p:cNvPr id="43" name="直接箭头连接符 42">
              <a:extLst>
                <a:ext uri="{FF2B5EF4-FFF2-40B4-BE49-F238E27FC236}">
                  <a16:creationId xmlns:a16="http://schemas.microsoft.com/office/drawing/2014/main" id="{8C8012BC-A09A-4159-A53F-58BEF0D20DB8}"/>
                </a:ext>
              </a:extLst>
            </p:cNvPr>
            <p:cNvCxnSpPr>
              <a:cxnSpLocks/>
            </p:cNvCxnSpPr>
            <p:nvPr/>
          </p:nvCxnSpPr>
          <p:spPr>
            <a:xfrm>
              <a:off x="1402080" y="1219200"/>
              <a:ext cx="31699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CC4E24E2-E9C0-430B-8CCE-0B3DD1896E43}"/>
                </a:ext>
              </a:extLst>
            </p:cNvPr>
            <p:cNvSpPr txBox="1"/>
            <p:nvPr/>
          </p:nvSpPr>
          <p:spPr>
            <a:xfrm>
              <a:off x="707136" y="1020556"/>
              <a:ext cx="8656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top-L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B50CC9F1-75A3-4F5E-944B-4D7E699C1FEB}"/>
              </a:ext>
            </a:extLst>
          </p:cNvPr>
          <p:cNvGrpSpPr/>
          <p:nvPr/>
        </p:nvGrpSpPr>
        <p:grpSpPr>
          <a:xfrm>
            <a:off x="6105651" y="2975586"/>
            <a:ext cx="1112013" cy="369332"/>
            <a:chOff x="460755" y="1020556"/>
            <a:chExt cx="1112013" cy="369332"/>
          </a:xfrm>
        </p:grpSpPr>
        <p:cxnSp>
          <p:nvCxnSpPr>
            <p:cNvPr id="48" name="直接箭头连接符 47">
              <a:extLst>
                <a:ext uri="{FF2B5EF4-FFF2-40B4-BE49-F238E27FC236}">
                  <a16:creationId xmlns:a16="http://schemas.microsoft.com/office/drawing/2014/main" id="{D1890F79-926C-48D9-B29A-F18A4DACFFE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0755" y="1205222"/>
              <a:ext cx="38659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9C9625B0-0889-436D-9290-9F6F3F9DF369}"/>
                </a:ext>
              </a:extLst>
            </p:cNvPr>
            <p:cNvSpPr txBox="1"/>
            <p:nvPr/>
          </p:nvSpPr>
          <p:spPr>
            <a:xfrm>
              <a:off x="707136" y="1020556"/>
              <a:ext cx="8656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top-R</a:t>
              </a:r>
              <a:endPara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6" name="文本框 55">
            <a:extLst>
              <a:ext uri="{FF2B5EF4-FFF2-40B4-BE49-F238E27FC236}">
                <a16:creationId xmlns:a16="http://schemas.microsoft.com/office/drawing/2014/main" id="{9AF49426-F135-41D3-A2B9-EA4BE13C3834}"/>
              </a:ext>
            </a:extLst>
          </p:cNvPr>
          <p:cNvSpPr txBox="1"/>
          <p:nvPr/>
        </p:nvSpPr>
        <p:spPr>
          <a:xfrm>
            <a:off x="877824" y="434447"/>
            <a:ext cx="865632" cy="36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DD2F737A-4EAD-413C-9320-E9FE85B7E994}"/>
              </a:ext>
            </a:extLst>
          </p:cNvPr>
          <p:cNvSpPr txBox="1"/>
          <p:nvPr/>
        </p:nvSpPr>
        <p:spPr>
          <a:xfrm>
            <a:off x="573024" y="5669280"/>
            <a:ext cx="8156448" cy="646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i="1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Z</a:t>
            </a:r>
            <a:r>
              <a:rPr lang="en-US" altLang="zh-CN" sz="1800" i="1" baseline="-250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L</a:t>
            </a:r>
            <a:r>
              <a:rPr lang="en-US" altLang="zh-CN" sz="18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1800" i="1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top-L</a:t>
            </a:r>
            <a:r>
              <a:rPr lang="en-US" altLang="zh-CN" sz="18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].y &lt;</a:t>
            </a:r>
            <a:r>
              <a:rPr lang="en-US" altLang="zh-CN" sz="1800" i="1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 Z</a:t>
            </a:r>
            <a:r>
              <a:rPr lang="en-US" altLang="zh-CN" sz="1800" i="1" baseline="-250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sz="18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1800" i="1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top-R</a:t>
            </a:r>
            <a:r>
              <a:rPr lang="en-US" altLang="zh-CN" sz="18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].y - </a:t>
            </a:r>
            <a:r>
              <a:rPr lang="en-US" altLang="zh-CN" sz="1800" i="1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d</a:t>
            </a:r>
            <a:r>
              <a:rPr lang="en-US" altLang="zh-CN" sz="18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sz="18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即</a:t>
            </a:r>
            <a:r>
              <a:rPr lang="en-US" altLang="zh-CN" sz="18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7&lt;9-0, </a:t>
            </a:r>
            <a:r>
              <a:rPr lang="en-US" altLang="zh-CN" sz="1800" i="1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Z</a:t>
            </a:r>
            <a:r>
              <a:rPr lang="en-US" altLang="zh-CN" sz="1800" i="1" baseline="-250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R</a:t>
            </a:r>
            <a:r>
              <a:rPr lang="zh-CN" altLang="en-US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中后续元素</a:t>
            </a:r>
            <a:r>
              <a:rPr lang="en-US" altLang="zh-CN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y</a:t>
            </a:r>
            <a:r>
              <a:rPr lang="zh-CN" altLang="en-US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值都不比</a:t>
            </a:r>
            <a:r>
              <a:rPr lang="en-US" altLang="zh-CN" sz="1800" i="1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Z</a:t>
            </a:r>
            <a:r>
              <a:rPr lang="en-US" altLang="zh-CN" sz="1800" i="1" baseline="-250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sz="18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1800" i="1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top-R</a:t>
            </a:r>
            <a:r>
              <a:rPr lang="en-US" altLang="zh-CN" sz="18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]</a:t>
            </a:r>
            <a:r>
              <a:rPr lang="en-US" altLang="zh-CN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.y</a:t>
            </a:r>
            <a:r>
              <a:rPr lang="zh-CN" altLang="en-US" sz="18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小，因此它们与</a:t>
            </a:r>
            <a:r>
              <a:rPr lang="en-US" altLang="zh-CN" sz="1800" i="1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Z</a:t>
            </a:r>
            <a:r>
              <a:rPr lang="en-US" altLang="zh-CN" sz="1800" i="1" baseline="-250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L</a:t>
            </a:r>
            <a:r>
              <a:rPr lang="en-US" altLang="zh-CN" sz="18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1800" i="1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top-L</a:t>
            </a:r>
            <a:r>
              <a:rPr lang="en-US" altLang="zh-CN" sz="18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]</a:t>
            </a:r>
            <a:r>
              <a:rPr lang="zh-CN" altLang="en-US" sz="18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的距离必然大于</a:t>
            </a:r>
            <a:r>
              <a:rPr lang="en-US" altLang="zh-CN" sz="1800" i="1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d</a:t>
            </a:r>
            <a:r>
              <a:rPr lang="en-US" altLang="zh-CN" sz="18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1800" i="1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top-L</a:t>
            </a:r>
            <a:r>
              <a:rPr lang="zh-CN" altLang="en-US" sz="18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增加</a:t>
            </a:r>
            <a:r>
              <a:rPr lang="en-US" altLang="zh-CN" sz="18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17F6096-B59E-4EDE-ACAA-0893F23BAE05}"/>
              </a:ext>
            </a:extLst>
          </p:cNvPr>
          <p:cNvSpPr/>
          <p:nvPr/>
        </p:nvSpPr>
        <p:spPr>
          <a:xfrm>
            <a:off x="1926336" y="1060704"/>
            <a:ext cx="5852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E705368-F450-4BE7-82A7-6805F55FD316}"/>
              </a:ext>
            </a:extLst>
          </p:cNvPr>
          <p:cNvSpPr/>
          <p:nvPr/>
        </p:nvSpPr>
        <p:spPr>
          <a:xfrm>
            <a:off x="1926336" y="1389888"/>
            <a:ext cx="5852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7B198BE1-C8C5-4AAC-B44D-E0BA13537646}"/>
              </a:ext>
            </a:extLst>
          </p:cNvPr>
          <p:cNvSpPr/>
          <p:nvPr/>
        </p:nvSpPr>
        <p:spPr>
          <a:xfrm>
            <a:off x="1926336" y="1719072"/>
            <a:ext cx="5852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20ABA38-B242-47D3-804A-01370E72B0E7}"/>
              </a:ext>
            </a:extLst>
          </p:cNvPr>
          <p:cNvSpPr/>
          <p:nvPr/>
        </p:nvSpPr>
        <p:spPr>
          <a:xfrm>
            <a:off x="1926336" y="2048256"/>
            <a:ext cx="5852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87938745-8D9F-450F-ADE9-CBDC2F97C3F1}"/>
              </a:ext>
            </a:extLst>
          </p:cNvPr>
          <p:cNvSpPr/>
          <p:nvPr/>
        </p:nvSpPr>
        <p:spPr>
          <a:xfrm>
            <a:off x="1926336" y="2377440"/>
            <a:ext cx="5852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0D8D6EA-367E-4ED6-B59D-B0B75A74565A}"/>
              </a:ext>
            </a:extLst>
          </p:cNvPr>
          <p:cNvSpPr/>
          <p:nvPr/>
        </p:nvSpPr>
        <p:spPr>
          <a:xfrm>
            <a:off x="1926336" y="2706624"/>
            <a:ext cx="5852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7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CFAB9464-088F-4CD2-8395-54BED4BF717E}"/>
              </a:ext>
            </a:extLst>
          </p:cNvPr>
          <p:cNvSpPr/>
          <p:nvPr/>
        </p:nvSpPr>
        <p:spPr>
          <a:xfrm>
            <a:off x="1926336" y="3035808"/>
            <a:ext cx="5852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7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0AEB1C55-F0E6-44E3-B304-D8C11CD02362}"/>
              </a:ext>
            </a:extLst>
          </p:cNvPr>
          <p:cNvSpPr/>
          <p:nvPr/>
        </p:nvSpPr>
        <p:spPr>
          <a:xfrm>
            <a:off x="1926336" y="3364992"/>
            <a:ext cx="5852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7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880809FA-3627-4CFF-B62E-A623550A1A78}"/>
              </a:ext>
            </a:extLst>
          </p:cNvPr>
          <p:cNvSpPr/>
          <p:nvPr/>
        </p:nvSpPr>
        <p:spPr>
          <a:xfrm>
            <a:off x="1926336" y="3694176"/>
            <a:ext cx="5852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6F82AE59-4291-4EE1-88B6-7F726BFD2BF0}"/>
              </a:ext>
            </a:extLst>
          </p:cNvPr>
          <p:cNvSpPr/>
          <p:nvPr/>
        </p:nvSpPr>
        <p:spPr>
          <a:xfrm>
            <a:off x="1926336" y="4023360"/>
            <a:ext cx="5852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782A0A6F-9A57-4BCD-A694-6CB57E546B94}"/>
              </a:ext>
            </a:extLst>
          </p:cNvPr>
          <p:cNvSpPr/>
          <p:nvPr/>
        </p:nvSpPr>
        <p:spPr>
          <a:xfrm>
            <a:off x="1926336" y="4352544"/>
            <a:ext cx="5852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17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47D50D29-283C-4FBA-BDBC-5E97FC4DEB4E}"/>
              </a:ext>
            </a:extLst>
          </p:cNvPr>
          <p:cNvSpPr/>
          <p:nvPr/>
        </p:nvSpPr>
        <p:spPr>
          <a:xfrm>
            <a:off x="1926336" y="4681728"/>
            <a:ext cx="5852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18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326D2EC-BA6E-4639-B331-8CE35114D76A}"/>
              </a:ext>
            </a:extLst>
          </p:cNvPr>
          <p:cNvSpPr txBox="1"/>
          <p:nvPr/>
        </p:nvSpPr>
        <p:spPr>
          <a:xfrm>
            <a:off x="5004816" y="430145"/>
            <a:ext cx="2926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 =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[3],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[4])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0ED31A4-7592-47F6-A662-8216FA8811F6}"/>
              </a:ext>
            </a:extLst>
          </p:cNvPr>
          <p:cNvSpPr txBox="1"/>
          <p:nvPr/>
        </p:nvSpPr>
        <p:spPr>
          <a:xfrm>
            <a:off x="7137884" y="2100442"/>
            <a:ext cx="18110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华文新魏" panose="02010800040101010101" pitchFamily="2" charset="-122"/>
              </a:rPr>
              <a:t>数组中只显示各个点的</a:t>
            </a:r>
            <a:r>
              <a:rPr lang="en-US" altLang="zh-CN" dirty="0">
                <a:latin typeface="Times New Roman" panose="02020603050405020304" pitchFamily="18" charset="0"/>
                <a:ea typeface="华文新魏" panose="02010800040101010101" pitchFamily="2" charset="-122"/>
              </a:rPr>
              <a:t>y</a:t>
            </a:r>
            <a:r>
              <a:rPr lang="zh-CN" altLang="en-US" dirty="0">
                <a:latin typeface="Times New Roman" panose="02020603050405020304" pitchFamily="18" charset="0"/>
                <a:ea typeface="华文新魏" panose="02010800040101010101" pitchFamily="2" charset="-122"/>
              </a:rPr>
              <a:t>坐标值</a:t>
            </a:r>
          </a:p>
        </p:txBody>
      </p:sp>
    </p:spTree>
    <p:extLst>
      <p:ext uri="{BB962C8B-B14F-4D97-AF65-F5344CB8AC3E}">
        <p14:creationId xmlns:p14="http://schemas.microsoft.com/office/powerpoint/2010/main" val="22345776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 27">
            <a:extLst>
              <a:ext uri="{FF2B5EF4-FFF2-40B4-BE49-F238E27FC236}">
                <a16:creationId xmlns:a16="http://schemas.microsoft.com/office/drawing/2014/main" id="{2C9CEB6D-F0F0-44E8-A92F-52CB478A093B}"/>
              </a:ext>
            </a:extLst>
          </p:cNvPr>
          <p:cNvSpPr txBox="1"/>
          <p:nvPr/>
        </p:nvSpPr>
        <p:spPr>
          <a:xfrm>
            <a:off x="1926336" y="5155430"/>
            <a:ext cx="585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endParaRPr lang="zh-CN" altLang="en-US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76AFAA3E-07F5-42B4-8D8A-CFFD30617918}"/>
              </a:ext>
            </a:extLst>
          </p:cNvPr>
          <p:cNvSpPr txBox="1"/>
          <p:nvPr/>
        </p:nvSpPr>
        <p:spPr>
          <a:xfrm>
            <a:off x="5437632" y="5155430"/>
            <a:ext cx="585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zh-CN" altLang="en-US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500B329B-2EFB-4D9B-B0F2-ED269AD4FAA3}"/>
              </a:ext>
            </a:extLst>
          </p:cNvPr>
          <p:cNvSpPr/>
          <p:nvPr/>
        </p:nvSpPr>
        <p:spPr>
          <a:xfrm>
            <a:off x="5437632" y="1060704"/>
            <a:ext cx="5852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3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EDB18D20-FEB2-46E8-AD42-A0EC20191A51}"/>
              </a:ext>
            </a:extLst>
          </p:cNvPr>
          <p:cNvSpPr/>
          <p:nvPr/>
        </p:nvSpPr>
        <p:spPr>
          <a:xfrm>
            <a:off x="5437632" y="1389888"/>
            <a:ext cx="5852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7CCD152F-57D1-4C46-8157-EFF3AF6BDAB7}"/>
              </a:ext>
            </a:extLst>
          </p:cNvPr>
          <p:cNvSpPr/>
          <p:nvPr/>
        </p:nvSpPr>
        <p:spPr>
          <a:xfrm>
            <a:off x="5437632" y="1719072"/>
            <a:ext cx="5852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6B9CB680-CD91-4701-9C2B-6AB64D324C3A}"/>
              </a:ext>
            </a:extLst>
          </p:cNvPr>
          <p:cNvSpPr/>
          <p:nvPr/>
        </p:nvSpPr>
        <p:spPr>
          <a:xfrm>
            <a:off x="5437632" y="2048256"/>
            <a:ext cx="5852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CBC17E72-E7C7-4D84-B531-6E4F0D680C94}"/>
              </a:ext>
            </a:extLst>
          </p:cNvPr>
          <p:cNvSpPr/>
          <p:nvPr/>
        </p:nvSpPr>
        <p:spPr>
          <a:xfrm>
            <a:off x="5437632" y="2377440"/>
            <a:ext cx="5852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AB529D3E-A461-48BD-AC49-2C5AC99A585E}"/>
              </a:ext>
            </a:extLst>
          </p:cNvPr>
          <p:cNvSpPr/>
          <p:nvPr/>
        </p:nvSpPr>
        <p:spPr>
          <a:xfrm>
            <a:off x="5437632" y="2706624"/>
            <a:ext cx="5852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81BE9049-ABC6-4207-9735-696AB8B3828C}"/>
              </a:ext>
            </a:extLst>
          </p:cNvPr>
          <p:cNvSpPr/>
          <p:nvPr/>
        </p:nvSpPr>
        <p:spPr>
          <a:xfrm>
            <a:off x="5437632" y="3035808"/>
            <a:ext cx="5852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9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0A4BCEEF-0BE9-4D22-8358-E806551EA439}"/>
              </a:ext>
            </a:extLst>
          </p:cNvPr>
          <p:cNvSpPr/>
          <p:nvPr/>
        </p:nvSpPr>
        <p:spPr>
          <a:xfrm>
            <a:off x="5437632" y="3364992"/>
            <a:ext cx="5852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9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5738E8F8-6F28-4591-9A2F-788E664C6533}"/>
              </a:ext>
            </a:extLst>
          </p:cNvPr>
          <p:cNvSpPr/>
          <p:nvPr/>
        </p:nvSpPr>
        <p:spPr>
          <a:xfrm>
            <a:off x="5437632" y="3694176"/>
            <a:ext cx="5852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9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6BAD99DD-D664-4FD6-870E-EF8C22839A94}"/>
              </a:ext>
            </a:extLst>
          </p:cNvPr>
          <p:cNvSpPr/>
          <p:nvPr/>
        </p:nvSpPr>
        <p:spPr>
          <a:xfrm>
            <a:off x="5437632" y="4023360"/>
            <a:ext cx="5852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1E66ECCE-962C-4163-BD29-27DDFD4E6CDD}"/>
              </a:ext>
            </a:extLst>
          </p:cNvPr>
          <p:cNvSpPr/>
          <p:nvPr/>
        </p:nvSpPr>
        <p:spPr>
          <a:xfrm>
            <a:off x="5437632" y="4352544"/>
            <a:ext cx="5852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14B4C193-DF01-4CA4-B650-9D189CC83B97}"/>
              </a:ext>
            </a:extLst>
          </p:cNvPr>
          <p:cNvSpPr/>
          <p:nvPr/>
        </p:nvSpPr>
        <p:spPr>
          <a:xfrm>
            <a:off x="5437632" y="4681728"/>
            <a:ext cx="5852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12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7B127FEF-5A85-4694-96F7-CD83046735A5}"/>
              </a:ext>
            </a:extLst>
          </p:cNvPr>
          <p:cNvGrpSpPr/>
          <p:nvPr/>
        </p:nvGrpSpPr>
        <p:grpSpPr>
          <a:xfrm>
            <a:off x="585216" y="2995660"/>
            <a:ext cx="1011936" cy="369332"/>
            <a:chOff x="707136" y="1020556"/>
            <a:chExt cx="1011936" cy="369332"/>
          </a:xfrm>
        </p:grpSpPr>
        <p:cxnSp>
          <p:nvCxnSpPr>
            <p:cNvPr id="43" name="直接箭头连接符 42">
              <a:extLst>
                <a:ext uri="{FF2B5EF4-FFF2-40B4-BE49-F238E27FC236}">
                  <a16:creationId xmlns:a16="http://schemas.microsoft.com/office/drawing/2014/main" id="{8C8012BC-A09A-4159-A53F-58BEF0D20DB8}"/>
                </a:ext>
              </a:extLst>
            </p:cNvPr>
            <p:cNvCxnSpPr>
              <a:cxnSpLocks/>
            </p:cNvCxnSpPr>
            <p:nvPr/>
          </p:nvCxnSpPr>
          <p:spPr>
            <a:xfrm>
              <a:off x="1402080" y="1219200"/>
              <a:ext cx="31699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CC4E24E2-E9C0-430B-8CCE-0B3DD1896E43}"/>
                </a:ext>
              </a:extLst>
            </p:cNvPr>
            <p:cNvSpPr txBox="1"/>
            <p:nvPr/>
          </p:nvSpPr>
          <p:spPr>
            <a:xfrm>
              <a:off x="707136" y="1020556"/>
              <a:ext cx="8656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top-L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B50CC9F1-75A3-4F5E-944B-4D7E699C1FEB}"/>
              </a:ext>
            </a:extLst>
          </p:cNvPr>
          <p:cNvGrpSpPr/>
          <p:nvPr/>
        </p:nvGrpSpPr>
        <p:grpSpPr>
          <a:xfrm>
            <a:off x="6105651" y="2975586"/>
            <a:ext cx="1112013" cy="369332"/>
            <a:chOff x="460755" y="1020556"/>
            <a:chExt cx="1112013" cy="369332"/>
          </a:xfrm>
        </p:grpSpPr>
        <p:cxnSp>
          <p:nvCxnSpPr>
            <p:cNvPr id="48" name="直接箭头连接符 47">
              <a:extLst>
                <a:ext uri="{FF2B5EF4-FFF2-40B4-BE49-F238E27FC236}">
                  <a16:creationId xmlns:a16="http://schemas.microsoft.com/office/drawing/2014/main" id="{D1890F79-926C-48D9-B29A-F18A4DACFFE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0755" y="1205222"/>
              <a:ext cx="38659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9C9625B0-0889-436D-9290-9F6F3F9DF369}"/>
                </a:ext>
              </a:extLst>
            </p:cNvPr>
            <p:cNvSpPr txBox="1"/>
            <p:nvPr/>
          </p:nvSpPr>
          <p:spPr>
            <a:xfrm>
              <a:off x="707136" y="1020556"/>
              <a:ext cx="8656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top-R</a:t>
              </a:r>
              <a:endPara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6" name="文本框 55">
            <a:extLst>
              <a:ext uri="{FF2B5EF4-FFF2-40B4-BE49-F238E27FC236}">
                <a16:creationId xmlns:a16="http://schemas.microsoft.com/office/drawing/2014/main" id="{9AF49426-F135-41D3-A2B9-EA4BE13C3834}"/>
              </a:ext>
            </a:extLst>
          </p:cNvPr>
          <p:cNvSpPr txBox="1"/>
          <p:nvPr/>
        </p:nvSpPr>
        <p:spPr>
          <a:xfrm>
            <a:off x="877824" y="434447"/>
            <a:ext cx="865632" cy="36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DD2F737A-4EAD-413C-9320-E9FE85B7E994}"/>
              </a:ext>
            </a:extLst>
          </p:cNvPr>
          <p:cNvSpPr txBox="1"/>
          <p:nvPr/>
        </p:nvSpPr>
        <p:spPr>
          <a:xfrm>
            <a:off x="573024" y="5669280"/>
            <a:ext cx="8156448" cy="646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i="1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Z</a:t>
            </a:r>
            <a:r>
              <a:rPr lang="en-US" altLang="zh-CN" sz="1800" i="1" baseline="-250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L</a:t>
            </a:r>
            <a:r>
              <a:rPr lang="en-US" altLang="zh-CN" sz="18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1800" i="1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top-L</a:t>
            </a:r>
            <a:r>
              <a:rPr lang="en-US" altLang="zh-CN" sz="18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].y &lt;</a:t>
            </a:r>
            <a:r>
              <a:rPr lang="en-US" altLang="zh-CN" sz="1800" i="1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 Z</a:t>
            </a:r>
            <a:r>
              <a:rPr lang="en-US" altLang="zh-CN" sz="1800" i="1" baseline="-250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sz="18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1800" i="1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top-R</a:t>
            </a:r>
            <a:r>
              <a:rPr lang="en-US" altLang="zh-CN" sz="18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].y - </a:t>
            </a:r>
            <a:r>
              <a:rPr lang="en-US" altLang="zh-CN" sz="1800" i="1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d</a:t>
            </a:r>
            <a:r>
              <a:rPr lang="en-US" altLang="zh-CN" sz="18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sz="18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即</a:t>
            </a:r>
            <a:r>
              <a:rPr lang="en-US" altLang="zh-CN" sz="18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7&lt;9-0, </a:t>
            </a:r>
            <a:r>
              <a:rPr lang="en-US" altLang="zh-CN" sz="1800" i="1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Z</a:t>
            </a:r>
            <a:r>
              <a:rPr lang="en-US" altLang="zh-CN" sz="1800" i="1" baseline="-250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R</a:t>
            </a:r>
            <a:r>
              <a:rPr lang="zh-CN" altLang="en-US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中后续元素</a:t>
            </a:r>
            <a:r>
              <a:rPr lang="en-US" altLang="zh-CN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y</a:t>
            </a:r>
            <a:r>
              <a:rPr lang="zh-CN" altLang="en-US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值都不比</a:t>
            </a:r>
            <a:r>
              <a:rPr lang="en-US" altLang="zh-CN" sz="1800" i="1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Z</a:t>
            </a:r>
            <a:r>
              <a:rPr lang="en-US" altLang="zh-CN" sz="1800" i="1" baseline="-250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sz="18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1800" i="1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top-R</a:t>
            </a:r>
            <a:r>
              <a:rPr lang="en-US" altLang="zh-CN" sz="18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].y</a:t>
            </a:r>
            <a:r>
              <a:rPr lang="zh-CN" altLang="en-US" sz="18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小，因此它们与</a:t>
            </a:r>
            <a:r>
              <a:rPr lang="en-US" altLang="zh-CN" sz="1800" i="1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Z</a:t>
            </a:r>
            <a:r>
              <a:rPr lang="en-US" altLang="zh-CN" sz="1800" i="1" baseline="-250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L</a:t>
            </a:r>
            <a:r>
              <a:rPr lang="en-US" altLang="zh-CN" sz="18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1800" i="1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top-L</a:t>
            </a:r>
            <a:r>
              <a:rPr lang="en-US" altLang="zh-CN" sz="18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]</a:t>
            </a:r>
            <a:r>
              <a:rPr lang="zh-CN" altLang="en-US" sz="18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的距离必然大于</a:t>
            </a:r>
            <a:r>
              <a:rPr lang="en-US" altLang="zh-CN" sz="1800" i="1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d</a:t>
            </a:r>
            <a:r>
              <a:rPr lang="en-US" altLang="zh-CN" sz="18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1800" i="1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top-L</a:t>
            </a:r>
            <a:r>
              <a:rPr lang="zh-CN" altLang="en-US" sz="18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增加</a:t>
            </a:r>
            <a:r>
              <a:rPr lang="en-US" altLang="zh-CN" sz="18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17F6096-B59E-4EDE-ACAA-0893F23BAE05}"/>
              </a:ext>
            </a:extLst>
          </p:cNvPr>
          <p:cNvSpPr/>
          <p:nvPr/>
        </p:nvSpPr>
        <p:spPr>
          <a:xfrm>
            <a:off x="1926336" y="1060704"/>
            <a:ext cx="5852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E705368-F450-4BE7-82A7-6805F55FD316}"/>
              </a:ext>
            </a:extLst>
          </p:cNvPr>
          <p:cNvSpPr/>
          <p:nvPr/>
        </p:nvSpPr>
        <p:spPr>
          <a:xfrm>
            <a:off x="1926336" y="1389888"/>
            <a:ext cx="5852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7B198BE1-C8C5-4AAC-B44D-E0BA13537646}"/>
              </a:ext>
            </a:extLst>
          </p:cNvPr>
          <p:cNvSpPr/>
          <p:nvPr/>
        </p:nvSpPr>
        <p:spPr>
          <a:xfrm>
            <a:off x="1926336" y="1719072"/>
            <a:ext cx="5852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20ABA38-B242-47D3-804A-01370E72B0E7}"/>
              </a:ext>
            </a:extLst>
          </p:cNvPr>
          <p:cNvSpPr/>
          <p:nvPr/>
        </p:nvSpPr>
        <p:spPr>
          <a:xfrm>
            <a:off x="1926336" y="2048256"/>
            <a:ext cx="5852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87938745-8D9F-450F-ADE9-CBDC2F97C3F1}"/>
              </a:ext>
            </a:extLst>
          </p:cNvPr>
          <p:cNvSpPr/>
          <p:nvPr/>
        </p:nvSpPr>
        <p:spPr>
          <a:xfrm>
            <a:off x="1926336" y="2377440"/>
            <a:ext cx="5852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0D8D6EA-367E-4ED6-B59D-B0B75A74565A}"/>
              </a:ext>
            </a:extLst>
          </p:cNvPr>
          <p:cNvSpPr/>
          <p:nvPr/>
        </p:nvSpPr>
        <p:spPr>
          <a:xfrm>
            <a:off x="1926336" y="2706624"/>
            <a:ext cx="5852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7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CFAB9464-088F-4CD2-8395-54BED4BF717E}"/>
              </a:ext>
            </a:extLst>
          </p:cNvPr>
          <p:cNvSpPr/>
          <p:nvPr/>
        </p:nvSpPr>
        <p:spPr>
          <a:xfrm>
            <a:off x="1926336" y="3035808"/>
            <a:ext cx="5852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7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0AEB1C55-F0E6-44E3-B304-D8C11CD02362}"/>
              </a:ext>
            </a:extLst>
          </p:cNvPr>
          <p:cNvSpPr/>
          <p:nvPr/>
        </p:nvSpPr>
        <p:spPr>
          <a:xfrm>
            <a:off x="1926336" y="3364992"/>
            <a:ext cx="5852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7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880809FA-3627-4CFF-B62E-A623550A1A78}"/>
              </a:ext>
            </a:extLst>
          </p:cNvPr>
          <p:cNvSpPr/>
          <p:nvPr/>
        </p:nvSpPr>
        <p:spPr>
          <a:xfrm>
            <a:off x="1926336" y="3694176"/>
            <a:ext cx="5852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6F82AE59-4291-4EE1-88B6-7F726BFD2BF0}"/>
              </a:ext>
            </a:extLst>
          </p:cNvPr>
          <p:cNvSpPr/>
          <p:nvPr/>
        </p:nvSpPr>
        <p:spPr>
          <a:xfrm>
            <a:off x="1926336" y="4023360"/>
            <a:ext cx="5852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782A0A6F-9A57-4BCD-A694-6CB57E546B94}"/>
              </a:ext>
            </a:extLst>
          </p:cNvPr>
          <p:cNvSpPr/>
          <p:nvPr/>
        </p:nvSpPr>
        <p:spPr>
          <a:xfrm>
            <a:off x="1926336" y="4352544"/>
            <a:ext cx="5852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17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47D50D29-283C-4FBA-BDBC-5E97FC4DEB4E}"/>
              </a:ext>
            </a:extLst>
          </p:cNvPr>
          <p:cNvSpPr/>
          <p:nvPr/>
        </p:nvSpPr>
        <p:spPr>
          <a:xfrm>
            <a:off x="1926336" y="4681728"/>
            <a:ext cx="5852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18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FF50A77-B498-494F-905F-D0A1B3FAF140}"/>
              </a:ext>
            </a:extLst>
          </p:cNvPr>
          <p:cNvSpPr txBox="1"/>
          <p:nvPr/>
        </p:nvSpPr>
        <p:spPr>
          <a:xfrm>
            <a:off x="5004816" y="430145"/>
            <a:ext cx="2926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 =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[3],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[4])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783FD12-21FF-45B0-9137-9883CF3DE12E}"/>
              </a:ext>
            </a:extLst>
          </p:cNvPr>
          <p:cNvSpPr txBox="1"/>
          <p:nvPr/>
        </p:nvSpPr>
        <p:spPr>
          <a:xfrm>
            <a:off x="7137884" y="2100442"/>
            <a:ext cx="18110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华文新魏" panose="02010800040101010101" pitchFamily="2" charset="-122"/>
              </a:rPr>
              <a:t>数组中只显示各个点的</a:t>
            </a:r>
            <a:r>
              <a:rPr lang="en-US" altLang="zh-CN" dirty="0">
                <a:latin typeface="Times New Roman" panose="02020603050405020304" pitchFamily="18" charset="0"/>
                <a:ea typeface="华文新魏" panose="02010800040101010101" pitchFamily="2" charset="-122"/>
              </a:rPr>
              <a:t>y</a:t>
            </a:r>
            <a:r>
              <a:rPr lang="zh-CN" altLang="en-US" dirty="0">
                <a:latin typeface="Times New Roman" panose="02020603050405020304" pitchFamily="18" charset="0"/>
                <a:ea typeface="华文新魏" panose="02010800040101010101" pitchFamily="2" charset="-122"/>
              </a:rPr>
              <a:t>坐标值</a:t>
            </a:r>
          </a:p>
        </p:txBody>
      </p:sp>
    </p:spTree>
    <p:extLst>
      <p:ext uri="{BB962C8B-B14F-4D97-AF65-F5344CB8AC3E}">
        <p14:creationId xmlns:p14="http://schemas.microsoft.com/office/powerpoint/2010/main" val="27753797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 27">
            <a:extLst>
              <a:ext uri="{FF2B5EF4-FFF2-40B4-BE49-F238E27FC236}">
                <a16:creationId xmlns:a16="http://schemas.microsoft.com/office/drawing/2014/main" id="{2C9CEB6D-F0F0-44E8-A92F-52CB478A093B}"/>
              </a:ext>
            </a:extLst>
          </p:cNvPr>
          <p:cNvSpPr txBox="1"/>
          <p:nvPr/>
        </p:nvSpPr>
        <p:spPr>
          <a:xfrm>
            <a:off x="1926336" y="5155430"/>
            <a:ext cx="585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endParaRPr lang="zh-CN" altLang="en-US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76AFAA3E-07F5-42B4-8D8A-CFFD30617918}"/>
              </a:ext>
            </a:extLst>
          </p:cNvPr>
          <p:cNvSpPr txBox="1"/>
          <p:nvPr/>
        </p:nvSpPr>
        <p:spPr>
          <a:xfrm>
            <a:off x="5437632" y="5155430"/>
            <a:ext cx="585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zh-CN" altLang="en-US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500B329B-2EFB-4D9B-B0F2-ED269AD4FAA3}"/>
              </a:ext>
            </a:extLst>
          </p:cNvPr>
          <p:cNvSpPr/>
          <p:nvPr/>
        </p:nvSpPr>
        <p:spPr>
          <a:xfrm>
            <a:off x="5437632" y="1060704"/>
            <a:ext cx="5852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3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EDB18D20-FEB2-46E8-AD42-A0EC20191A51}"/>
              </a:ext>
            </a:extLst>
          </p:cNvPr>
          <p:cNvSpPr/>
          <p:nvPr/>
        </p:nvSpPr>
        <p:spPr>
          <a:xfrm>
            <a:off x="5437632" y="1389888"/>
            <a:ext cx="5852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7CCD152F-57D1-4C46-8157-EFF3AF6BDAB7}"/>
              </a:ext>
            </a:extLst>
          </p:cNvPr>
          <p:cNvSpPr/>
          <p:nvPr/>
        </p:nvSpPr>
        <p:spPr>
          <a:xfrm>
            <a:off x="5437632" y="1719072"/>
            <a:ext cx="5852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6B9CB680-CD91-4701-9C2B-6AB64D324C3A}"/>
              </a:ext>
            </a:extLst>
          </p:cNvPr>
          <p:cNvSpPr/>
          <p:nvPr/>
        </p:nvSpPr>
        <p:spPr>
          <a:xfrm>
            <a:off x="5437632" y="2048256"/>
            <a:ext cx="5852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CBC17E72-E7C7-4D84-B531-6E4F0D680C94}"/>
              </a:ext>
            </a:extLst>
          </p:cNvPr>
          <p:cNvSpPr/>
          <p:nvPr/>
        </p:nvSpPr>
        <p:spPr>
          <a:xfrm>
            <a:off x="5437632" y="2377440"/>
            <a:ext cx="5852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AB529D3E-A461-48BD-AC49-2C5AC99A585E}"/>
              </a:ext>
            </a:extLst>
          </p:cNvPr>
          <p:cNvSpPr/>
          <p:nvPr/>
        </p:nvSpPr>
        <p:spPr>
          <a:xfrm>
            <a:off x="5437632" y="2706624"/>
            <a:ext cx="5852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81BE9049-ABC6-4207-9735-696AB8B3828C}"/>
              </a:ext>
            </a:extLst>
          </p:cNvPr>
          <p:cNvSpPr/>
          <p:nvPr/>
        </p:nvSpPr>
        <p:spPr>
          <a:xfrm>
            <a:off x="5437632" y="3035808"/>
            <a:ext cx="5852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9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0A4BCEEF-0BE9-4D22-8358-E806551EA439}"/>
              </a:ext>
            </a:extLst>
          </p:cNvPr>
          <p:cNvSpPr/>
          <p:nvPr/>
        </p:nvSpPr>
        <p:spPr>
          <a:xfrm>
            <a:off x="5437632" y="3364992"/>
            <a:ext cx="5852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9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5738E8F8-6F28-4591-9A2F-788E664C6533}"/>
              </a:ext>
            </a:extLst>
          </p:cNvPr>
          <p:cNvSpPr/>
          <p:nvPr/>
        </p:nvSpPr>
        <p:spPr>
          <a:xfrm>
            <a:off x="5437632" y="3694176"/>
            <a:ext cx="5852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9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6BAD99DD-D664-4FD6-870E-EF8C22839A94}"/>
              </a:ext>
            </a:extLst>
          </p:cNvPr>
          <p:cNvSpPr/>
          <p:nvPr/>
        </p:nvSpPr>
        <p:spPr>
          <a:xfrm>
            <a:off x="5437632" y="4023360"/>
            <a:ext cx="5852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1E66ECCE-962C-4163-BD29-27DDFD4E6CDD}"/>
              </a:ext>
            </a:extLst>
          </p:cNvPr>
          <p:cNvSpPr/>
          <p:nvPr/>
        </p:nvSpPr>
        <p:spPr>
          <a:xfrm>
            <a:off x="5437632" y="4352544"/>
            <a:ext cx="5852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14B4C193-DF01-4CA4-B650-9D189CC83B97}"/>
              </a:ext>
            </a:extLst>
          </p:cNvPr>
          <p:cNvSpPr/>
          <p:nvPr/>
        </p:nvSpPr>
        <p:spPr>
          <a:xfrm>
            <a:off x="5437632" y="4681728"/>
            <a:ext cx="5852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12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7B127FEF-5A85-4694-96F7-CD83046735A5}"/>
              </a:ext>
            </a:extLst>
          </p:cNvPr>
          <p:cNvGrpSpPr/>
          <p:nvPr/>
        </p:nvGrpSpPr>
        <p:grpSpPr>
          <a:xfrm>
            <a:off x="585216" y="3364992"/>
            <a:ext cx="1011936" cy="369332"/>
            <a:chOff x="707136" y="1020556"/>
            <a:chExt cx="1011936" cy="369332"/>
          </a:xfrm>
        </p:grpSpPr>
        <p:cxnSp>
          <p:nvCxnSpPr>
            <p:cNvPr id="43" name="直接箭头连接符 42">
              <a:extLst>
                <a:ext uri="{FF2B5EF4-FFF2-40B4-BE49-F238E27FC236}">
                  <a16:creationId xmlns:a16="http://schemas.microsoft.com/office/drawing/2014/main" id="{8C8012BC-A09A-4159-A53F-58BEF0D20DB8}"/>
                </a:ext>
              </a:extLst>
            </p:cNvPr>
            <p:cNvCxnSpPr>
              <a:cxnSpLocks/>
            </p:cNvCxnSpPr>
            <p:nvPr/>
          </p:nvCxnSpPr>
          <p:spPr>
            <a:xfrm>
              <a:off x="1402080" y="1219200"/>
              <a:ext cx="31699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CC4E24E2-E9C0-430B-8CCE-0B3DD1896E43}"/>
                </a:ext>
              </a:extLst>
            </p:cNvPr>
            <p:cNvSpPr txBox="1"/>
            <p:nvPr/>
          </p:nvSpPr>
          <p:spPr>
            <a:xfrm>
              <a:off x="707136" y="1020556"/>
              <a:ext cx="8656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top-L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B50CC9F1-75A3-4F5E-944B-4D7E699C1FEB}"/>
              </a:ext>
            </a:extLst>
          </p:cNvPr>
          <p:cNvGrpSpPr/>
          <p:nvPr/>
        </p:nvGrpSpPr>
        <p:grpSpPr>
          <a:xfrm>
            <a:off x="6105651" y="2975586"/>
            <a:ext cx="1112013" cy="369332"/>
            <a:chOff x="460755" y="1020556"/>
            <a:chExt cx="1112013" cy="369332"/>
          </a:xfrm>
        </p:grpSpPr>
        <p:cxnSp>
          <p:nvCxnSpPr>
            <p:cNvPr id="48" name="直接箭头连接符 47">
              <a:extLst>
                <a:ext uri="{FF2B5EF4-FFF2-40B4-BE49-F238E27FC236}">
                  <a16:creationId xmlns:a16="http://schemas.microsoft.com/office/drawing/2014/main" id="{D1890F79-926C-48D9-B29A-F18A4DACFFE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0755" y="1205222"/>
              <a:ext cx="38659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9C9625B0-0889-436D-9290-9F6F3F9DF369}"/>
                </a:ext>
              </a:extLst>
            </p:cNvPr>
            <p:cNvSpPr txBox="1"/>
            <p:nvPr/>
          </p:nvSpPr>
          <p:spPr>
            <a:xfrm>
              <a:off x="707136" y="1020556"/>
              <a:ext cx="8656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top-R</a:t>
              </a:r>
              <a:endPara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6" name="文本框 55">
            <a:extLst>
              <a:ext uri="{FF2B5EF4-FFF2-40B4-BE49-F238E27FC236}">
                <a16:creationId xmlns:a16="http://schemas.microsoft.com/office/drawing/2014/main" id="{9AF49426-F135-41D3-A2B9-EA4BE13C3834}"/>
              </a:ext>
            </a:extLst>
          </p:cNvPr>
          <p:cNvSpPr txBox="1"/>
          <p:nvPr/>
        </p:nvSpPr>
        <p:spPr>
          <a:xfrm>
            <a:off x="877824" y="434447"/>
            <a:ext cx="865632" cy="36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DD2F737A-4EAD-413C-9320-E9FE85B7E994}"/>
              </a:ext>
            </a:extLst>
          </p:cNvPr>
          <p:cNvSpPr txBox="1"/>
          <p:nvPr/>
        </p:nvSpPr>
        <p:spPr>
          <a:xfrm>
            <a:off x="573024" y="5669280"/>
            <a:ext cx="8156448" cy="646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i="1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Z</a:t>
            </a:r>
            <a:r>
              <a:rPr lang="en-US" altLang="zh-CN" sz="1800" i="1" baseline="-250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L</a:t>
            </a:r>
            <a:r>
              <a:rPr lang="en-US" altLang="zh-CN" sz="18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1800" i="1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top-L</a:t>
            </a:r>
            <a:r>
              <a:rPr lang="en-US" altLang="zh-CN" sz="18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].y &lt;</a:t>
            </a:r>
            <a:r>
              <a:rPr lang="en-US" altLang="zh-CN" sz="1800" i="1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 Z</a:t>
            </a:r>
            <a:r>
              <a:rPr lang="en-US" altLang="zh-CN" sz="1800" i="1" baseline="-250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sz="18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1800" i="1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top-R</a:t>
            </a:r>
            <a:r>
              <a:rPr lang="en-US" altLang="zh-CN" sz="18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].y - </a:t>
            </a:r>
            <a:r>
              <a:rPr lang="en-US" altLang="zh-CN" sz="1800" i="1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d</a:t>
            </a:r>
            <a:r>
              <a:rPr lang="en-US" altLang="zh-CN" sz="18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sz="18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即</a:t>
            </a:r>
            <a:r>
              <a:rPr lang="en-US" altLang="zh-CN" sz="18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7&lt;9-0, </a:t>
            </a:r>
            <a:r>
              <a:rPr lang="en-US" altLang="zh-CN" sz="1800" i="1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Z</a:t>
            </a:r>
            <a:r>
              <a:rPr lang="en-US" altLang="zh-CN" sz="1800" i="1" baseline="-250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R</a:t>
            </a:r>
            <a:r>
              <a:rPr lang="zh-CN" altLang="en-US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中后续元素</a:t>
            </a:r>
            <a:r>
              <a:rPr lang="en-US" altLang="zh-CN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y</a:t>
            </a:r>
            <a:r>
              <a:rPr lang="zh-CN" altLang="en-US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值都不比</a:t>
            </a:r>
            <a:r>
              <a:rPr lang="en-US" altLang="zh-CN" sz="1800" i="1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Z</a:t>
            </a:r>
            <a:r>
              <a:rPr lang="en-US" altLang="zh-CN" sz="1800" i="1" baseline="-250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sz="18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1800" i="1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top-R</a:t>
            </a:r>
            <a:r>
              <a:rPr lang="en-US" altLang="zh-CN" sz="18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].y</a:t>
            </a:r>
            <a:r>
              <a:rPr lang="zh-CN" altLang="en-US" sz="18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小，因此它们与</a:t>
            </a:r>
            <a:r>
              <a:rPr lang="en-US" altLang="zh-CN" sz="1800" i="1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Z</a:t>
            </a:r>
            <a:r>
              <a:rPr lang="en-US" altLang="zh-CN" sz="1800" i="1" baseline="-250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L</a:t>
            </a:r>
            <a:r>
              <a:rPr lang="en-US" altLang="zh-CN" sz="18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1800" i="1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top-L</a:t>
            </a:r>
            <a:r>
              <a:rPr lang="en-US" altLang="zh-CN" sz="18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]</a:t>
            </a:r>
            <a:r>
              <a:rPr lang="zh-CN" altLang="en-US" sz="18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的距离必然大于</a:t>
            </a:r>
            <a:r>
              <a:rPr lang="en-US" altLang="zh-CN" sz="1800" i="1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d</a:t>
            </a:r>
            <a:r>
              <a:rPr lang="en-US" altLang="zh-CN" sz="18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1800" i="1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top-L</a:t>
            </a:r>
            <a:r>
              <a:rPr lang="zh-CN" altLang="en-US" sz="18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增加</a:t>
            </a:r>
            <a:r>
              <a:rPr lang="en-US" altLang="zh-CN" sz="18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17F6096-B59E-4EDE-ACAA-0893F23BAE05}"/>
              </a:ext>
            </a:extLst>
          </p:cNvPr>
          <p:cNvSpPr/>
          <p:nvPr/>
        </p:nvSpPr>
        <p:spPr>
          <a:xfrm>
            <a:off x="1926336" y="1060704"/>
            <a:ext cx="5852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E705368-F450-4BE7-82A7-6805F55FD316}"/>
              </a:ext>
            </a:extLst>
          </p:cNvPr>
          <p:cNvSpPr/>
          <p:nvPr/>
        </p:nvSpPr>
        <p:spPr>
          <a:xfrm>
            <a:off x="1926336" y="1389888"/>
            <a:ext cx="5852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7B198BE1-C8C5-4AAC-B44D-E0BA13537646}"/>
              </a:ext>
            </a:extLst>
          </p:cNvPr>
          <p:cNvSpPr/>
          <p:nvPr/>
        </p:nvSpPr>
        <p:spPr>
          <a:xfrm>
            <a:off x="1926336" y="1719072"/>
            <a:ext cx="5852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20ABA38-B242-47D3-804A-01370E72B0E7}"/>
              </a:ext>
            </a:extLst>
          </p:cNvPr>
          <p:cNvSpPr/>
          <p:nvPr/>
        </p:nvSpPr>
        <p:spPr>
          <a:xfrm>
            <a:off x="1926336" y="2048256"/>
            <a:ext cx="5852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87938745-8D9F-450F-ADE9-CBDC2F97C3F1}"/>
              </a:ext>
            </a:extLst>
          </p:cNvPr>
          <p:cNvSpPr/>
          <p:nvPr/>
        </p:nvSpPr>
        <p:spPr>
          <a:xfrm>
            <a:off x="1926336" y="2377440"/>
            <a:ext cx="5852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0D8D6EA-367E-4ED6-B59D-B0B75A74565A}"/>
              </a:ext>
            </a:extLst>
          </p:cNvPr>
          <p:cNvSpPr/>
          <p:nvPr/>
        </p:nvSpPr>
        <p:spPr>
          <a:xfrm>
            <a:off x="1926336" y="2706624"/>
            <a:ext cx="5852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7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CFAB9464-088F-4CD2-8395-54BED4BF717E}"/>
              </a:ext>
            </a:extLst>
          </p:cNvPr>
          <p:cNvSpPr/>
          <p:nvPr/>
        </p:nvSpPr>
        <p:spPr>
          <a:xfrm>
            <a:off x="1926336" y="3035808"/>
            <a:ext cx="5852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7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0AEB1C55-F0E6-44E3-B304-D8C11CD02362}"/>
              </a:ext>
            </a:extLst>
          </p:cNvPr>
          <p:cNvSpPr/>
          <p:nvPr/>
        </p:nvSpPr>
        <p:spPr>
          <a:xfrm>
            <a:off x="1926336" y="3364992"/>
            <a:ext cx="5852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7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880809FA-3627-4CFF-B62E-A623550A1A78}"/>
              </a:ext>
            </a:extLst>
          </p:cNvPr>
          <p:cNvSpPr/>
          <p:nvPr/>
        </p:nvSpPr>
        <p:spPr>
          <a:xfrm>
            <a:off x="1926336" y="3694176"/>
            <a:ext cx="5852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6F82AE59-4291-4EE1-88B6-7F726BFD2BF0}"/>
              </a:ext>
            </a:extLst>
          </p:cNvPr>
          <p:cNvSpPr/>
          <p:nvPr/>
        </p:nvSpPr>
        <p:spPr>
          <a:xfrm>
            <a:off x="1926336" y="4023360"/>
            <a:ext cx="5852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782A0A6F-9A57-4BCD-A694-6CB57E546B94}"/>
              </a:ext>
            </a:extLst>
          </p:cNvPr>
          <p:cNvSpPr/>
          <p:nvPr/>
        </p:nvSpPr>
        <p:spPr>
          <a:xfrm>
            <a:off x="1926336" y="4352544"/>
            <a:ext cx="5852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17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47D50D29-283C-4FBA-BDBC-5E97FC4DEB4E}"/>
              </a:ext>
            </a:extLst>
          </p:cNvPr>
          <p:cNvSpPr/>
          <p:nvPr/>
        </p:nvSpPr>
        <p:spPr>
          <a:xfrm>
            <a:off x="1926336" y="4681728"/>
            <a:ext cx="5852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18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D33FDE5-C2C0-4C7E-8DA8-288687CAE378}"/>
              </a:ext>
            </a:extLst>
          </p:cNvPr>
          <p:cNvSpPr txBox="1"/>
          <p:nvPr/>
        </p:nvSpPr>
        <p:spPr>
          <a:xfrm>
            <a:off x="5004816" y="430145"/>
            <a:ext cx="2926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 =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[3],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[4])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5769D57-732C-4D41-9E8E-F54CA0E74C67}"/>
              </a:ext>
            </a:extLst>
          </p:cNvPr>
          <p:cNvSpPr txBox="1"/>
          <p:nvPr/>
        </p:nvSpPr>
        <p:spPr>
          <a:xfrm>
            <a:off x="7137884" y="2100442"/>
            <a:ext cx="18110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华文新魏" panose="02010800040101010101" pitchFamily="2" charset="-122"/>
              </a:rPr>
              <a:t>数组中只显示各个点的</a:t>
            </a:r>
            <a:r>
              <a:rPr lang="en-US" altLang="zh-CN" dirty="0">
                <a:latin typeface="Times New Roman" panose="02020603050405020304" pitchFamily="18" charset="0"/>
                <a:ea typeface="华文新魏" panose="02010800040101010101" pitchFamily="2" charset="-122"/>
              </a:rPr>
              <a:t>y</a:t>
            </a:r>
            <a:r>
              <a:rPr lang="zh-CN" altLang="en-US" dirty="0">
                <a:latin typeface="Times New Roman" panose="02020603050405020304" pitchFamily="18" charset="0"/>
                <a:ea typeface="华文新魏" panose="02010800040101010101" pitchFamily="2" charset="-122"/>
              </a:rPr>
              <a:t>坐标值</a:t>
            </a:r>
          </a:p>
        </p:txBody>
      </p:sp>
    </p:spTree>
    <p:extLst>
      <p:ext uri="{BB962C8B-B14F-4D97-AF65-F5344CB8AC3E}">
        <p14:creationId xmlns:p14="http://schemas.microsoft.com/office/powerpoint/2010/main" val="29483084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 27">
            <a:extLst>
              <a:ext uri="{FF2B5EF4-FFF2-40B4-BE49-F238E27FC236}">
                <a16:creationId xmlns:a16="http://schemas.microsoft.com/office/drawing/2014/main" id="{2C9CEB6D-F0F0-44E8-A92F-52CB478A093B}"/>
              </a:ext>
            </a:extLst>
          </p:cNvPr>
          <p:cNvSpPr txBox="1"/>
          <p:nvPr/>
        </p:nvSpPr>
        <p:spPr>
          <a:xfrm>
            <a:off x="1926336" y="5155430"/>
            <a:ext cx="585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endParaRPr lang="zh-CN" altLang="en-US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76AFAA3E-07F5-42B4-8D8A-CFFD30617918}"/>
              </a:ext>
            </a:extLst>
          </p:cNvPr>
          <p:cNvSpPr txBox="1"/>
          <p:nvPr/>
        </p:nvSpPr>
        <p:spPr>
          <a:xfrm>
            <a:off x="5437632" y="5155430"/>
            <a:ext cx="585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zh-CN" altLang="en-US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500B329B-2EFB-4D9B-B0F2-ED269AD4FAA3}"/>
              </a:ext>
            </a:extLst>
          </p:cNvPr>
          <p:cNvSpPr/>
          <p:nvPr/>
        </p:nvSpPr>
        <p:spPr>
          <a:xfrm>
            <a:off x="5437632" y="1060704"/>
            <a:ext cx="5852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3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EDB18D20-FEB2-46E8-AD42-A0EC20191A51}"/>
              </a:ext>
            </a:extLst>
          </p:cNvPr>
          <p:cNvSpPr/>
          <p:nvPr/>
        </p:nvSpPr>
        <p:spPr>
          <a:xfrm>
            <a:off x="5437632" y="1389888"/>
            <a:ext cx="5852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7CCD152F-57D1-4C46-8157-EFF3AF6BDAB7}"/>
              </a:ext>
            </a:extLst>
          </p:cNvPr>
          <p:cNvSpPr/>
          <p:nvPr/>
        </p:nvSpPr>
        <p:spPr>
          <a:xfrm>
            <a:off x="5437632" y="1719072"/>
            <a:ext cx="5852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6B9CB680-CD91-4701-9C2B-6AB64D324C3A}"/>
              </a:ext>
            </a:extLst>
          </p:cNvPr>
          <p:cNvSpPr/>
          <p:nvPr/>
        </p:nvSpPr>
        <p:spPr>
          <a:xfrm>
            <a:off x="5437632" y="2048256"/>
            <a:ext cx="5852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CBC17E72-E7C7-4D84-B531-6E4F0D680C94}"/>
              </a:ext>
            </a:extLst>
          </p:cNvPr>
          <p:cNvSpPr/>
          <p:nvPr/>
        </p:nvSpPr>
        <p:spPr>
          <a:xfrm>
            <a:off x="5437632" y="2377440"/>
            <a:ext cx="5852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AB529D3E-A461-48BD-AC49-2C5AC99A585E}"/>
              </a:ext>
            </a:extLst>
          </p:cNvPr>
          <p:cNvSpPr/>
          <p:nvPr/>
        </p:nvSpPr>
        <p:spPr>
          <a:xfrm>
            <a:off x="5437632" y="2706624"/>
            <a:ext cx="5852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81BE9049-ABC6-4207-9735-696AB8B3828C}"/>
              </a:ext>
            </a:extLst>
          </p:cNvPr>
          <p:cNvSpPr/>
          <p:nvPr/>
        </p:nvSpPr>
        <p:spPr>
          <a:xfrm>
            <a:off x="5437632" y="3035808"/>
            <a:ext cx="5852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9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0A4BCEEF-0BE9-4D22-8358-E806551EA439}"/>
              </a:ext>
            </a:extLst>
          </p:cNvPr>
          <p:cNvSpPr/>
          <p:nvPr/>
        </p:nvSpPr>
        <p:spPr>
          <a:xfrm>
            <a:off x="5437632" y="3364992"/>
            <a:ext cx="5852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9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5738E8F8-6F28-4591-9A2F-788E664C6533}"/>
              </a:ext>
            </a:extLst>
          </p:cNvPr>
          <p:cNvSpPr/>
          <p:nvPr/>
        </p:nvSpPr>
        <p:spPr>
          <a:xfrm>
            <a:off x="5437632" y="3694176"/>
            <a:ext cx="5852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9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6BAD99DD-D664-4FD6-870E-EF8C22839A94}"/>
              </a:ext>
            </a:extLst>
          </p:cNvPr>
          <p:cNvSpPr/>
          <p:nvPr/>
        </p:nvSpPr>
        <p:spPr>
          <a:xfrm>
            <a:off x="5437632" y="4023360"/>
            <a:ext cx="5852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1E66ECCE-962C-4163-BD29-27DDFD4E6CDD}"/>
              </a:ext>
            </a:extLst>
          </p:cNvPr>
          <p:cNvSpPr/>
          <p:nvPr/>
        </p:nvSpPr>
        <p:spPr>
          <a:xfrm>
            <a:off x="5437632" y="4352544"/>
            <a:ext cx="5852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14B4C193-DF01-4CA4-B650-9D189CC83B97}"/>
              </a:ext>
            </a:extLst>
          </p:cNvPr>
          <p:cNvSpPr/>
          <p:nvPr/>
        </p:nvSpPr>
        <p:spPr>
          <a:xfrm>
            <a:off x="5437632" y="4681728"/>
            <a:ext cx="5852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12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7B127FEF-5A85-4694-96F7-CD83046735A5}"/>
              </a:ext>
            </a:extLst>
          </p:cNvPr>
          <p:cNvGrpSpPr/>
          <p:nvPr/>
        </p:nvGrpSpPr>
        <p:grpSpPr>
          <a:xfrm>
            <a:off x="573024" y="3674102"/>
            <a:ext cx="1011936" cy="369332"/>
            <a:chOff x="707136" y="1020556"/>
            <a:chExt cx="1011936" cy="369332"/>
          </a:xfrm>
        </p:grpSpPr>
        <p:cxnSp>
          <p:nvCxnSpPr>
            <p:cNvPr id="43" name="直接箭头连接符 42">
              <a:extLst>
                <a:ext uri="{FF2B5EF4-FFF2-40B4-BE49-F238E27FC236}">
                  <a16:creationId xmlns:a16="http://schemas.microsoft.com/office/drawing/2014/main" id="{8C8012BC-A09A-4159-A53F-58BEF0D20DB8}"/>
                </a:ext>
              </a:extLst>
            </p:cNvPr>
            <p:cNvCxnSpPr>
              <a:cxnSpLocks/>
            </p:cNvCxnSpPr>
            <p:nvPr/>
          </p:nvCxnSpPr>
          <p:spPr>
            <a:xfrm>
              <a:off x="1402080" y="1219200"/>
              <a:ext cx="31699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CC4E24E2-E9C0-430B-8CCE-0B3DD1896E43}"/>
                </a:ext>
              </a:extLst>
            </p:cNvPr>
            <p:cNvSpPr txBox="1"/>
            <p:nvPr/>
          </p:nvSpPr>
          <p:spPr>
            <a:xfrm>
              <a:off x="707136" y="1020556"/>
              <a:ext cx="8656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top-L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B50CC9F1-75A3-4F5E-944B-4D7E699C1FEB}"/>
              </a:ext>
            </a:extLst>
          </p:cNvPr>
          <p:cNvGrpSpPr/>
          <p:nvPr/>
        </p:nvGrpSpPr>
        <p:grpSpPr>
          <a:xfrm>
            <a:off x="6105651" y="2975586"/>
            <a:ext cx="1112013" cy="369332"/>
            <a:chOff x="460755" y="1020556"/>
            <a:chExt cx="1112013" cy="369332"/>
          </a:xfrm>
        </p:grpSpPr>
        <p:cxnSp>
          <p:nvCxnSpPr>
            <p:cNvPr id="48" name="直接箭头连接符 47">
              <a:extLst>
                <a:ext uri="{FF2B5EF4-FFF2-40B4-BE49-F238E27FC236}">
                  <a16:creationId xmlns:a16="http://schemas.microsoft.com/office/drawing/2014/main" id="{D1890F79-926C-48D9-B29A-F18A4DACFFE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0755" y="1205222"/>
              <a:ext cx="38659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9C9625B0-0889-436D-9290-9F6F3F9DF369}"/>
                </a:ext>
              </a:extLst>
            </p:cNvPr>
            <p:cNvSpPr txBox="1"/>
            <p:nvPr/>
          </p:nvSpPr>
          <p:spPr>
            <a:xfrm>
              <a:off x="707136" y="1020556"/>
              <a:ext cx="8656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top-R</a:t>
              </a:r>
              <a:endPara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6" name="文本框 55">
            <a:extLst>
              <a:ext uri="{FF2B5EF4-FFF2-40B4-BE49-F238E27FC236}">
                <a16:creationId xmlns:a16="http://schemas.microsoft.com/office/drawing/2014/main" id="{9AF49426-F135-41D3-A2B9-EA4BE13C3834}"/>
              </a:ext>
            </a:extLst>
          </p:cNvPr>
          <p:cNvSpPr txBox="1"/>
          <p:nvPr/>
        </p:nvSpPr>
        <p:spPr>
          <a:xfrm>
            <a:off x="877824" y="434447"/>
            <a:ext cx="865632" cy="36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17F6096-B59E-4EDE-ACAA-0893F23BAE05}"/>
              </a:ext>
            </a:extLst>
          </p:cNvPr>
          <p:cNvSpPr/>
          <p:nvPr/>
        </p:nvSpPr>
        <p:spPr>
          <a:xfrm>
            <a:off x="1926336" y="1060704"/>
            <a:ext cx="5852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E705368-F450-4BE7-82A7-6805F55FD316}"/>
              </a:ext>
            </a:extLst>
          </p:cNvPr>
          <p:cNvSpPr/>
          <p:nvPr/>
        </p:nvSpPr>
        <p:spPr>
          <a:xfrm>
            <a:off x="1926336" y="1389888"/>
            <a:ext cx="5852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7B198BE1-C8C5-4AAC-B44D-E0BA13537646}"/>
              </a:ext>
            </a:extLst>
          </p:cNvPr>
          <p:cNvSpPr/>
          <p:nvPr/>
        </p:nvSpPr>
        <p:spPr>
          <a:xfrm>
            <a:off x="1926336" y="1719072"/>
            <a:ext cx="5852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20ABA38-B242-47D3-804A-01370E72B0E7}"/>
              </a:ext>
            </a:extLst>
          </p:cNvPr>
          <p:cNvSpPr/>
          <p:nvPr/>
        </p:nvSpPr>
        <p:spPr>
          <a:xfrm>
            <a:off x="1926336" y="2048256"/>
            <a:ext cx="5852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87938745-8D9F-450F-ADE9-CBDC2F97C3F1}"/>
              </a:ext>
            </a:extLst>
          </p:cNvPr>
          <p:cNvSpPr/>
          <p:nvPr/>
        </p:nvSpPr>
        <p:spPr>
          <a:xfrm>
            <a:off x="1926336" y="2377440"/>
            <a:ext cx="5852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0D8D6EA-367E-4ED6-B59D-B0B75A74565A}"/>
              </a:ext>
            </a:extLst>
          </p:cNvPr>
          <p:cNvSpPr/>
          <p:nvPr/>
        </p:nvSpPr>
        <p:spPr>
          <a:xfrm>
            <a:off x="1926336" y="2706624"/>
            <a:ext cx="5852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7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CFAB9464-088F-4CD2-8395-54BED4BF717E}"/>
              </a:ext>
            </a:extLst>
          </p:cNvPr>
          <p:cNvSpPr/>
          <p:nvPr/>
        </p:nvSpPr>
        <p:spPr>
          <a:xfrm>
            <a:off x="1926336" y="3035808"/>
            <a:ext cx="5852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7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0AEB1C55-F0E6-44E3-B304-D8C11CD02362}"/>
              </a:ext>
            </a:extLst>
          </p:cNvPr>
          <p:cNvSpPr/>
          <p:nvPr/>
        </p:nvSpPr>
        <p:spPr>
          <a:xfrm>
            <a:off x="1926336" y="3364992"/>
            <a:ext cx="5852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7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880809FA-3627-4CFF-B62E-A623550A1A78}"/>
              </a:ext>
            </a:extLst>
          </p:cNvPr>
          <p:cNvSpPr/>
          <p:nvPr/>
        </p:nvSpPr>
        <p:spPr>
          <a:xfrm>
            <a:off x="1926336" y="3694176"/>
            <a:ext cx="5852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6F82AE59-4291-4EE1-88B6-7F726BFD2BF0}"/>
              </a:ext>
            </a:extLst>
          </p:cNvPr>
          <p:cNvSpPr/>
          <p:nvPr/>
        </p:nvSpPr>
        <p:spPr>
          <a:xfrm>
            <a:off x="1926336" y="4023360"/>
            <a:ext cx="5852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782A0A6F-9A57-4BCD-A694-6CB57E546B94}"/>
              </a:ext>
            </a:extLst>
          </p:cNvPr>
          <p:cNvSpPr/>
          <p:nvPr/>
        </p:nvSpPr>
        <p:spPr>
          <a:xfrm>
            <a:off x="1926336" y="4352544"/>
            <a:ext cx="5852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17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47D50D29-283C-4FBA-BDBC-5E97FC4DEB4E}"/>
              </a:ext>
            </a:extLst>
          </p:cNvPr>
          <p:cNvSpPr/>
          <p:nvPr/>
        </p:nvSpPr>
        <p:spPr>
          <a:xfrm>
            <a:off x="1926336" y="4681728"/>
            <a:ext cx="5852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18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AF8812C-9BE9-460E-BF67-5ED9025AC5C1}"/>
              </a:ext>
            </a:extLst>
          </p:cNvPr>
          <p:cNvSpPr txBox="1"/>
          <p:nvPr/>
        </p:nvSpPr>
        <p:spPr>
          <a:xfrm>
            <a:off x="573024" y="5669280"/>
            <a:ext cx="8156448" cy="646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i="1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Z</a:t>
            </a:r>
            <a:r>
              <a:rPr lang="en-US" altLang="zh-CN" sz="1800" i="1" baseline="-250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L</a:t>
            </a:r>
            <a:r>
              <a:rPr lang="en-US" altLang="zh-CN" sz="18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1800" i="1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top-L</a:t>
            </a:r>
            <a:r>
              <a:rPr lang="en-US" altLang="zh-CN" sz="18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].y &gt;</a:t>
            </a:r>
            <a:r>
              <a:rPr lang="en-US" altLang="zh-CN" sz="1800" i="1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 Z</a:t>
            </a:r>
            <a:r>
              <a:rPr lang="en-US" altLang="zh-CN" sz="1800" i="1" baseline="-250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sz="18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1800" i="1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top-R</a:t>
            </a:r>
            <a:r>
              <a:rPr lang="en-US" altLang="zh-CN" sz="18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].y + </a:t>
            </a:r>
            <a:r>
              <a:rPr lang="en-US" altLang="zh-CN" sz="1800" i="1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d</a:t>
            </a:r>
            <a:r>
              <a:rPr lang="en-US" altLang="zh-CN" sz="18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sz="18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即</a:t>
            </a:r>
            <a:r>
              <a:rPr lang="en-US" altLang="zh-CN" sz="18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15&gt;9+0, </a:t>
            </a:r>
            <a:r>
              <a:rPr lang="en-US" altLang="zh-CN" sz="1800" i="1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Z</a:t>
            </a:r>
            <a:r>
              <a:rPr lang="en-US" altLang="zh-CN" sz="1800" i="1" baseline="-250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L</a:t>
            </a:r>
            <a:r>
              <a:rPr lang="zh-CN" altLang="en-US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中后续元素</a:t>
            </a:r>
            <a:r>
              <a:rPr lang="en-US" altLang="zh-CN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y</a:t>
            </a:r>
            <a:r>
              <a:rPr lang="zh-CN" altLang="en-US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值都不比</a:t>
            </a:r>
            <a:r>
              <a:rPr lang="en-US" altLang="zh-CN" sz="1800" i="1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Z</a:t>
            </a:r>
            <a:r>
              <a:rPr lang="en-US" altLang="zh-CN" sz="1800" i="1" baseline="-250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L</a:t>
            </a:r>
            <a:r>
              <a:rPr lang="en-US" altLang="zh-CN" sz="18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1800" i="1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top-L</a:t>
            </a:r>
            <a:r>
              <a:rPr lang="en-US" altLang="zh-CN" sz="18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].y</a:t>
            </a:r>
            <a:r>
              <a:rPr lang="zh-CN" altLang="en-US" sz="18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小，因此它们与</a:t>
            </a:r>
            <a:r>
              <a:rPr lang="en-US" altLang="zh-CN" sz="1800" i="1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Z</a:t>
            </a:r>
            <a:r>
              <a:rPr lang="en-US" altLang="zh-CN" sz="1800" i="1" baseline="-250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sz="18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1800" i="1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top-R</a:t>
            </a:r>
            <a:r>
              <a:rPr lang="en-US" altLang="zh-CN" sz="18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]</a:t>
            </a:r>
            <a:r>
              <a:rPr lang="zh-CN" altLang="en-US" sz="18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的距离必然大于</a:t>
            </a:r>
            <a:r>
              <a:rPr lang="en-US" altLang="zh-CN" sz="1800" i="1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d</a:t>
            </a:r>
            <a:r>
              <a:rPr lang="en-US" altLang="zh-CN" sz="18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1800" i="1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top-R</a:t>
            </a:r>
            <a:r>
              <a:rPr lang="zh-CN" altLang="en-US" sz="18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增加</a:t>
            </a:r>
            <a:r>
              <a:rPr lang="en-US" altLang="zh-CN" sz="18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0B52451-6C0C-43D3-9B10-8E95F0F75F89}"/>
              </a:ext>
            </a:extLst>
          </p:cNvPr>
          <p:cNvSpPr txBox="1"/>
          <p:nvPr/>
        </p:nvSpPr>
        <p:spPr>
          <a:xfrm>
            <a:off x="5004816" y="430145"/>
            <a:ext cx="2926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 =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[3],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[4])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F87DF4B-7A93-4D61-8BD3-F436A52B20A0}"/>
              </a:ext>
            </a:extLst>
          </p:cNvPr>
          <p:cNvSpPr txBox="1"/>
          <p:nvPr/>
        </p:nvSpPr>
        <p:spPr>
          <a:xfrm>
            <a:off x="7137884" y="2100442"/>
            <a:ext cx="18110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华文新魏" panose="02010800040101010101" pitchFamily="2" charset="-122"/>
              </a:rPr>
              <a:t>数组中只显示各个点的</a:t>
            </a:r>
            <a:r>
              <a:rPr lang="en-US" altLang="zh-CN" dirty="0">
                <a:latin typeface="Times New Roman" panose="02020603050405020304" pitchFamily="18" charset="0"/>
                <a:ea typeface="华文新魏" panose="02010800040101010101" pitchFamily="2" charset="-122"/>
              </a:rPr>
              <a:t>y</a:t>
            </a:r>
            <a:r>
              <a:rPr lang="zh-CN" altLang="en-US" dirty="0">
                <a:latin typeface="Times New Roman" panose="02020603050405020304" pitchFamily="18" charset="0"/>
                <a:ea typeface="华文新魏" panose="02010800040101010101" pitchFamily="2" charset="-122"/>
              </a:rPr>
              <a:t>坐标值</a:t>
            </a:r>
          </a:p>
        </p:txBody>
      </p:sp>
    </p:spTree>
    <p:extLst>
      <p:ext uri="{BB962C8B-B14F-4D97-AF65-F5344CB8AC3E}">
        <p14:creationId xmlns:p14="http://schemas.microsoft.com/office/powerpoint/2010/main" val="28386573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 27">
            <a:extLst>
              <a:ext uri="{FF2B5EF4-FFF2-40B4-BE49-F238E27FC236}">
                <a16:creationId xmlns:a16="http://schemas.microsoft.com/office/drawing/2014/main" id="{2C9CEB6D-F0F0-44E8-A92F-52CB478A093B}"/>
              </a:ext>
            </a:extLst>
          </p:cNvPr>
          <p:cNvSpPr txBox="1"/>
          <p:nvPr/>
        </p:nvSpPr>
        <p:spPr>
          <a:xfrm>
            <a:off x="1926336" y="5155430"/>
            <a:ext cx="585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endParaRPr lang="zh-CN" altLang="en-US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76AFAA3E-07F5-42B4-8D8A-CFFD30617918}"/>
              </a:ext>
            </a:extLst>
          </p:cNvPr>
          <p:cNvSpPr txBox="1"/>
          <p:nvPr/>
        </p:nvSpPr>
        <p:spPr>
          <a:xfrm>
            <a:off x="5437632" y="5155430"/>
            <a:ext cx="585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zh-CN" altLang="en-US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500B329B-2EFB-4D9B-B0F2-ED269AD4FAA3}"/>
              </a:ext>
            </a:extLst>
          </p:cNvPr>
          <p:cNvSpPr/>
          <p:nvPr/>
        </p:nvSpPr>
        <p:spPr>
          <a:xfrm>
            <a:off x="5437632" y="1060704"/>
            <a:ext cx="5852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3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EDB18D20-FEB2-46E8-AD42-A0EC20191A51}"/>
              </a:ext>
            </a:extLst>
          </p:cNvPr>
          <p:cNvSpPr/>
          <p:nvPr/>
        </p:nvSpPr>
        <p:spPr>
          <a:xfrm>
            <a:off x="5437632" y="1389888"/>
            <a:ext cx="5852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7CCD152F-57D1-4C46-8157-EFF3AF6BDAB7}"/>
              </a:ext>
            </a:extLst>
          </p:cNvPr>
          <p:cNvSpPr/>
          <p:nvPr/>
        </p:nvSpPr>
        <p:spPr>
          <a:xfrm>
            <a:off x="5437632" y="1719072"/>
            <a:ext cx="5852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6B9CB680-CD91-4701-9C2B-6AB64D324C3A}"/>
              </a:ext>
            </a:extLst>
          </p:cNvPr>
          <p:cNvSpPr/>
          <p:nvPr/>
        </p:nvSpPr>
        <p:spPr>
          <a:xfrm>
            <a:off x="5437632" y="2048256"/>
            <a:ext cx="5852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CBC17E72-E7C7-4D84-B531-6E4F0D680C94}"/>
              </a:ext>
            </a:extLst>
          </p:cNvPr>
          <p:cNvSpPr/>
          <p:nvPr/>
        </p:nvSpPr>
        <p:spPr>
          <a:xfrm>
            <a:off x="5437632" y="2377440"/>
            <a:ext cx="5852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AB529D3E-A461-48BD-AC49-2C5AC99A585E}"/>
              </a:ext>
            </a:extLst>
          </p:cNvPr>
          <p:cNvSpPr/>
          <p:nvPr/>
        </p:nvSpPr>
        <p:spPr>
          <a:xfrm>
            <a:off x="5437632" y="2706624"/>
            <a:ext cx="5852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81BE9049-ABC6-4207-9735-696AB8B3828C}"/>
              </a:ext>
            </a:extLst>
          </p:cNvPr>
          <p:cNvSpPr/>
          <p:nvPr/>
        </p:nvSpPr>
        <p:spPr>
          <a:xfrm>
            <a:off x="5437632" y="3035808"/>
            <a:ext cx="5852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9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0A4BCEEF-0BE9-4D22-8358-E806551EA439}"/>
              </a:ext>
            </a:extLst>
          </p:cNvPr>
          <p:cNvSpPr/>
          <p:nvPr/>
        </p:nvSpPr>
        <p:spPr>
          <a:xfrm>
            <a:off x="5437632" y="3364992"/>
            <a:ext cx="5852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9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5738E8F8-6F28-4591-9A2F-788E664C6533}"/>
              </a:ext>
            </a:extLst>
          </p:cNvPr>
          <p:cNvSpPr/>
          <p:nvPr/>
        </p:nvSpPr>
        <p:spPr>
          <a:xfrm>
            <a:off x="5437632" y="3694176"/>
            <a:ext cx="5852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9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6BAD99DD-D664-4FD6-870E-EF8C22839A94}"/>
              </a:ext>
            </a:extLst>
          </p:cNvPr>
          <p:cNvSpPr/>
          <p:nvPr/>
        </p:nvSpPr>
        <p:spPr>
          <a:xfrm>
            <a:off x="5437632" y="4023360"/>
            <a:ext cx="5852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1E66ECCE-962C-4163-BD29-27DDFD4E6CDD}"/>
              </a:ext>
            </a:extLst>
          </p:cNvPr>
          <p:cNvSpPr/>
          <p:nvPr/>
        </p:nvSpPr>
        <p:spPr>
          <a:xfrm>
            <a:off x="5437632" y="4352544"/>
            <a:ext cx="5852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14B4C193-DF01-4CA4-B650-9D189CC83B97}"/>
              </a:ext>
            </a:extLst>
          </p:cNvPr>
          <p:cNvSpPr/>
          <p:nvPr/>
        </p:nvSpPr>
        <p:spPr>
          <a:xfrm>
            <a:off x="5437632" y="4681728"/>
            <a:ext cx="5852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12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7B127FEF-5A85-4694-96F7-CD83046735A5}"/>
              </a:ext>
            </a:extLst>
          </p:cNvPr>
          <p:cNvGrpSpPr/>
          <p:nvPr/>
        </p:nvGrpSpPr>
        <p:grpSpPr>
          <a:xfrm>
            <a:off x="573024" y="3674102"/>
            <a:ext cx="1011936" cy="369332"/>
            <a:chOff x="707136" y="1020556"/>
            <a:chExt cx="1011936" cy="369332"/>
          </a:xfrm>
        </p:grpSpPr>
        <p:cxnSp>
          <p:nvCxnSpPr>
            <p:cNvPr id="43" name="直接箭头连接符 42">
              <a:extLst>
                <a:ext uri="{FF2B5EF4-FFF2-40B4-BE49-F238E27FC236}">
                  <a16:creationId xmlns:a16="http://schemas.microsoft.com/office/drawing/2014/main" id="{8C8012BC-A09A-4159-A53F-58BEF0D20DB8}"/>
                </a:ext>
              </a:extLst>
            </p:cNvPr>
            <p:cNvCxnSpPr>
              <a:cxnSpLocks/>
            </p:cNvCxnSpPr>
            <p:nvPr/>
          </p:nvCxnSpPr>
          <p:spPr>
            <a:xfrm>
              <a:off x="1402080" y="1219200"/>
              <a:ext cx="31699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CC4E24E2-E9C0-430B-8CCE-0B3DD1896E43}"/>
                </a:ext>
              </a:extLst>
            </p:cNvPr>
            <p:cNvSpPr txBox="1"/>
            <p:nvPr/>
          </p:nvSpPr>
          <p:spPr>
            <a:xfrm>
              <a:off x="707136" y="1020556"/>
              <a:ext cx="8656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top-L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B50CC9F1-75A3-4F5E-944B-4D7E699C1FEB}"/>
              </a:ext>
            </a:extLst>
          </p:cNvPr>
          <p:cNvGrpSpPr/>
          <p:nvPr/>
        </p:nvGrpSpPr>
        <p:grpSpPr>
          <a:xfrm>
            <a:off x="6105651" y="3364992"/>
            <a:ext cx="1112013" cy="369332"/>
            <a:chOff x="460755" y="1020556"/>
            <a:chExt cx="1112013" cy="369332"/>
          </a:xfrm>
        </p:grpSpPr>
        <p:cxnSp>
          <p:nvCxnSpPr>
            <p:cNvPr id="48" name="直接箭头连接符 47">
              <a:extLst>
                <a:ext uri="{FF2B5EF4-FFF2-40B4-BE49-F238E27FC236}">
                  <a16:creationId xmlns:a16="http://schemas.microsoft.com/office/drawing/2014/main" id="{D1890F79-926C-48D9-B29A-F18A4DACFFE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0755" y="1205222"/>
              <a:ext cx="38659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9C9625B0-0889-436D-9290-9F6F3F9DF369}"/>
                </a:ext>
              </a:extLst>
            </p:cNvPr>
            <p:cNvSpPr txBox="1"/>
            <p:nvPr/>
          </p:nvSpPr>
          <p:spPr>
            <a:xfrm>
              <a:off x="707136" y="1020556"/>
              <a:ext cx="8656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top-R</a:t>
              </a:r>
              <a:endPara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6" name="文本框 55">
            <a:extLst>
              <a:ext uri="{FF2B5EF4-FFF2-40B4-BE49-F238E27FC236}">
                <a16:creationId xmlns:a16="http://schemas.microsoft.com/office/drawing/2014/main" id="{9AF49426-F135-41D3-A2B9-EA4BE13C3834}"/>
              </a:ext>
            </a:extLst>
          </p:cNvPr>
          <p:cNvSpPr txBox="1"/>
          <p:nvPr/>
        </p:nvSpPr>
        <p:spPr>
          <a:xfrm>
            <a:off x="877824" y="434447"/>
            <a:ext cx="865632" cy="36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17F6096-B59E-4EDE-ACAA-0893F23BAE05}"/>
              </a:ext>
            </a:extLst>
          </p:cNvPr>
          <p:cNvSpPr/>
          <p:nvPr/>
        </p:nvSpPr>
        <p:spPr>
          <a:xfrm>
            <a:off x="1926336" y="1060704"/>
            <a:ext cx="5852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E705368-F450-4BE7-82A7-6805F55FD316}"/>
              </a:ext>
            </a:extLst>
          </p:cNvPr>
          <p:cNvSpPr/>
          <p:nvPr/>
        </p:nvSpPr>
        <p:spPr>
          <a:xfrm>
            <a:off x="1926336" y="1389888"/>
            <a:ext cx="5852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7B198BE1-C8C5-4AAC-B44D-E0BA13537646}"/>
              </a:ext>
            </a:extLst>
          </p:cNvPr>
          <p:cNvSpPr/>
          <p:nvPr/>
        </p:nvSpPr>
        <p:spPr>
          <a:xfrm>
            <a:off x="1926336" y="1719072"/>
            <a:ext cx="5852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20ABA38-B242-47D3-804A-01370E72B0E7}"/>
              </a:ext>
            </a:extLst>
          </p:cNvPr>
          <p:cNvSpPr/>
          <p:nvPr/>
        </p:nvSpPr>
        <p:spPr>
          <a:xfrm>
            <a:off x="1926336" y="2048256"/>
            <a:ext cx="5852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87938745-8D9F-450F-ADE9-CBDC2F97C3F1}"/>
              </a:ext>
            </a:extLst>
          </p:cNvPr>
          <p:cNvSpPr/>
          <p:nvPr/>
        </p:nvSpPr>
        <p:spPr>
          <a:xfrm>
            <a:off x="1926336" y="2377440"/>
            <a:ext cx="5852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0D8D6EA-367E-4ED6-B59D-B0B75A74565A}"/>
              </a:ext>
            </a:extLst>
          </p:cNvPr>
          <p:cNvSpPr/>
          <p:nvPr/>
        </p:nvSpPr>
        <p:spPr>
          <a:xfrm>
            <a:off x="1926336" y="2706624"/>
            <a:ext cx="5852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7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CFAB9464-088F-4CD2-8395-54BED4BF717E}"/>
              </a:ext>
            </a:extLst>
          </p:cNvPr>
          <p:cNvSpPr/>
          <p:nvPr/>
        </p:nvSpPr>
        <p:spPr>
          <a:xfrm>
            <a:off x="1926336" y="3035808"/>
            <a:ext cx="5852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7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0AEB1C55-F0E6-44E3-B304-D8C11CD02362}"/>
              </a:ext>
            </a:extLst>
          </p:cNvPr>
          <p:cNvSpPr/>
          <p:nvPr/>
        </p:nvSpPr>
        <p:spPr>
          <a:xfrm>
            <a:off x="1926336" y="3364992"/>
            <a:ext cx="5852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7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880809FA-3627-4CFF-B62E-A623550A1A78}"/>
              </a:ext>
            </a:extLst>
          </p:cNvPr>
          <p:cNvSpPr/>
          <p:nvPr/>
        </p:nvSpPr>
        <p:spPr>
          <a:xfrm>
            <a:off x="1926336" y="3694176"/>
            <a:ext cx="5852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6F82AE59-4291-4EE1-88B6-7F726BFD2BF0}"/>
              </a:ext>
            </a:extLst>
          </p:cNvPr>
          <p:cNvSpPr/>
          <p:nvPr/>
        </p:nvSpPr>
        <p:spPr>
          <a:xfrm>
            <a:off x="1926336" y="4023360"/>
            <a:ext cx="5852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782A0A6F-9A57-4BCD-A694-6CB57E546B94}"/>
              </a:ext>
            </a:extLst>
          </p:cNvPr>
          <p:cNvSpPr/>
          <p:nvPr/>
        </p:nvSpPr>
        <p:spPr>
          <a:xfrm>
            <a:off x="1926336" y="4352544"/>
            <a:ext cx="5852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17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47D50D29-283C-4FBA-BDBC-5E97FC4DEB4E}"/>
              </a:ext>
            </a:extLst>
          </p:cNvPr>
          <p:cNvSpPr/>
          <p:nvPr/>
        </p:nvSpPr>
        <p:spPr>
          <a:xfrm>
            <a:off x="1926336" y="4681728"/>
            <a:ext cx="5852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18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AF8812C-9BE9-460E-BF67-5ED9025AC5C1}"/>
              </a:ext>
            </a:extLst>
          </p:cNvPr>
          <p:cNvSpPr txBox="1"/>
          <p:nvPr/>
        </p:nvSpPr>
        <p:spPr>
          <a:xfrm>
            <a:off x="573024" y="5669280"/>
            <a:ext cx="8156448" cy="646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i="1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Z</a:t>
            </a:r>
            <a:r>
              <a:rPr lang="en-US" altLang="zh-CN" sz="1800" i="1" baseline="-250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L</a:t>
            </a:r>
            <a:r>
              <a:rPr lang="en-US" altLang="zh-CN" sz="18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1800" i="1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top-L</a:t>
            </a:r>
            <a:r>
              <a:rPr lang="en-US" altLang="zh-CN" sz="18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].y &gt;</a:t>
            </a:r>
            <a:r>
              <a:rPr lang="en-US" altLang="zh-CN" sz="1800" i="1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 Z</a:t>
            </a:r>
            <a:r>
              <a:rPr lang="en-US" altLang="zh-CN" sz="1800" i="1" baseline="-250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sz="18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1800" i="1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top-R</a:t>
            </a:r>
            <a:r>
              <a:rPr lang="en-US" altLang="zh-CN" sz="18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].y + </a:t>
            </a:r>
            <a:r>
              <a:rPr lang="en-US" altLang="zh-CN" sz="1800" i="1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d</a:t>
            </a:r>
            <a:r>
              <a:rPr lang="en-US" altLang="zh-CN" sz="18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sz="18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即</a:t>
            </a:r>
            <a:r>
              <a:rPr lang="en-US" altLang="zh-CN" sz="18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15&gt;9+0, </a:t>
            </a:r>
            <a:r>
              <a:rPr lang="en-US" altLang="zh-CN" sz="1800" i="1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Z</a:t>
            </a:r>
            <a:r>
              <a:rPr lang="en-US" altLang="zh-CN" sz="1800" i="1" baseline="-250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L</a:t>
            </a:r>
            <a:r>
              <a:rPr lang="zh-CN" altLang="en-US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中后续元素</a:t>
            </a:r>
            <a:r>
              <a:rPr lang="en-US" altLang="zh-CN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y</a:t>
            </a:r>
            <a:r>
              <a:rPr lang="zh-CN" altLang="en-US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值都不比</a:t>
            </a:r>
            <a:r>
              <a:rPr lang="en-US" altLang="zh-CN" sz="1800" i="1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Z</a:t>
            </a:r>
            <a:r>
              <a:rPr lang="en-US" altLang="zh-CN" sz="1800" i="1" baseline="-250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L</a:t>
            </a:r>
            <a:r>
              <a:rPr lang="en-US" altLang="zh-CN" sz="18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1800" i="1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top-L</a:t>
            </a:r>
            <a:r>
              <a:rPr lang="en-US" altLang="zh-CN" sz="18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].y</a:t>
            </a:r>
            <a:r>
              <a:rPr lang="zh-CN" altLang="en-US" sz="18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小，因此它们与</a:t>
            </a:r>
            <a:r>
              <a:rPr lang="en-US" altLang="zh-CN" sz="1800" i="1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Z</a:t>
            </a:r>
            <a:r>
              <a:rPr lang="en-US" altLang="zh-CN" sz="1800" i="1" baseline="-250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sz="18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1800" i="1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top-R</a:t>
            </a:r>
            <a:r>
              <a:rPr lang="en-US" altLang="zh-CN" sz="18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]</a:t>
            </a:r>
            <a:r>
              <a:rPr lang="zh-CN" altLang="en-US" sz="18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的距离必然大于</a:t>
            </a:r>
            <a:r>
              <a:rPr lang="en-US" altLang="zh-CN" sz="1800" i="1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d</a:t>
            </a:r>
            <a:r>
              <a:rPr lang="en-US" altLang="zh-CN" sz="18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1800" i="1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top-R</a:t>
            </a:r>
            <a:r>
              <a:rPr lang="zh-CN" altLang="en-US" sz="18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增加</a:t>
            </a:r>
            <a:r>
              <a:rPr lang="en-US" altLang="zh-CN" sz="18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9275CA2-3D1C-431A-8E14-CC2AAEA81A8B}"/>
              </a:ext>
            </a:extLst>
          </p:cNvPr>
          <p:cNvSpPr txBox="1"/>
          <p:nvPr/>
        </p:nvSpPr>
        <p:spPr>
          <a:xfrm>
            <a:off x="5004816" y="430145"/>
            <a:ext cx="2926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 =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[3],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[4])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44F46C8-6F6B-48A0-8E81-3DD711F14B2D}"/>
              </a:ext>
            </a:extLst>
          </p:cNvPr>
          <p:cNvSpPr txBox="1"/>
          <p:nvPr/>
        </p:nvSpPr>
        <p:spPr>
          <a:xfrm>
            <a:off x="7137884" y="2100442"/>
            <a:ext cx="18110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华文新魏" panose="02010800040101010101" pitchFamily="2" charset="-122"/>
              </a:rPr>
              <a:t>数组中只显示各个点的</a:t>
            </a:r>
            <a:r>
              <a:rPr lang="en-US" altLang="zh-CN" dirty="0">
                <a:latin typeface="Times New Roman" panose="02020603050405020304" pitchFamily="18" charset="0"/>
                <a:ea typeface="华文新魏" panose="02010800040101010101" pitchFamily="2" charset="-122"/>
              </a:rPr>
              <a:t>y</a:t>
            </a:r>
            <a:r>
              <a:rPr lang="zh-CN" altLang="en-US" dirty="0">
                <a:latin typeface="Times New Roman" panose="02020603050405020304" pitchFamily="18" charset="0"/>
                <a:ea typeface="华文新魏" panose="02010800040101010101" pitchFamily="2" charset="-122"/>
              </a:rPr>
              <a:t>坐标值</a:t>
            </a:r>
          </a:p>
        </p:txBody>
      </p:sp>
    </p:spTree>
    <p:extLst>
      <p:ext uri="{BB962C8B-B14F-4D97-AF65-F5344CB8AC3E}">
        <p14:creationId xmlns:p14="http://schemas.microsoft.com/office/powerpoint/2010/main" val="659023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 27">
            <a:extLst>
              <a:ext uri="{FF2B5EF4-FFF2-40B4-BE49-F238E27FC236}">
                <a16:creationId xmlns:a16="http://schemas.microsoft.com/office/drawing/2014/main" id="{2C9CEB6D-F0F0-44E8-A92F-52CB478A093B}"/>
              </a:ext>
            </a:extLst>
          </p:cNvPr>
          <p:cNvSpPr txBox="1"/>
          <p:nvPr/>
        </p:nvSpPr>
        <p:spPr>
          <a:xfrm>
            <a:off x="1926336" y="5155430"/>
            <a:ext cx="585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endParaRPr lang="zh-CN" altLang="en-US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76AFAA3E-07F5-42B4-8D8A-CFFD30617918}"/>
              </a:ext>
            </a:extLst>
          </p:cNvPr>
          <p:cNvSpPr txBox="1"/>
          <p:nvPr/>
        </p:nvSpPr>
        <p:spPr>
          <a:xfrm>
            <a:off x="5437632" y="5155430"/>
            <a:ext cx="585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zh-CN" altLang="en-US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500B329B-2EFB-4D9B-B0F2-ED269AD4FAA3}"/>
              </a:ext>
            </a:extLst>
          </p:cNvPr>
          <p:cNvSpPr/>
          <p:nvPr/>
        </p:nvSpPr>
        <p:spPr>
          <a:xfrm>
            <a:off x="5437632" y="1060704"/>
            <a:ext cx="5852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3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EDB18D20-FEB2-46E8-AD42-A0EC20191A51}"/>
              </a:ext>
            </a:extLst>
          </p:cNvPr>
          <p:cNvSpPr/>
          <p:nvPr/>
        </p:nvSpPr>
        <p:spPr>
          <a:xfrm>
            <a:off x="5437632" y="1389888"/>
            <a:ext cx="5852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7CCD152F-57D1-4C46-8157-EFF3AF6BDAB7}"/>
              </a:ext>
            </a:extLst>
          </p:cNvPr>
          <p:cNvSpPr/>
          <p:nvPr/>
        </p:nvSpPr>
        <p:spPr>
          <a:xfrm>
            <a:off x="5437632" y="1719072"/>
            <a:ext cx="5852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6B9CB680-CD91-4701-9C2B-6AB64D324C3A}"/>
              </a:ext>
            </a:extLst>
          </p:cNvPr>
          <p:cNvSpPr/>
          <p:nvPr/>
        </p:nvSpPr>
        <p:spPr>
          <a:xfrm>
            <a:off x="5437632" y="2048256"/>
            <a:ext cx="5852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CBC17E72-E7C7-4D84-B531-6E4F0D680C94}"/>
              </a:ext>
            </a:extLst>
          </p:cNvPr>
          <p:cNvSpPr/>
          <p:nvPr/>
        </p:nvSpPr>
        <p:spPr>
          <a:xfrm>
            <a:off x="5437632" y="2377440"/>
            <a:ext cx="5852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AB529D3E-A461-48BD-AC49-2C5AC99A585E}"/>
              </a:ext>
            </a:extLst>
          </p:cNvPr>
          <p:cNvSpPr/>
          <p:nvPr/>
        </p:nvSpPr>
        <p:spPr>
          <a:xfrm>
            <a:off x="5437632" y="2706624"/>
            <a:ext cx="5852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81BE9049-ABC6-4207-9735-696AB8B3828C}"/>
              </a:ext>
            </a:extLst>
          </p:cNvPr>
          <p:cNvSpPr/>
          <p:nvPr/>
        </p:nvSpPr>
        <p:spPr>
          <a:xfrm>
            <a:off x="5437632" y="3035808"/>
            <a:ext cx="5852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9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0A4BCEEF-0BE9-4D22-8358-E806551EA439}"/>
              </a:ext>
            </a:extLst>
          </p:cNvPr>
          <p:cNvSpPr/>
          <p:nvPr/>
        </p:nvSpPr>
        <p:spPr>
          <a:xfrm>
            <a:off x="5437632" y="3364992"/>
            <a:ext cx="5852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9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5738E8F8-6F28-4591-9A2F-788E664C6533}"/>
              </a:ext>
            </a:extLst>
          </p:cNvPr>
          <p:cNvSpPr/>
          <p:nvPr/>
        </p:nvSpPr>
        <p:spPr>
          <a:xfrm>
            <a:off x="5437632" y="3694176"/>
            <a:ext cx="5852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9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6BAD99DD-D664-4FD6-870E-EF8C22839A94}"/>
              </a:ext>
            </a:extLst>
          </p:cNvPr>
          <p:cNvSpPr/>
          <p:nvPr/>
        </p:nvSpPr>
        <p:spPr>
          <a:xfrm>
            <a:off x="5437632" y="4023360"/>
            <a:ext cx="5852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1E66ECCE-962C-4163-BD29-27DDFD4E6CDD}"/>
              </a:ext>
            </a:extLst>
          </p:cNvPr>
          <p:cNvSpPr/>
          <p:nvPr/>
        </p:nvSpPr>
        <p:spPr>
          <a:xfrm>
            <a:off x="5437632" y="4352544"/>
            <a:ext cx="5852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14B4C193-DF01-4CA4-B650-9D189CC83B97}"/>
              </a:ext>
            </a:extLst>
          </p:cNvPr>
          <p:cNvSpPr/>
          <p:nvPr/>
        </p:nvSpPr>
        <p:spPr>
          <a:xfrm>
            <a:off x="5437632" y="4681728"/>
            <a:ext cx="5852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12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7B127FEF-5A85-4694-96F7-CD83046735A5}"/>
              </a:ext>
            </a:extLst>
          </p:cNvPr>
          <p:cNvGrpSpPr/>
          <p:nvPr/>
        </p:nvGrpSpPr>
        <p:grpSpPr>
          <a:xfrm>
            <a:off x="573024" y="3674102"/>
            <a:ext cx="1011936" cy="369332"/>
            <a:chOff x="707136" y="1020556"/>
            <a:chExt cx="1011936" cy="369332"/>
          </a:xfrm>
        </p:grpSpPr>
        <p:cxnSp>
          <p:nvCxnSpPr>
            <p:cNvPr id="43" name="直接箭头连接符 42">
              <a:extLst>
                <a:ext uri="{FF2B5EF4-FFF2-40B4-BE49-F238E27FC236}">
                  <a16:creationId xmlns:a16="http://schemas.microsoft.com/office/drawing/2014/main" id="{8C8012BC-A09A-4159-A53F-58BEF0D20DB8}"/>
                </a:ext>
              </a:extLst>
            </p:cNvPr>
            <p:cNvCxnSpPr>
              <a:cxnSpLocks/>
            </p:cNvCxnSpPr>
            <p:nvPr/>
          </p:nvCxnSpPr>
          <p:spPr>
            <a:xfrm>
              <a:off x="1402080" y="1219200"/>
              <a:ext cx="31699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CC4E24E2-E9C0-430B-8CCE-0B3DD1896E43}"/>
                </a:ext>
              </a:extLst>
            </p:cNvPr>
            <p:cNvSpPr txBox="1"/>
            <p:nvPr/>
          </p:nvSpPr>
          <p:spPr>
            <a:xfrm>
              <a:off x="707136" y="1020556"/>
              <a:ext cx="8656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top-L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B50CC9F1-75A3-4F5E-944B-4D7E699C1FEB}"/>
              </a:ext>
            </a:extLst>
          </p:cNvPr>
          <p:cNvGrpSpPr/>
          <p:nvPr/>
        </p:nvGrpSpPr>
        <p:grpSpPr>
          <a:xfrm>
            <a:off x="6105651" y="3694176"/>
            <a:ext cx="1112013" cy="369332"/>
            <a:chOff x="460755" y="1020556"/>
            <a:chExt cx="1112013" cy="369332"/>
          </a:xfrm>
        </p:grpSpPr>
        <p:cxnSp>
          <p:nvCxnSpPr>
            <p:cNvPr id="48" name="直接箭头连接符 47">
              <a:extLst>
                <a:ext uri="{FF2B5EF4-FFF2-40B4-BE49-F238E27FC236}">
                  <a16:creationId xmlns:a16="http://schemas.microsoft.com/office/drawing/2014/main" id="{D1890F79-926C-48D9-B29A-F18A4DACFFE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0755" y="1205222"/>
              <a:ext cx="38659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9C9625B0-0889-436D-9290-9F6F3F9DF369}"/>
                </a:ext>
              </a:extLst>
            </p:cNvPr>
            <p:cNvSpPr txBox="1"/>
            <p:nvPr/>
          </p:nvSpPr>
          <p:spPr>
            <a:xfrm>
              <a:off x="707136" y="1020556"/>
              <a:ext cx="8656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top-R</a:t>
              </a:r>
              <a:endPara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6" name="文本框 55">
            <a:extLst>
              <a:ext uri="{FF2B5EF4-FFF2-40B4-BE49-F238E27FC236}">
                <a16:creationId xmlns:a16="http://schemas.microsoft.com/office/drawing/2014/main" id="{9AF49426-F135-41D3-A2B9-EA4BE13C3834}"/>
              </a:ext>
            </a:extLst>
          </p:cNvPr>
          <p:cNvSpPr txBox="1"/>
          <p:nvPr/>
        </p:nvSpPr>
        <p:spPr>
          <a:xfrm>
            <a:off x="877824" y="434447"/>
            <a:ext cx="865632" cy="36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17F6096-B59E-4EDE-ACAA-0893F23BAE05}"/>
              </a:ext>
            </a:extLst>
          </p:cNvPr>
          <p:cNvSpPr/>
          <p:nvPr/>
        </p:nvSpPr>
        <p:spPr>
          <a:xfrm>
            <a:off x="1926336" y="1060704"/>
            <a:ext cx="5852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E705368-F450-4BE7-82A7-6805F55FD316}"/>
              </a:ext>
            </a:extLst>
          </p:cNvPr>
          <p:cNvSpPr/>
          <p:nvPr/>
        </p:nvSpPr>
        <p:spPr>
          <a:xfrm>
            <a:off x="1926336" y="1389888"/>
            <a:ext cx="5852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7B198BE1-C8C5-4AAC-B44D-E0BA13537646}"/>
              </a:ext>
            </a:extLst>
          </p:cNvPr>
          <p:cNvSpPr/>
          <p:nvPr/>
        </p:nvSpPr>
        <p:spPr>
          <a:xfrm>
            <a:off x="1926336" y="1719072"/>
            <a:ext cx="5852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20ABA38-B242-47D3-804A-01370E72B0E7}"/>
              </a:ext>
            </a:extLst>
          </p:cNvPr>
          <p:cNvSpPr/>
          <p:nvPr/>
        </p:nvSpPr>
        <p:spPr>
          <a:xfrm>
            <a:off x="1926336" y="2048256"/>
            <a:ext cx="5852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87938745-8D9F-450F-ADE9-CBDC2F97C3F1}"/>
              </a:ext>
            </a:extLst>
          </p:cNvPr>
          <p:cNvSpPr/>
          <p:nvPr/>
        </p:nvSpPr>
        <p:spPr>
          <a:xfrm>
            <a:off x="1926336" y="2377440"/>
            <a:ext cx="5852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0D8D6EA-367E-4ED6-B59D-B0B75A74565A}"/>
              </a:ext>
            </a:extLst>
          </p:cNvPr>
          <p:cNvSpPr/>
          <p:nvPr/>
        </p:nvSpPr>
        <p:spPr>
          <a:xfrm>
            <a:off x="1926336" y="2706624"/>
            <a:ext cx="5852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7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CFAB9464-088F-4CD2-8395-54BED4BF717E}"/>
              </a:ext>
            </a:extLst>
          </p:cNvPr>
          <p:cNvSpPr/>
          <p:nvPr/>
        </p:nvSpPr>
        <p:spPr>
          <a:xfrm>
            <a:off x="1926336" y="3035808"/>
            <a:ext cx="5852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7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0AEB1C55-F0E6-44E3-B304-D8C11CD02362}"/>
              </a:ext>
            </a:extLst>
          </p:cNvPr>
          <p:cNvSpPr/>
          <p:nvPr/>
        </p:nvSpPr>
        <p:spPr>
          <a:xfrm>
            <a:off x="1926336" y="3364992"/>
            <a:ext cx="5852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7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880809FA-3627-4CFF-B62E-A623550A1A78}"/>
              </a:ext>
            </a:extLst>
          </p:cNvPr>
          <p:cNvSpPr/>
          <p:nvPr/>
        </p:nvSpPr>
        <p:spPr>
          <a:xfrm>
            <a:off x="1926336" y="3694176"/>
            <a:ext cx="5852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6F82AE59-4291-4EE1-88B6-7F726BFD2BF0}"/>
              </a:ext>
            </a:extLst>
          </p:cNvPr>
          <p:cNvSpPr/>
          <p:nvPr/>
        </p:nvSpPr>
        <p:spPr>
          <a:xfrm>
            <a:off x="1926336" y="4023360"/>
            <a:ext cx="5852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782A0A6F-9A57-4BCD-A694-6CB57E546B94}"/>
              </a:ext>
            </a:extLst>
          </p:cNvPr>
          <p:cNvSpPr/>
          <p:nvPr/>
        </p:nvSpPr>
        <p:spPr>
          <a:xfrm>
            <a:off x="1926336" y="4352544"/>
            <a:ext cx="5852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17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47D50D29-283C-4FBA-BDBC-5E97FC4DEB4E}"/>
              </a:ext>
            </a:extLst>
          </p:cNvPr>
          <p:cNvSpPr/>
          <p:nvPr/>
        </p:nvSpPr>
        <p:spPr>
          <a:xfrm>
            <a:off x="1926336" y="4681728"/>
            <a:ext cx="5852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18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AF8812C-9BE9-460E-BF67-5ED9025AC5C1}"/>
              </a:ext>
            </a:extLst>
          </p:cNvPr>
          <p:cNvSpPr txBox="1"/>
          <p:nvPr/>
        </p:nvSpPr>
        <p:spPr>
          <a:xfrm>
            <a:off x="573024" y="5669280"/>
            <a:ext cx="8156448" cy="646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i="1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Z</a:t>
            </a:r>
            <a:r>
              <a:rPr lang="en-US" altLang="zh-CN" sz="1800" i="1" baseline="-250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L</a:t>
            </a:r>
            <a:r>
              <a:rPr lang="en-US" altLang="zh-CN" sz="18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1800" i="1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top-L</a:t>
            </a:r>
            <a:r>
              <a:rPr lang="en-US" altLang="zh-CN" sz="18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].y &gt;</a:t>
            </a:r>
            <a:r>
              <a:rPr lang="en-US" altLang="zh-CN" sz="1800" i="1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 Z</a:t>
            </a:r>
            <a:r>
              <a:rPr lang="en-US" altLang="zh-CN" sz="1800" i="1" baseline="-250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sz="18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1800" i="1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top-R</a:t>
            </a:r>
            <a:r>
              <a:rPr lang="en-US" altLang="zh-CN" sz="18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].y + </a:t>
            </a:r>
            <a:r>
              <a:rPr lang="en-US" altLang="zh-CN" sz="1800" i="1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d</a:t>
            </a:r>
            <a:r>
              <a:rPr lang="en-US" altLang="zh-CN" sz="18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sz="18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即</a:t>
            </a:r>
            <a:r>
              <a:rPr lang="en-US" altLang="zh-CN" sz="18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15&gt;9+0, </a:t>
            </a:r>
            <a:r>
              <a:rPr lang="en-US" altLang="zh-CN" sz="1800" i="1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Z</a:t>
            </a:r>
            <a:r>
              <a:rPr lang="en-US" altLang="zh-CN" sz="1800" i="1" baseline="-250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L</a:t>
            </a:r>
            <a:r>
              <a:rPr lang="zh-CN" altLang="en-US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中后续元素</a:t>
            </a:r>
            <a:r>
              <a:rPr lang="en-US" altLang="zh-CN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y</a:t>
            </a:r>
            <a:r>
              <a:rPr lang="zh-CN" altLang="en-US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值都不比</a:t>
            </a:r>
            <a:r>
              <a:rPr lang="en-US" altLang="zh-CN" sz="1800" i="1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Z</a:t>
            </a:r>
            <a:r>
              <a:rPr lang="en-US" altLang="zh-CN" sz="1800" i="1" baseline="-250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L</a:t>
            </a:r>
            <a:r>
              <a:rPr lang="en-US" altLang="zh-CN" sz="18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1800" i="1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top-L</a:t>
            </a:r>
            <a:r>
              <a:rPr lang="en-US" altLang="zh-CN" sz="18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].y</a:t>
            </a:r>
            <a:r>
              <a:rPr lang="zh-CN" altLang="en-US" sz="18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小，因此它们与</a:t>
            </a:r>
            <a:r>
              <a:rPr lang="en-US" altLang="zh-CN" sz="1800" i="1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Z</a:t>
            </a:r>
            <a:r>
              <a:rPr lang="en-US" altLang="zh-CN" sz="1800" i="1" baseline="-250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sz="18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1800" i="1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top-R</a:t>
            </a:r>
            <a:r>
              <a:rPr lang="en-US" altLang="zh-CN" sz="18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]</a:t>
            </a:r>
            <a:r>
              <a:rPr lang="zh-CN" altLang="en-US" sz="18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的距离必然大于</a:t>
            </a:r>
            <a:r>
              <a:rPr lang="en-US" altLang="zh-CN" sz="1800" i="1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d</a:t>
            </a:r>
            <a:r>
              <a:rPr lang="en-US" altLang="zh-CN" sz="18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1800" i="1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top-R</a:t>
            </a:r>
            <a:r>
              <a:rPr lang="zh-CN" altLang="en-US" sz="18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增加</a:t>
            </a:r>
            <a:r>
              <a:rPr lang="en-US" altLang="zh-CN" sz="18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85E371C-7A49-4D46-BAA8-06D1EE6DCEEE}"/>
              </a:ext>
            </a:extLst>
          </p:cNvPr>
          <p:cNvSpPr txBox="1"/>
          <p:nvPr/>
        </p:nvSpPr>
        <p:spPr>
          <a:xfrm>
            <a:off x="5004816" y="430145"/>
            <a:ext cx="2926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 =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[3],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[4])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6612FCE-D06D-4075-9E72-C19397BD7B5A}"/>
              </a:ext>
            </a:extLst>
          </p:cNvPr>
          <p:cNvSpPr txBox="1"/>
          <p:nvPr/>
        </p:nvSpPr>
        <p:spPr>
          <a:xfrm>
            <a:off x="7137884" y="2100442"/>
            <a:ext cx="18110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华文新魏" panose="02010800040101010101" pitchFamily="2" charset="-122"/>
              </a:rPr>
              <a:t>数组中只显示各个点的</a:t>
            </a:r>
            <a:r>
              <a:rPr lang="en-US" altLang="zh-CN" dirty="0">
                <a:latin typeface="Times New Roman" panose="02020603050405020304" pitchFamily="18" charset="0"/>
                <a:ea typeface="华文新魏" panose="02010800040101010101" pitchFamily="2" charset="-122"/>
              </a:rPr>
              <a:t>y</a:t>
            </a:r>
            <a:r>
              <a:rPr lang="zh-CN" altLang="en-US" dirty="0">
                <a:latin typeface="Times New Roman" panose="02020603050405020304" pitchFamily="18" charset="0"/>
                <a:ea typeface="华文新魏" panose="02010800040101010101" pitchFamily="2" charset="-122"/>
              </a:rPr>
              <a:t>坐标值</a:t>
            </a:r>
          </a:p>
        </p:txBody>
      </p:sp>
    </p:spTree>
    <p:extLst>
      <p:ext uri="{BB962C8B-B14F-4D97-AF65-F5344CB8AC3E}">
        <p14:creationId xmlns:p14="http://schemas.microsoft.com/office/powerpoint/2010/main" val="42738424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 27">
            <a:extLst>
              <a:ext uri="{FF2B5EF4-FFF2-40B4-BE49-F238E27FC236}">
                <a16:creationId xmlns:a16="http://schemas.microsoft.com/office/drawing/2014/main" id="{2C9CEB6D-F0F0-44E8-A92F-52CB478A093B}"/>
              </a:ext>
            </a:extLst>
          </p:cNvPr>
          <p:cNvSpPr txBox="1"/>
          <p:nvPr/>
        </p:nvSpPr>
        <p:spPr>
          <a:xfrm>
            <a:off x="1926336" y="5155430"/>
            <a:ext cx="585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endParaRPr lang="zh-CN" altLang="en-US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76AFAA3E-07F5-42B4-8D8A-CFFD30617918}"/>
              </a:ext>
            </a:extLst>
          </p:cNvPr>
          <p:cNvSpPr txBox="1"/>
          <p:nvPr/>
        </p:nvSpPr>
        <p:spPr>
          <a:xfrm>
            <a:off x="5437632" y="5155430"/>
            <a:ext cx="585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zh-CN" altLang="en-US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500B329B-2EFB-4D9B-B0F2-ED269AD4FAA3}"/>
              </a:ext>
            </a:extLst>
          </p:cNvPr>
          <p:cNvSpPr/>
          <p:nvPr/>
        </p:nvSpPr>
        <p:spPr>
          <a:xfrm>
            <a:off x="5437632" y="1060704"/>
            <a:ext cx="5852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3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EDB18D20-FEB2-46E8-AD42-A0EC20191A51}"/>
              </a:ext>
            </a:extLst>
          </p:cNvPr>
          <p:cNvSpPr/>
          <p:nvPr/>
        </p:nvSpPr>
        <p:spPr>
          <a:xfrm>
            <a:off x="5437632" y="1389888"/>
            <a:ext cx="5852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7CCD152F-57D1-4C46-8157-EFF3AF6BDAB7}"/>
              </a:ext>
            </a:extLst>
          </p:cNvPr>
          <p:cNvSpPr/>
          <p:nvPr/>
        </p:nvSpPr>
        <p:spPr>
          <a:xfrm>
            <a:off x="5437632" y="1719072"/>
            <a:ext cx="5852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6B9CB680-CD91-4701-9C2B-6AB64D324C3A}"/>
              </a:ext>
            </a:extLst>
          </p:cNvPr>
          <p:cNvSpPr/>
          <p:nvPr/>
        </p:nvSpPr>
        <p:spPr>
          <a:xfrm>
            <a:off x="5437632" y="2048256"/>
            <a:ext cx="5852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CBC17E72-E7C7-4D84-B531-6E4F0D680C94}"/>
              </a:ext>
            </a:extLst>
          </p:cNvPr>
          <p:cNvSpPr/>
          <p:nvPr/>
        </p:nvSpPr>
        <p:spPr>
          <a:xfrm>
            <a:off x="5437632" y="2377440"/>
            <a:ext cx="5852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AB529D3E-A461-48BD-AC49-2C5AC99A585E}"/>
              </a:ext>
            </a:extLst>
          </p:cNvPr>
          <p:cNvSpPr/>
          <p:nvPr/>
        </p:nvSpPr>
        <p:spPr>
          <a:xfrm>
            <a:off x="5437632" y="2706624"/>
            <a:ext cx="5852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81BE9049-ABC6-4207-9735-696AB8B3828C}"/>
              </a:ext>
            </a:extLst>
          </p:cNvPr>
          <p:cNvSpPr/>
          <p:nvPr/>
        </p:nvSpPr>
        <p:spPr>
          <a:xfrm>
            <a:off x="5437632" y="3035808"/>
            <a:ext cx="5852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9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0A4BCEEF-0BE9-4D22-8358-E806551EA439}"/>
              </a:ext>
            </a:extLst>
          </p:cNvPr>
          <p:cNvSpPr/>
          <p:nvPr/>
        </p:nvSpPr>
        <p:spPr>
          <a:xfrm>
            <a:off x="5437632" y="3364992"/>
            <a:ext cx="5852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9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5738E8F8-6F28-4591-9A2F-788E664C6533}"/>
              </a:ext>
            </a:extLst>
          </p:cNvPr>
          <p:cNvSpPr/>
          <p:nvPr/>
        </p:nvSpPr>
        <p:spPr>
          <a:xfrm>
            <a:off x="5437632" y="3694176"/>
            <a:ext cx="5852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9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6BAD99DD-D664-4FD6-870E-EF8C22839A94}"/>
              </a:ext>
            </a:extLst>
          </p:cNvPr>
          <p:cNvSpPr/>
          <p:nvPr/>
        </p:nvSpPr>
        <p:spPr>
          <a:xfrm>
            <a:off x="5437632" y="4023360"/>
            <a:ext cx="5852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1E66ECCE-962C-4163-BD29-27DDFD4E6CDD}"/>
              </a:ext>
            </a:extLst>
          </p:cNvPr>
          <p:cNvSpPr/>
          <p:nvPr/>
        </p:nvSpPr>
        <p:spPr>
          <a:xfrm>
            <a:off x="5437632" y="4352544"/>
            <a:ext cx="5852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14B4C193-DF01-4CA4-B650-9D189CC83B97}"/>
              </a:ext>
            </a:extLst>
          </p:cNvPr>
          <p:cNvSpPr/>
          <p:nvPr/>
        </p:nvSpPr>
        <p:spPr>
          <a:xfrm>
            <a:off x="5437632" y="4681728"/>
            <a:ext cx="5852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12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7B127FEF-5A85-4694-96F7-CD83046735A5}"/>
              </a:ext>
            </a:extLst>
          </p:cNvPr>
          <p:cNvGrpSpPr/>
          <p:nvPr/>
        </p:nvGrpSpPr>
        <p:grpSpPr>
          <a:xfrm>
            <a:off x="573024" y="3674102"/>
            <a:ext cx="1011936" cy="369332"/>
            <a:chOff x="707136" y="1020556"/>
            <a:chExt cx="1011936" cy="369332"/>
          </a:xfrm>
        </p:grpSpPr>
        <p:cxnSp>
          <p:nvCxnSpPr>
            <p:cNvPr id="43" name="直接箭头连接符 42">
              <a:extLst>
                <a:ext uri="{FF2B5EF4-FFF2-40B4-BE49-F238E27FC236}">
                  <a16:creationId xmlns:a16="http://schemas.microsoft.com/office/drawing/2014/main" id="{8C8012BC-A09A-4159-A53F-58BEF0D20DB8}"/>
                </a:ext>
              </a:extLst>
            </p:cNvPr>
            <p:cNvCxnSpPr>
              <a:cxnSpLocks/>
            </p:cNvCxnSpPr>
            <p:nvPr/>
          </p:nvCxnSpPr>
          <p:spPr>
            <a:xfrm>
              <a:off x="1402080" y="1219200"/>
              <a:ext cx="31699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CC4E24E2-E9C0-430B-8CCE-0B3DD1896E43}"/>
                </a:ext>
              </a:extLst>
            </p:cNvPr>
            <p:cNvSpPr txBox="1"/>
            <p:nvPr/>
          </p:nvSpPr>
          <p:spPr>
            <a:xfrm>
              <a:off x="707136" y="1020556"/>
              <a:ext cx="8656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top-L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B50CC9F1-75A3-4F5E-944B-4D7E699C1FEB}"/>
              </a:ext>
            </a:extLst>
          </p:cNvPr>
          <p:cNvGrpSpPr/>
          <p:nvPr/>
        </p:nvGrpSpPr>
        <p:grpSpPr>
          <a:xfrm>
            <a:off x="6105651" y="4003286"/>
            <a:ext cx="1112013" cy="369332"/>
            <a:chOff x="460755" y="1020556"/>
            <a:chExt cx="1112013" cy="369332"/>
          </a:xfrm>
        </p:grpSpPr>
        <p:cxnSp>
          <p:nvCxnSpPr>
            <p:cNvPr id="48" name="直接箭头连接符 47">
              <a:extLst>
                <a:ext uri="{FF2B5EF4-FFF2-40B4-BE49-F238E27FC236}">
                  <a16:creationId xmlns:a16="http://schemas.microsoft.com/office/drawing/2014/main" id="{D1890F79-926C-48D9-B29A-F18A4DACFFE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0755" y="1205222"/>
              <a:ext cx="38659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9C9625B0-0889-436D-9290-9F6F3F9DF369}"/>
                </a:ext>
              </a:extLst>
            </p:cNvPr>
            <p:cNvSpPr txBox="1"/>
            <p:nvPr/>
          </p:nvSpPr>
          <p:spPr>
            <a:xfrm>
              <a:off x="707136" y="1020556"/>
              <a:ext cx="8656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top-R</a:t>
              </a:r>
              <a:endPara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6" name="文本框 55">
            <a:extLst>
              <a:ext uri="{FF2B5EF4-FFF2-40B4-BE49-F238E27FC236}">
                <a16:creationId xmlns:a16="http://schemas.microsoft.com/office/drawing/2014/main" id="{9AF49426-F135-41D3-A2B9-EA4BE13C3834}"/>
              </a:ext>
            </a:extLst>
          </p:cNvPr>
          <p:cNvSpPr txBox="1"/>
          <p:nvPr/>
        </p:nvSpPr>
        <p:spPr>
          <a:xfrm>
            <a:off x="877824" y="434447"/>
            <a:ext cx="865632" cy="36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17F6096-B59E-4EDE-ACAA-0893F23BAE05}"/>
              </a:ext>
            </a:extLst>
          </p:cNvPr>
          <p:cNvSpPr/>
          <p:nvPr/>
        </p:nvSpPr>
        <p:spPr>
          <a:xfrm>
            <a:off x="1926336" y="1060704"/>
            <a:ext cx="5852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E705368-F450-4BE7-82A7-6805F55FD316}"/>
              </a:ext>
            </a:extLst>
          </p:cNvPr>
          <p:cNvSpPr/>
          <p:nvPr/>
        </p:nvSpPr>
        <p:spPr>
          <a:xfrm>
            <a:off x="1926336" y="1389888"/>
            <a:ext cx="5852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7B198BE1-C8C5-4AAC-B44D-E0BA13537646}"/>
              </a:ext>
            </a:extLst>
          </p:cNvPr>
          <p:cNvSpPr/>
          <p:nvPr/>
        </p:nvSpPr>
        <p:spPr>
          <a:xfrm>
            <a:off x="1926336" y="1719072"/>
            <a:ext cx="5852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20ABA38-B242-47D3-804A-01370E72B0E7}"/>
              </a:ext>
            </a:extLst>
          </p:cNvPr>
          <p:cNvSpPr/>
          <p:nvPr/>
        </p:nvSpPr>
        <p:spPr>
          <a:xfrm>
            <a:off x="1926336" y="2048256"/>
            <a:ext cx="5852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87938745-8D9F-450F-ADE9-CBDC2F97C3F1}"/>
              </a:ext>
            </a:extLst>
          </p:cNvPr>
          <p:cNvSpPr/>
          <p:nvPr/>
        </p:nvSpPr>
        <p:spPr>
          <a:xfrm>
            <a:off x="1926336" y="2377440"/>
            <a:ext cx="5852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0D8D6EA-367E-4ED6-B59D-B0B75A74565A}"/>
              </a:ext>
            </a:extLst>
          </p:cNvPr>
          <p:cNvSpPr/>
          <p:nvPr/>
        </p:nvSpPr>
        <p:spPr>
          <a:xfrm>
            <a:off x="1926336" y="2706624"/>
            <a:ext cx="5852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7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CFAB9464-088F-4CD2-8395-54BED4BF717E}"/>
              </a:ext>
            </a:extLst>
          </p:cNvPr>
          <p:cNvSpPr/>
          <p:nvPr/>
        </p:nvSpPr>
        <p:spPr>
          <a:xfrm>
            <a:off x="1926336" y="3035808"/>
            <a:ext cx="5852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7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0AEB1C55-F0E6-44E3-B304-D8C11CD02362}"/>
              </a:ext>
            </a:extLst>
          </p:cNvPr>
          <p:cNvSpPr/>
          <p:nvPr/>
        </p:nvSpPr>
        <p:spPr>
          <a:xfrm>
            <a:off x="1926336" y="3364992"/>
            <a:ext cx="5852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7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880809FA-3627-4CFF-B62E-A623550A1A78}"/>
              </a:ext>
            </a:extLst>
          </p:cNvPr>
          <p:cNvSpPr/>
          <p:nvPr/>
        </p:nvSpPr>
        <p:spPr>
          <a:xfrm>
            <a:off x="1926336" y="3694176"/>
            <a:ext cx="5852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6F82AE59-4291-4EE1-88B6-7F726BFD2BF0}"/>
              </a:ext>
            </a:extLst>
          </p:cNvPr>
          <p:cNvSpPr/>
          <p:nvPr/>
        </p:nvSpPr>
        <p:spPr>
          <a:xfrm>
            <a:off x="1926336" y="4023360"/>
            <a:ext cx="5852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782A0A6F-9A57-4BCD-A694-6CB57E546B94}"/>
              </a:ext>
            </a:extLst>
          </p:cNvPr>
          <p:cNvSpPr/>
          <p:nvPr/>
        </p:nvSpPr>
        <p:spPr>
          <a:xfrm>
            <a:off x="1926336" y="4352544"/>
            <a:ext cx="5852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17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47D50D29-283C-4FBA-BDBC-5E97FC4DEB4E}"/>
              </a:ext>
            </a:extLst>
          </p:cNvPr>
          <p:cNvSpPr/>
          <p:nvPr/>
        </p:nvSpPr>
        <p:spPr>
          <a:xfrm>
            <a:off x="1926336" y="4681728"/>
            <a:ext cx="5852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18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AF8812C-9BE9-460E-BF67-5ED9025AC5C1}"/>
              </a:ext>
            </a:extLst>
          </p:cNvPr>
          <p:cNvSpPr txBox="1"/>
          <p:nvPr/>
        </p:nvSpPr>
        <p:spPr>
          <a:xfrm>
            <a:off x="573024" y="5669280"/>
            <a:ext cx="8156448" cy="646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i="1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Z</a:t>
            </a:r>
            <a:r>
              <a:rPr lang="en-US" altLang="zh-CN" sz="1800" i="1" baseline="-250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L</a:t>
            </a:r>
            <a:r>
              <a:rPr lang="en-US" altLang="zh-CN" sz="18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1800" i="1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top-L</a:t>
            </a:r>
            <a:r>
              <a:rPr lang="en-US" altLang="zh-CN" sz="18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].y &gt;</a:t>
            </a:r>
            <a:r>
              <a:rPr lang="en-US" altLang="zh-CN" sz="1800" i="1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 Z</a:t>
            </a:r>
            <a:r>
              <a:rPr lang="en-US" altLang="zh-CN" sz="1800" i="1" baseline="-250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sz="18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1800" i="1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top-R</a:t>
            </a:r>
            <a:r>
              <a:rPr lang="en-US" altLang="zh-CN" sz="18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].y + </a:t>
            </a:r>
            <a:r>
              <a:rPr lang="en-US" altLang="zh-CN" sz="1800" i="1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d</a:t>
            </a:r>
            <a:r>
              <a:rPr lang="en-US" altLang="zh-CN" sz="18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sz="18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即</a:t>
            </a:r>
            <a:r>
              <a:rPr lang="en-US" altLang="zh-CN" sz="18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15&gt;10+0, </a:t>
            </a:r>
            <a:r>
              <a:rPr lang="en-US" altLang="zh-CN" sz="1800" i="1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Z</a:t>
            </a:r>
            <a:r>
              <a:rPr lang="en-US" altLang="zh-CN" sz="1800" i="1" baseline="-250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L</a:t>
            </a:r>
            <a:r>
              <a:rPr lang="zh-CN" altLang="en-US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中后续元素</a:t>
            </a:r>
            <a:r>
              <a:rPr lang="en-US" altLang="zh-CN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y</a:t>
            </a:r>
            <a:r>
              <a:rPr lang="zh-CN" altLang="en-US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值都不比</a:t>
            </a:r>
            <a:r>
              <a:rPr lang="en-US" altLang="zh-CN" sz="1800" i="1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Z</a:t>
            </a:r>
            <a:r>
              <a:rPr lang="en-US" altLang="zh-CN" sz="1800" i="1" baseline="-250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L</a:t>
            </a:r>
            <a:r>
              <a:rPr lang="en-US" altLang="zh-CN" sz="18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1800" i="1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top-L</a:t>
            </a:r>
            <a:r>
              <a:rPr lang="en-US" altLang="zh-CN" sz="18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].y</a:t>
            </a:r>
            <a:r>
              <a:rPr lang="zh-CN" altLang="en-US" sz="18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小，因此它们与</a:t>
            </a:r>
            <a:r>
              <a:rPr lang="en-US" altLang="zh-CN" sz="1800" i="1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Z</a:t>
            </a:r>
            <a:r>
              <a:rPr lang="en-US" altLang="zh-CN" sz="1800" i="1" baseline="-250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sz="18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1800" i="1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top-R</a:t>
            </a:r>
            <a:r>
              <a:rPr lang="en-US" altLang="zh-CN" sz="18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]</a:t>
            </a:r>
            <a:r>
              <a:rPr lang="zh-CN" altLang="en-US" sz="18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的距离必然大于</a:t>
            </a:r>
            <a:r>
              <a:rPr lang="en-US" altLang="zh-CN" sz="1800" i="1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d</a:t>
            </a:r>
            <a:r>
              <a:rPr lang="en-US" altLang="zh-CN" sz="18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1800" i="1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top-R</a:t>
            </a:r>
            <a:r>
              <a:rPr lang="zh-CN" altLang="en-US" sz="18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增加</a:t>
            </a:r>
            <a:r>
              <a:rPr lang="en-US" altLang="zh-CN" sz="18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2ABF74D-B4BC-44AC-A57D-65CC77E7558B}"/>
              </a:ext>
            </a:extLst>
          </p:cNvPr>
          <p:cNvSpPr txBox="1"/>
          <p:nvPr/>
        </p:nvSpPr>
        <p:spPr>
          <a:xfrm>
            <a:off x="5004816" y="430145"/>
            <a:ext cx="2926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 =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[3],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[4])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34B00D3-785F-4EC7-89EB-1CB19B58CEF0}"/>
              </a:ext>
            </a:extLst>
          </p:cNvPr>
          <p:cNvSpPr txBox="1"/>
          <p:nvPr/>
        </p:nvSpPr>
        <p:spPr>
          <a:xfrm>
            <a:off x="7137884" y="2100442"/>
            <a:ext cx="18110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华文新魏" panose="02010800040101010101" pitchFamily="2" charset="-122"/>
              </a:rPr>
              <a:t>数组中只显示各个点的</a:t>
            </a:r>
            <a:r>
              <a:rPr lang="en-US" altLang="zh-CN" dirty="0">
                <a:latin typeface="Times New Roman" panose="02020603050405020304" pitchFamily="18" charset="0"/>
                <a:ea typeface="华文新魏" panose="02010800040101010101" pitchFamily="2" charset="-122"/>
              </a:rPr>
              <a:t>y</a:t>
            </a:r>
            <a:r>
              <a:rPr lang="zh-CN" altLang="en-US" dirty="0">
                <a:latin typeface="Times New Roman" panose="02020603050405020304" pitchFamily="18" charset="0"/>
                <a:ea typeface="华文新魏" panose="02010800040101010101" pitchFamily="2" charset="-122"/>
              </a:rPr>
              <a:t>坐标值</a:t>
            </a:r>
          </a:p>
        </p:txBody>
      </p:sp>
    </p:spTree>
    <p:extLst>
      <p:ext uri="{BB962C8B-B14F-4D97-AF65-F5344CB8AC3E}">
        <p14:creationId xmlns:p14="http://schemas.microsoft.com/office/powerpoint/2010/main" val="569350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 27">
            <a:extLst>
              <a:ext uri="{FF2B5EF4-FFF2-40B4-BE49-F238E27FC236}">
                <a16:creationId xmlns:a16="http://schemas.microsoft.com/office/drawing/2014/main" id="{2C9CEB6D-F0F0-44E8-A92F-52CB478A093B}"/>
              </a:ext>
            </a:extLst>
          </p:cNvPr>
          <p:cNvSpPr txBox="1"/>
          <p:nvPr/>
        </p:nvSpPr>
        <p:spPr>
          <a:xfrm>
            <a:off x="1926336" y="5155430"/>
            <a:ext cx="585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endParaRPr lang="zh-CN" altLang="en-US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76AFAA3E-07F5-42B4-8D8A-CFFD30617918}"/>
              </a:ext>
            </a:extLst>
          </p:cNvPr>
          <p:cNvSpPr txBox="1"/>
          <p:nvPr/>
        </p:nvSpPr>
        <p:spPr>
          <a:xfrm>
            <a:off x="5437632" y="5155430"/>
            <a:ext cx="585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zh-CN" altLang="en-US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500B329B-2EFB-4D9B-B0F2-ED269AD4FAA3}"/>
              </a:ext>
            </a:extLst>
          </p:cNvPr>
          <p:cNvSpPr/>
          <p:nvPr/>
        </p:nvSpPr>
        <p:spPr>
          <a:xfrm>
            <a:off x="5437632" y="1060704"/>
            <a:ext cx="5852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3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EDB18D20-FEB2-46E8-AD42-A0EC20191A51}"/>
              </a:ext>
            </a:extLst>
          </p:cNvPr>
          <p:cNvSpPr/>
          <p:nvPr/>
        </p:nvSpPr>
        <p:spPr>
          <a:xfrm>
            <a:off x="5437632" y="1389888"/>
            <a:ext cx="5852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7CCD152F-57D1-4C46-8157-EFF3AF6BDAB7}"/>
              </a:ext>
            </a:extLst>
          </p:cNvPr>
          <p:cNvSpPr/>
          <p:nvPr/>
        </p:nvSpPr>
        <p:spPr>
          <a:xfrm>
            <a:off x="5437632" y="1719072"/>
            <a:ext cx="5852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6B9CB680-CD91-4701-9C2B-6AB64D324C3A}"/>
              </a:ext>
            </a:extLst>
          </p:cNvPr>
          <p:cNvSpPr/>
          <p:nvPr/>
        </p:nvSpPr>
        <p:spPr>
          <a:xfrm>
            <a:off x="5437632" y="2048256"/>
            <a:ext cx="5852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CBC17E72-E7C7-4D84-B531-6E4F0D680C94}"/>
              </a:ext>
            </a:extLst>
          </p:cNvPr>
          <p:cNvSpPr/>
          <p:nvPr/>
        </p:nvSpPr>
        <p:spPr>
          <a:xfrm>
            <a:off x="5437632" y="2377440"/>
            <a:ext cx="5852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AB529D3E-A461-48BD-AC49-2C5AC99A585E}"/>
              </a:ext>
            </a:extLst>
          </p:cNvPr>
          <p:cNvSpPr/>
          <p:nvPr/>
        </p:nvSpPr>
        <p:spPr>
          <a:xfrm>
            <a:off x="5437632" y="2706624"/>
            <a:ext cx="5852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81BE9049-ABC6-4207-9735-696AB8B3828C}"/>
              </a:ext>
            </a:extLst>
          </p:cNvPr>
          <p:cNvSpPr/>
          <p:nvPr/>
        </p:nvSpPr>
        <p:spPr>
          <a:xfrm>
            <a:off x="5437632" y="3035808"/>
            <a:ext cx="5852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9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0A4BCEEF-0BE9-4D22-8358-E806551EA439}"/>
              </a:ext>
            </a:extLst>
          </p:cNvPr>
          <p:cNvSpPr/>
          <p:nvPr/>
        </p:nvSpPr>
        <p:spPr>
          <a:xfrm>
            <a:off x="5437632" y="3364992"/>
            <a:ext cx="5852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9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5738E8F8-6F28-4591-9A2F-788E664C6533}"/>
              </a:ext>
            </a:extLst>
          </p:cNvPr>
          <p:cNvSpPr/>
          <p:nvPr/>
        </p:nvSpPr>
        <p:spPr>
          <a:xfrm>
            <a:off x="5437632" y="3694176"/>
            <a:ext cx="5852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9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6BAD99DD-D664-4FD6-870E-EF8C22839A94}"/>
              </a:ext>
            </a:extLst>
          </p:cNvPr>
          <p:cNvSpPr/>
          <p:nvPr/>
        </p:nvSpPr>
        <p:spPr>
          <a:xfrm>
            <a:off x="5437632" y="4023360"/>
            <a:ext cx="5852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1E66ECCE-962C-4163-BD29-27DDFD4E6CDD}"/>
              </a:ext>
            </a:extLst>
          </p:cNvPr>
          <p:cNvSpPr/>
          <p:nvPr/>
        </p:nvSpPr>
        <p:spPr>
          <a:xfrm>
            <a:off x="5437632" y="4352544"/>
            <a:ext cx="5852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14B4C193-DF01-4CA4-B650-9D189CC83B97}"/>
              </a:ext>
            </a:extLst>
          </p:cNvPr>
          <p:cNvSpPr/>
          <p:nvPr/>
        </p:nvSpPr>
        <p:spPr>
          <a:xfrm>
            <a:off x="5437632" y="4681728"/>
            <a:ext cx="5852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12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7B127FEF-5A85-4694-96F7-CD83046735A5}"/>
              </a:ext>
            </a:extLst>
          </p:cNvPr>
          <p:cNvGrpSpPr/>
          <p:nvPr/>
        </p:nvGrpSpPr>
        <p:grpSpPr>
          <a:xfrm>
            <a:off x="791210" y="1060704"/>
            <a:ext cx="1011936" cy="369332"/>
            <a:chOff x="707136" y="1020556"/>
            <a:chExt cx="1011936" cy="369332"/>
          </a:xfrm>
        </p:grpSpPr>
        <p:cxnSp>
          <p:nvCxnSpPr>
            <p:cNvPr id="43" name="直接箭头连接符 42">
              <a:extLst>
                <a:ext uri="{FF2B5EF4-FFF2-40B4-BE49-F238E27FC236}">
                  <a16:creationId xmlns:a16="http://schemas.microsoft.com/office/drawing/2014/main" id="{8C8012BC-A09A-4159-A53F-58BEF0D20DB8}"/>
                </a:ext>
              </a:extLst>
            </p:cNvPr>
            <p:cNvCxnSpPr>
              <a:cxnSpLocks/>
            </p:cNvCxnSpPr>
            <p:nvPr/>
          </p:nvCxnSpPr>
          <p:spPr>
            <a:xfrm>
              <a:off x="1402080" y="1219200"/>
              <a:ext cx="31699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CC4E24E2-E9C0-430B-8CCE-0B3DD1896E43}"/>
                </a:ext>
              </a:extLst>
            </p:cNvPr>
            <p:cNvSpPr txBox="1"/>
            <p:nvPr/>
          </p:nvSpPr>
          <p:spPr>
            <a:xfrm>
              <a:off x="707136" y="1020556"/>
              <a:ext cx="8656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top-L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B50CC9F1-75A3-4F5E-944B-4D7E699C1FEB}"/>
              </a:ext>
            </a:extLst>
          </p:cNvPr>
          <p:cNvGrpSpPr/>
          <p:nvPr/>
        </p:nvGrpSpPr>
        <p:grpSpPr>
          <a:xfrm>
            <a:off x="6105651" y="1060704"/>
            <a:ext cx="1112013" cy="369332"/>
            <a:chOff x="460755" y="1020556"/>
            <a:chExt cx="1112013" cy="369332"/>
          </a:xfrm>
        </p:grpSpPr>
        <p:cxnSp>
          <p:nvCxnSpPr>
            <p:cNvPr id="48" name="直接箭头连接符 47">
              <a:extLst>
                <a:ext uri="{FF2B5EF4-FFF2-40B4-BE49-F238E27FC236}">
                  <a16:creationId xmlns:a16="http://schemas.microsoft.com/office/drawing/2014/main" id="{D1890F79-926C-48D9-B29A-F18A4DACFFE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0755" y="1205222"/>
              <a:ext cx="38659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9C9625B0-0889-436D-9290-9F6F3F9DF369}"/>
                </a:ext>
              </a:extLst>
            </p:cNvPr>
            <p:cNvSpPr txBox="1"/>
            <p:nvPr/>
          </p:nvSpPr>
          <p:spPr>
            <a:xfrm>
              <a:off x="707136" y="1020556"/>
              <a:ext cx="8656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top-R</a:t>
              </a:r>
              <a:endPara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6" name="文本框 55">
            <a:extLst>
              <a:ext uri="{FF2B5EF4-FFF2-40B4-BE49-F238E27FC236}">
                <a16:creationId xmlns:a16="http://schemas.microsoft.com/office/drawing/2014/main" id="{9AF49426-F135-41D3-A2B9-EA4BE13C3834}"/>
              </a:ext>
            </a:extLst>
          </p:cNvPr>
          <p:cNvSpPr txBox="1"/>
          <p:nvPr/>
        </p:nvSpPr>
        <p:spPr>
          <a:xfrm>
            <a:off x="877824" y="434447"/>
            <a:ext cx="865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=1.5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E46953B3-9B87-4FC4-807C-FDCB05E048D3}"/>
              </a:ext>
            </a:extLst>
          </p:cNvPr>
          <p:cNvSpPr txBox="1"/>
          <p:nvPr/>
        </p:nvSpPr>
        <p:spPr>
          <a:xfrm>
            <a:off x="573024" y="5669280"/>
            <a:ext cx="8156448" cy="646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i="1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Z</a:t>
            </a:r>
            <a:r>
              <a:rPr lang="en-US" altLang="zh-CN" sz="1800" i="1" baseline="-250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L</a:t>
            </a:r>
            <a:r>
              <a:rPr lang="en-US" altLang="zh-CN" sz="18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1800" i="1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top-L</a:t>
            </a:r>
            <a:r>
              <a:rPr lang="en-US" altLang="zh-CN" sz="18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].</a:t>
            </a:r>
            <a:r>
              <a:rPr lang="en-US" altLang="zh-CN" sz="1800" i="1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sz="18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 &gt;</a:t>
            </a:r>
            <a:r>
              <a:rPr lang="en-US" altLang="zh-CN" sz="1800" i="1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 Z</a:t>
            </a:r>
            <a:r>
              <a:rPr lang="en-US" altLang="zh-CN" sz="1800" i="1" baseline="-250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sz="18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1800" i="1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top-R</a:t>
            </a:r>
            <a:r>
              <a:rPr lang="en-US" altLang="zh-CN" sz="18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].</a:t>
            </a:r>
            <a:r>
              <a:rPr lang="en-US" altLang="zh-CN" sz="1800" i="1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sz="18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 + </a:t>
            </a:r>
            <a:r>
              <a:rPr lang="en-US" altLang="zh-CN" sz="1800" i="1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d</a:t>
            </a:r>
            <a:r>
              <a:rPr lang="en-US" altLang="zh-CN" sz="18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sz="18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即</a:t>
            </a:r>
            <a:r>
              <a:rPr lang="en-US" altLang="zh-CN" sz="18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5&gt;3+1.5, </a:t>
            </a:r>
            <a:r>
              <a:rPr lang="en-US" altLang="zh-CN" sz="1800" i="1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Z</a:t>
            </a:r>
            <a:r>
              <a:rPr lang="en-US" altLang="zh-CN" sz="1800" i="1" baseline="-250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L</a:t>
            </a:r>
            <a:r>
              <a:rPr lang="zh-CN" altLang="en-US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中后续元素</a:t>
            </a:r>
            <a:r>
              <a:rPr lang="en-US" altLang="zh-CN" i="1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y</a:t>
            </a:r>
            <a:r>
              <a:rPr lang="zh-CN" altLang="en-US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值都不比</a:t>
            </a:r>
            <a:r>
              <a:rPr lang="en-US" altLang="zh-CN" sz="1800" i="1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Z</a:t>
            </a:r>
            <a:r>
              <a:rPr lang="en-US" altLang="zh-CN" sz="1800" i="1" baseline="-250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L</a:t>
            </a:r>
            <a:r>
              <a:rPr lang="en-US" altLang="zh-CN" sz="18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1800" i="1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top-L</a:t>
            </a:r>
            <a:r>
              <a:rPr lang="en-US" altLang="zh-CN" sz="18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].</a:t>
            </a:r>
            <a:r>
              <a:rPr lang="en-US" altLang="zh-CN" sz="1800" i="1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y</a:t>
            </a:r>
            <a:r>
              <a:rPr lang="zh-CN" altLang="en-US" sz="18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小，因此它们与</a:t>
            </a:r>
            <a:r>
              <a:rPr lang="en-US" altLang="zh-CN" sz="1800" i="1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Z</a:t>
            </a:r>
            <a:r>
              <a:rPr lang="en-US" altLang="zh-CN" sz="1800" i="1" baseline="-250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sz="18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1800" i="1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top-R</a:t>
            </a:r>
            <a:r>
              <a:rPr lang="en-US" altLang="zh-CN" sz="18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]</a:t>
            </a:r>
            <a:r>
              <a:rPr lang="zh-CN" altLang="en-US" sz="18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的距离必然大于</a:t>
            </a:r>
            <a:r>
              <a:rPr lang="en-US" altLang="zh-CN" sz="1800" i="1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d</a:t>
            </a:r>
            <a:r>
              <a:rPr lang="en-US" altLang="zh-CN" sz="18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1800" i="1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top-R</a:t>
            </a:r>
            <a:r>
              <a:rPr lang="zh-CN" altLang="en-US" sz="18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增加</a:t>
            </a:r>
            <a:r>
              <a:rPr lang="en-US" altLang="zh-CN" sz="18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CD26A596-5276-45B5-A397-A7F6CC43F4D5}"/>
              </a:ext>
            </a:extLst>
          </p:cNvPr>
          <p:cNvSpPr/>
          <p:nvPr/>
        </p:nvSpPr>
        <p:spPr>
          <a:xfrm>
            <a:off x="1926336" y="1060704"/>
            <a:ext cx="5852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3477FD69-689E-44BA-A666-053FAE1C221D}"/>
              </a:ext>
            </a:extLst>
          </p:cNvPr>
          <p:cNvSpPr/>
          <p:nvPr/>
        </p:nvSpPr>
        <p:spPr>
          <a:xfrm>
            <a:off x="1926336" y="1389888"/>
            <a:ext cx="5852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CB17DEAD-98FD-44E6-A8A1-5BA627B2F1B1}"/>
              </a:ext>
            </a:extLst>
          </p:cNvPr>
          <p:cNvSpPr/>
          <p:nvPr/>
        </p:nvSpPr>
        <p:spPr>
          <a:xfrm>
            <a:off x="1926336" y="1719072"/>
            <a:ext cx="5852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93F507B8-EBE6-438A-8AE4-0E19995B249E}"/>
              </a:ext>
            </a:extLst>
          </p:cNvPr>
          <p:cNvSpPr/>
          <p:nvPr/>
        </p:nvSpPr>
        <p:spPr>
          <a:xfrm>
            <a:off x="1926336" y="2048256"/>
            <a:ext cx="5852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4ECAF267-A219-43CD-8EC2-6FADF757FCA3}"/>
              </a:ext>
            </a:extLst>
          </p:cNvPr>
          <p:cNvSpPr/>
          <p:nvPr/>
        </p:nvSpPr>
        <p:spPr>
          <a:xfrm>
            <a:off x="1926336" y="2377440"/>
            <a:ext cx="5852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742BB8C9-7705-4E4C-AD28-FE3D3C48026A}"/>
              </a:ext>
            </a:extLst>
          </p:cNvPr>
          <p:cNvSpPr/>
          <p:nvPr/>
        </p:nvSpPr>
        <p:spPr>
          <a:xfrm>
            <a:off x="1926336" y="2706624"/>
            <a:ext cx="5852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7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48F86B6C-4368-4DD3-B361-C95F1C1A3E6C}"/>
              </a:ext>
            </a:extLst>
          </p:cNvPr>
          <p:cNvSpPr/>
          <p:nvPr/>
        </p:nvSpPr>
        <p:spPr>
          <a:xfrm>
            <a:off x="1926336" y="3035808"/>
            <a:ext cx="5852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7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3EEF381F-9483-4020-B295-EB3D0BDBD141}"/>
              </a:ext>
            </a:extLst>
          </p:cNvPr>
          <p:cNvSpPr/>
          <p:nvPr/>
        </p:nvSpPr>
        <p:spPr>
          <a:xfrm>
            <a:off x="1926336" y="3364992"/>
            <a:ext cx="5852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7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F3D8C4FA-5756-4AC6-B366-A3B3A411EC20}"/>
              </a:ext>
            </a:extLst>
          </p:cNvPr>
          <p:cNvSpPr/>
          <p:nvPr/>
        </p:nvSpPr>
        <p:spPr>
          <a:xfrm>
            <a:off x="1926336" y="3694176"/>
            <a:ext cx="5852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F61520C6-5629-4194-A48F-4D97FD977EFF}"/>
              </a:ext>
            </a:extLst>
          </p:cNvPr>
          <p:cNvSpPr/>
          <p:nvPr/>
        </p:nvSpPr>
        <p:spPr>
          <a:xfrm>
            <a:off x="1926336" y="4023360"/>
            <a:ext cx="5852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8CF40646-A20A-42C2-BE1F-E3D11C868758}"/>
              </a:ext>
            </a:extLst>
          </p:cNvPr>
          <p:cNvSpPr/>
          <p:nvPr/>
        </p:nvSpPr>
        <p:spPr>
          <a:xfrm>
            <a:off x="1926336" y="4352544"/>
            <a:ext cx="5852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17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9CCF81EA-7A8B-4F11-9E53-AC11B52FC3C4}"/>
              </a:ext>
            </a:extLst>
          </p:cNvPr>
          <p:cNvSpPr/>
          <p:nvPr/>
        </p:nvSpPr>
        <p:spPr>
          <a:xfrm>
            <a:off x="1926336" y="4681728"/>
            <a:ext cx="5852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18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798911C-B9CC-41D2-B625-63A7E0FD899C}"/>
              </a:ext>
            </a:extLst>
          </p:cNvPr>
          <p:cNvSpPr txBox="1"/>
          <p:nvPr/>
        </p:nvSpPr>
        <p:spPr>
          <a:xfrm>
            <a:off x="5004816" y="430144"/>
            <a:ext cx="1944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Result=null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C76978F-2A45-49A2-8A48-2E5DA2C862B0}"/>
              </a:ext>
            </a:extLst>
          </p:cNvPr>
          <p:cNvSpPr txBox="1"/>
          <p:nvPr/>
        </p:nvSpPr>
        <p:spPr>
          <a:xfrm>
            <a:off x="7137884" y="2100442"/>
            <a:ext cx="18110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华文新魏" panose="02010800040101010101" pitchFamily="2" charset="-122"/>
              </a:rPr>
              <a:t>数组中只显示各个点的</a:t>
            </a:r>
            <a:r>
              <a:rPr lang="en-US" altLang="zh-CN" dirty="0">
                <a:latin typeface="Times New Roman" panose="02020603050405020304" pitchFamily="18" charset="0"/>
                <a:ea typeface="华文新魏" panose="02010800040101010101" pitchFamily="2" charset="-122"/>
              </a:rPr>
              <a:t>y</a:t>
            </a:r>
            <a:r>
              <a:rPr lang="zh-CN" altLang="en-US" dirty="0">
                <a:latin typeface="Times New Roman" panose="02020603050405020304" pitchFamily="18" charset="0"/>
                <a:ea typeface="华文新魏" panose="02010800040101010101" pitchFamily="2" charset="-122"/>
              </a:rPr>
              <a:t>坐标值</a:t>
            </a:r>
          </a:p>
        </p:txBody>
      </p:sp>
    </p:spTree>
    <p:extLst>
      <p:ext uri="{BB962C8B-B14F-4D97-AF65-F5344CB8AC3E}">
        <p14:creationId xmlns:p14="http://schemas.microsoft.com/office/powerpoint/2010/main" val="30626908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 27">
            <a:extLst>
              <a:ext uri="{FF2B5EF4-FFF2-40B4-BE49-F238E27FC236}">
                <a16:creationId xmlns:a16="http://schemas.microsoft.com/office/drawing/2014/main" id="{2C9CEB6D-F0F0-44E8-A92F-52CB478A093B}"/>
              </a:ext>
            </a:extLst>
          </p:cNvPr>
          <p:cNvSpPr txBox="1"/>
          <p:nvPr/>
        </p:nvSpPr>
        <p:spPr>
          <a:xfrm>
            <a:off x="1926336" y="5155430"/>
            <a:ext cx="585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endParaRPr lang="zh-CN" altLang="en-US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76AFAA3E-07F5-42B4-8D8A-CFFD30617918}"/>
              </a:ext>
            </a:extLst>
          </p:cNvPr>
          <p:cNvSpPr txBox="1"/>
          <p:nvPr/>
        </p:nvSpPr>
        <p:spPr>
          <a:xfrm>
            <a:off x="5437632" y="5155430"/>
            <a:ext cx="585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zh-CN" altLang="en-US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500B329B-2EFB-4D9B-B0F2-ED269AD4FAA3}"/>
              </a:ext>
            </a:extLst>
          </p:cNvPr>
          <p:cNvSpPr/>
          <p:nvPr/>
        </p:nvSpPr>
        <p:spPr>
          <a:xfrm>
            <a:off x="5437632" y="1060704"/>
            <a:ext cx="5852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3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EDB18D20-FEB2-46E8-AD42-A0EC20191A51}"/>
              </a:ext>
            </a:extLst>
          </p:cNvPr>
          <p:cNvSpPr/>
          <p:nvPr/>
        </p:nvSpPr>
        <p:spPr>
          <a:xfrm>
            <a:off x="5437632" y="1389888"/>
            <a:ext cx="5852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7CCD152F-57D1-4C46-8157-EFF3AF6BDAB7}"/>
              </a:ext>
            </a:extLst>
          </p:cNvPr>
          <p:cNvSpPr/>
          <p:nvPr/>
        </p:nvSpPr>
        <p:spPr>
          <a:xfrm>
            <a:off x="5437632" y="1719072"/>
            <a:ext cx="5852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6B9CB680-CD91-4701-9C2B-6AB64D324C3A}"/>
              </a:ext>
            </a:extLst>
          </p:cNvPr>
          <p:cNvSpPr/>
          <p:nvPr/>
        </p:nvSpPr>
        <p:spPr>
          <a:xfrm>
            <a:off x="5437632" y="2048256"/>
            <a:ext cx="5852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CBC17E72-E7C7-4D84-B531-6E4F0D680C94}"/>
              </a:ext>
            </a:extLst>
          </p:cNvPr>
          <p:cNvSpPr/>
          <p:nvPr/>
        </p:nvSpPr>
        <p:spPr>
          <a:xfrm>
            <a:off x="5437632" y="2377440"/>
            <a:ext cx="5852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AB529D3E-A461-48BD-AC49-2C5AC99A585E}"/>
              </a:ext>
            </a:extLst>
          </p:cNvPr>
          <p:cNvSpPr/>
          <p:nvPr/>
        </p:nvSpPr>
        <p:spPr>
          <a:xfrm>
            <a:off x="5437632" y="2706624"/>
            <a:ext cx="5852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81BE9049-ABC6-4207-9735-696AB8B3828C}"/>
              </a:ext>
            </a:extLst>
          </p:cNvPr>
          <p:cNvSpPr/>
          <p:nvPr/>
        </p:nvSpPr>
        <p:spPr>
          <a:xfrm>
            <a:off x="5437632" y="3035808"/>
            <a:ext cx="5852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9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0A4BCEEF-0BE9-4D22-8358-E806551EA439}"/>
              </a:ext>
            </a:extLst>
          </p:cNvPr>
          <p:cNvSpPr/>
          <p:nvPr/>
        </p:nvSpPr>
        <p:spPr>
          <a:xfrm>
            <a:off x="5437632" y="3364992"/>
            <a:ext cx="5852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9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5738E8F8-6F28-4591-9A2F-788E664C6533}"/>
              </a:ext>
            </a:extLst>
          </p:cNvPr>
          <p:cNvSpPr/>
          <p:nvPr/>
        </p:nvSpPr>
        <p:spPr>
          <a:xfrm>
            <a:off x="5437632" y="3694176"/>
            <a:ext cx="5852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9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6BAD99DD-D664-4FD6-870E-EF8C22839A94}"/>
              </a:ext>
            </a:extLst>
          </p:cNvPr>
          <p:cNvSpPr/>
          <p:nvPr/>
        </p:nvSpPr>
        <p:spPr>
          <a:xfrm>
            <a:off x="5437632" y="4023360"/>
            <a:ext cx="5852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1E66ECCE-962C-4163-BD29-27DDFD4E6CDD}"/>
              </a:ext>
            </a:extLst>
          </p:cNvPr>
          <p:cNvSpPr/>
          <p:nvPr/>
        </p:nvSpPr>
        <p:spPr>
          <a:xfrm>
            <a:off x="5437632" y="4352544"/>
            <a:ext cx="5852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14B4C193-DF01-4CA4-B650-9D189CC83B97}"/>
              </a:ext>
            </a:extLst>
          </p:cNvPr>
          <p:cNvSpPr/>
          <p:nvPr/>
        </p:nvSpPr>
        <p:spPr>
          <a:xfrm>
            <a:off x="5437632" y="4681728"/>
            <a:ext cx="5852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12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7B127FEF-5A85-4694-96F7-CD83046735A5}"/>
              </a:ext>
            </a:extLst>
          </p:cNvPr>
          <p:cNvGrpSpPr/>
          <p:nvPr/>
        </p:nvGrpSpPr>
        <p:grpSpPr>
          <a:xfrm>
            <a:off x="573024" y="3674102"/>
            <a:ext cx="1011936" cy="369332"/>
            <a:chOff x="707136" y="1020556"/>
            <a:chExt cx="1011936" cy="369332"/>
          </a:xfrm>
        </p:grpSpPr>
        <p:cxnSp>
          <p:nvCxnSpPr>
            <p:cNvPr id="43" name="直接箭头连接符 42">
              <a:extLst>
                <a:ext uri="{FF2B5EF4-FFF2-40B4-BE49-F238E27FC236}">
                  <a16:creationId xmlns:a16="http://schemas.microsoft.com/office/drawing/2014/main" id="{8C8012BC-A09A-4159-A53F-58BEF0D20DB8}"/>
                </a:ext>
              </a:extLst>
            </p:cNvPr>
            <p:cNvCxnSpPr>
              <a:cxnSpLocks/>
            </p:cNvCxnSpPr>
            <p:nvPr/>
          </p:nvCxnSpPr>
          <p:spPr>
            <a:xfrm>
              <a:off x="1402080" y="1219200"/>
              <a:ext cx="31699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CC4E24E2-E9C0-430B-8CCE-0B3DD1896E43}"/>
                </a:ext>
              </a:extLst>
            </p:cNvPr>
            <p:cNvSpPr txBox="1"/>
            <p:nvPr/>
          </p:nvSpPr>
          <p:spPr>
            <a:xfrm>
              <a:off x="707136" y="1020556"/>
              <a:ext cx="8656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top-L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B50CC9F1-75A3-4F5E-944B-4D7E699C1FEB}"/>
              </a:ext>
            </a:extLst>
          </p:cNvPr>
          <p:cNvGrpSpPr/>
          <p:nvPr/>
        </p:nvGrpSpPr>
        <p:grpSpPr>
          <a:xfrm>
            <a:off x="6105651" y="4311658"/>
            <a:ext cx="1112013" cy="369332"/>
            <a:chOff x="460755" y="1020556"/>
            <a:chExt cx="1112013" cy="369332"/>
          </a:xfrm>
        </p:grpSpPr>
        <p:cxnSp>
          <p:nvCxnSpPr>
            <p:cNvPr id="48" name="直接箭头连接符 47">
              <a:extLst>
                <a:ext uri="{FF2B5EF4-FFF2-40B4-BE49-F238E27FC236}">
                  <a16:creationId xmlns:a16="http://schemas.microsoft.com/office/drawing/2014/main" id="{D1890F79-926C-48D9-B29A-F18A4DACFFE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0755" y="1205222"/>
              <a:ext cx="38659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9C9625B0-0889-436D-9290-9F6F3F9DF369}"/>
                </a:ext>
              </a:extLst>
            </p:cNvPr>
            <p:cNvSpPr txBox="1"/>
            <p:nvPr/>
          </p:nvSpPr>
          <p:spPr>
            <a:xfrm>
              <a:off x="707136" y="1020556"/>
              <a:ext cx="8656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top-R</a:t>
              </a:r>
              <a:endPara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6" name="文本框 55">
            <a:extLst>
              <a:ext uri="{FF2B5EF4-FFF2-40B4-BE49-F238E27FC236}">
                <a16:creationId xmlns:a16="http://schemas.microsoft.com/office/drawing/2014/main" id="{9AF49426-F135-41D3-A2B9-EA4BE13C3834}"/>
              </a:ext>
            </a:extLst>
          </p:cNvPr>
          <p:cNvSpPr txBox="1"/>
          <p:nvPr/>
        </p:nvSpPr>
        <p:spPr>
          <a:xfrm>
            <a:off x="877824" y="434447"/>
            <a:ext cx="865632" cy="36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17F6096-B59E-4EDE-ACAA-0893F23BAE05}"/>
              </a:ext>
            </a:extLst>
          </p:cNvPr>
          <p:cNvSpPr/>
          <p:nvPr/>
        </p:nvSpPr>
        <p:spPr>
          <a:xfrm>
            <a:off x="1926336" y="1060704"/>
            <a:ext cx="5852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E705368-F450-4BE7-82A7-6805F55FD316}"/>
              </a:ext>
            </a:extLst>
          </p:cNvPr>
          <p:cNvSpPr/>
          <p:nvPr/>
        </p:nvSpPr>
        <p:spPr>
          <a:xfrm>
            <a:off x="1926336" y="1389888"/>
            <a:ext cx="5852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7B198BE1-C8C5-4AAC-B44D-E0BA13537646}"/>
              </a:ext>
            </a:extLst>
          </p:cNvPr>
          <p:cNvSpPr/>
          <p:nvPr/>
        </p:nvSpPr>
        <p:spPr>
          <a:xfrm>
            <a:off x="1926336" y="1719072"/>
            <a:ext cx="5852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20ABA38-B242-47D3-804A-01370E72B0E7}"/>
              </a:ext>
            </a:extLst>
          </p:cNvPr>
          <p:cNvSpPr/>
          <p:nvPr/>
        </p:nvSpPr>
        <p:spPr>
          <a:xfrm>
            <a:off x="1926336" y="2048256"/>
            <a:ext cx="5852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87938745-8D9F-450F-ADE9-CBDC2F97C3F1}"/>
              </a:ext>
            </a:extLst>
          </p:cNvPr>
          <p:cNvSpPr/>
          <p:nvPr/>
        </p:nvSpPr>
        <p:spPr>
          <a:xfrm>
            <a:off x="1926336" y="2377440"/>
            <a:ext cx="5852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0D8D6EA-367E-4ED6-B59D-B0B75A74565A}"/>
              </a:ext>
            </a:extLst>
          </p:cNvPr>
          <p:cNvSpPr/>
          <p:nvPr/>
        </p:nvSpPr>
        <p:spPr>
          <a:xfrm>
            <a:off x="1926336" y="2706624"/>
            <a:ext cx="5852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7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CFAB9464-088F-4CD2-8395-54BED4BF717E}"/>
              </a:ext>
            </a:extLst>
          </p:cNvPr>
          <p:cNvSpPr/>
          <p:nvPr/>
        </p:nvSpPr>
        <p:spPr>
          <a:xfrm>
            <a:off x="1926336" y="3035808"/>
            <a:ext cx="5852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7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0AEB1C55-F0E6-44E3-B304-D8C11CD02362}"/>
              </a:ext>
            </a:extLst>
          </p:cNvPr>
          <p:cNvSpPr/>
          <p:nvPr/>
        </p:nvSpPr>
        <p:spPr>
          <a:xfrm>
            <a:off x="1926336" y="3364992"/>
            <a:ext cx="5852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7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880809FA-3627-4CFF-B62E-A623550A1A78}"/>
              </a:ext>
            </a:extLst>
          </p:cNvPr>
          <p:cNvSpPr/>
          <p:nvPr/>
        </p:nvSpPr>
        <p:spPr>
          <a:xfrm>
            <a:off x="1926336" y="3694176"/>
            <a:ext cx="5852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6F82AE59-4291-4EE1-88B6-7F726BFD2BF0}"/>
              </a:ext>
            </a:extLst>
          </p:cNvPr>
          <p:cNvSpPr/>
          <p:nvPr/>
        </p:nvSpPr>
        <p:spPr>
          <a:xfrm>
            <a:off x="1926336" y="4023360"/>
            <a:ext cx="5852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782A0A6F-9A57-4BCD-A694-6CB57E546B94}"/>
              </a:ext>
            </a:extLst>
          </p:cNvPr>
          <p:cNvSpPr/>
          <p:nvPr/>
        </p:nvSpPr>
        <p:spPr>
          <a:xfrm>
            <a:off x="1926336" y="4352544"/>
            <a:ext cx="5852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17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47D50D29-283C-4FBA-BDBC-5E97FC4DEB4E}"/>
              </a:ext>
            </a:extLst>
          </p:cNvPr>
          <p:cNvSpPr/>
          <p:nvPr/>
        </p:nvSpPr>
        <p:spPr>
          <a:xfrm>
            <a:off x="1926336" y="4681728"/>
            <a:ext cx="5852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18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AF8812C-9BE9-460E-BF67-5ED9025AC5C1}"/>
              </a:ext>
            </a:extLst>
          </p:cNvPr>
          <p:cNvSpPr txBox="1"/>
          <p:nvPr/>
        </p:nvSpPr>
        <p:spPr>
          <a:xfrm>
            <a:off x="573024" y="5669280"/>
            <a:ext cx="8156448" cy="646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i="1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Z</a:t>
            </a:r>
            <a:r>
              <a:rPr lang="en-US" altLang="zh-CN" sz="1800" i="1" baseline="-250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L</a:t>
            </a:r>
            <a:r>
              <a:rPr lang="en-US" altLang="zh-CN" sz="18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1800" i="1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top-L</a:t>
            </a:r>
            <a:r>
              <a:rPr lang="en-US" altLang="zh-CN" sz="18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].y &gt;</a:t>
            </a:r>
            <a:r>
              <a:rPr lang="en-US" altLang="zh-CN" sz="1800" i="1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 Z</a:t>
            </a:r>
            <a:r>
              <a:rPr lang="en-US" altLang="zh-CN" sz="1800" i="1" baseline="-250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sz="18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1800" i="1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top-R</a:t>
            </a:r>
            <a:r>
              <a:rPr lang="en-US" altLang="zh-CN" sz="18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].y + </a:t>
            </a:r>
            <a:r>
              <a:rPr lang="en-US" altLang="zh-CN" sz="1800" i="1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d</a:t>
            </a:r>
            <a:r>
              <a:rPr lang="en-US" altLang="zh-CN" sz="18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sz="18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即</a:t>
            </a:r>
            <a:r>
              <a:rPr lang="en-US" altLang="zh-CN" sz="18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15&gt;11+0, </a:t>
            </a:r>
            <a:r>
              <a:rPr lang="en-US" altLang="zh-CN" sz="1800" i="1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Z</a:t>
            </a:r>
            <a:r>
              <a:rPr lang="en-US" altLang="zh-CN" sz="1800" i="1" baseline="-250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L</a:t>
            </a:r>
            <a:r>
              <a:rPr lang="zh-CN" altLang="en-US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中后续元素</a:t>
            </a:r>
            <a:r>
              <a:rPr lang="en-US" altLang="zh-CN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y</a:t>
            </a:r>
            <a:r>
              <a:rPr lang="zh-CN" altLang="en-US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值都不比</a:t>
            </a:r>
            <a:r>
              <a:rPr lang="en-US" altLang="zh-CN" sz="1800" i="1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Z</a:t>
            </a:r>
            <a:r>
              <a:rPr lang="en-US" altLang="zh-CN" sz="1800" i="1" baseline="-250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L</a:t>
            </a:r>
            <a:r>
              <a:rPr lang="en-US" altLang="zh-CN" sz="18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1800" i="1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top-L</a:t>
            </a:r>
            <a:r>
              <a:rPr lang="en-US" altLang="zh-CN" sz="18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].y</a:t>
            </a:r>
            <a:r>
              <a:rPr lang="zh-CN" altLang="en-US" sz="18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小，因此它们与</a:t>
            </a:r>
            <a:r>
              <a:rPr lang="en-US" altLang="zh-CN" sz="1800" i="1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Z</a:t>
            </a:r>
            <a:r>
              <a:rPr lang="en-US" altLang="zh-CN" sz="1800" i="1" baseline="-250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sz="18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1800" i="1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top-R</a:t>
            </a:r>
            <a:r>
              <a:rPr lang="en-US" altLang="zh-CN" sz="18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]</a:t>
            </a:r>
            <a:r>
              <a:rPr lang="zh-CN" altLang="en-US" sz="18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的距离必然大于</a:t>
            </a:r>
            <a:r>
              <a:rPr lang="en-US" altLang="zh-CN" sz="1800" i="1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d</a:t>
            </a:r>
            <a:r>
              <a:rPr lang="en-US" altLang="zh-CN" sz="18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1800" i="1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top-R</a:t>
            </a:r>
            <a:r>
              <a:rPr lang="zh-CN" altLang="en-US" sz="18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增加</a:t>
            </a:r>
            <a:r>
              <a:rPr lang="en-US" altLang="zh-CN" sz="18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BA06E4C-D260-44B9-8B26-2566A417E255}"/>
              </a:ext>
            </a:extLst>
          </p:cNvPr>
          <p:cNvSpPr txBox="1"/>
          <p:nvPr/>
        </p:nvSpPr>
        <p:spPr>
          <a:xfrm>
            <a:off x="5004816" y="430145"/>
            <a:ext cx="2926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 =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[3],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[4])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A980D2D-1729-4907-9FF8-6013258BDCA8}"/>
              </a:ext>
            </a:extLst>
          </p:cNvPr>
          <p:cNvSpPr txBox="1"/>
          <p:nvPr/>
        </p:nvSpPr>
        <p:spPr>
          <a:xfrm>
            <a:off x="7137884" y="2100442"/>
            <a:ext cx="18110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华文新魏" panose="02010800040101010101" pitchFamily="2" charset="-122"/>
              </a:rPr>
              <a:t>数组中只显示各个点的</a:t>
            </a:r>
            <a:r>
              <a:rPr lang="en-US" altLang="zh-CN" dirty="0">
                <a:latin typeface="Times New Roman" panose="02020603050405020304" pitchFamily="18" charset="0"/>
                <a:ea typeface="华文新魏" panose="02010800040101010101" pitchFamily="2" charset="-122"/>
              </a:rPr>
              <a:t>y</a:t>
            </a:r>
            <a:r>
              <a:rPr lang="zh-CN" altLang="en-US" dirty="0">
                <a:latin typeface="Times New Roman" panose="02020603050405020304" pitchFamily="18" charset="0"/>
                <a:ea typeface="华文新魏" panose="02010800040101010101" pitchFamily="2" charset="-122"/>
              </a:rPr>
              <a:t>坐标值</a:t>
            </a:r>
          </a:p>
        </p:txBody>
      </p:sp>
    </p:spTree>
    <p:extLst>
      <p:ext uri="{BB962C8B-B14F-4D97-AF65-F5344CB8AC3E}">
        <p14:creationId xmlns:p14="http://schemas.microsoft.com/office/powerpoint/2010/main" val="21551522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 27">
            <a:extLst>
              <a:ext uri="{FF2B5EF4-FFF2-40B4-BE49-F238E27FC236}">
                <a16:creationId xmlns:a16="http://schemas.microsoft.com/office/drawing/2014/main" id="{2C9CEB6D-F0F0-44E8-A92F-52CB478A093B}"/>
              </a:ext>
            </a:extLst>
          </p:cNvPr>
          <p:cNvSpPr txBox="1"/>
          <p:nvPr/>
        </p:nvSpPr>
        <p:spPr>
          <a:xfrm>
            <a:off x="1926336" y="5155430"/>
            <a:ext cx="585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endParaRPr lang="zh-CN" altLang="en-US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76AFAA3E-07F5-42B4-8D8A-CFFD30617918}"/>
              </a:ext>
            </a:extLst>
          </p:cNvPr>
          <p:cNvSpPr txBox="1"/>
          <p:nvPr/>
        </p:nvSpPr>
        <p:spPr>
          <a:xfrm>
            <a:off x="5437632" y="5155430"/>
            <a:ext cx="585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zh-CN" altLang="en-US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500B329B-2EFB-4D9B-B0F2-ED269AD4FAA3}"/>
              </a:ext>
            </a:extLst>
          </p:cNvPr>
          <p:cNvSpPr/>
          <p:nvPr/>
        </p:nvSpPr>
        <p:spPr>
          <a:xfrm>
            <a:off x="5437632" y="1060704"/>
            <a:ext cx="5852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3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EDB18D20-FEB2-46E8-AD42-A0EC20191A51}"/>
              </a:ext>
            </a:extLst>
          </p:cNvPr>
          <p:cNvSpPr/>
          <p:nvPr/>
        </p:nvSpPr>
        <p:spPr>
          <a:xfrm>
            <a:off x="5437632" y="1389888"/>
            <a:ext cx="5852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7CCD152F-57D1-4C46-8157-EFF3AF6BDAB7}"/>
              </a:ext>
            </a:extLst>
          </p:cNvPr>
          <p:cNvSpPr/>
          <p:nvPr/>
        </p:nvSpPr>
        <p:spPr>
          <a:xfrm>
            <a:off x="5437632" y="1719072"/>
            <a:ext cx="5852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6B9CB680-CD91-4701-9C2B-6AB64D324C3A}"/>
              </a:ext>
            </a:extLst>
          </p:cNvPr>
          <p:cNvSpPr/>
          <p:nvPr/>
        </p:nvSpPr>
        <p:spPr>
          <a:xfrm>
            <a:off x="5437632" y="2048256"/>
            <a:ext cx="5852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CBC17E72-E7C7-4D84-B531-6E4F0D680C94}"/>
              </a:ext>
            </a:extLst>
          </p:cNvPr>
          <p:cNvSpPr/>
          <p:nvPr/>
        </p:nvSpPr>
        <p:spPr>
          <a:xfrm>
            <a:off x="5437632" y="2377440"/>
            <a:ext cx="5852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AB529D3E-A461-48BD-AC49-2C5AC99A585E}"/>
              </a:ext>
            </a:extLst>
          </p:cNvPr>
          <p:cNvSpPr/>
          <p:nvPr/>
        </p:nvSpPr>
        <p:spPr>
          <a:xfrm>
            <a:off x="5437632" y="2706624"/>
            <a:ext cx="5852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81BE9049-ABC6-4207-9735-696AB8B3828C}"/>
              </a:ext>
            </a:extLst>
          </p:cNvPr>
          <p:cNvSpPr/>
          <p:nvPr/>
        </p:nvSpPr>
        <p:spPr>
          <a:xfrm>
            <a:off x="5437632" y="3035808"/>
            <a:ext cx="5852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9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0A4BCEEF-0BE9-4D22-8358-E806551EA439}"/>
              </a:ext>
            </a:extLst>
          </p:cNvPr>
          <p:cNvSpPr/>
          <p:nvPr/>
        </p:nvSpPr>
        <p:spPr>
          <a:xfrm>
            <a:off x="5437632" y="3364992"/>
            <a:ext cx="5852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9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5738E8F8-6F28-4591-9A2F-788E664C6533}"/>
              </a:ext>
            </a:extLst>
          </p:cNvPr>
          <p:cNvSpPr/>
          <p:nvPr/>
        </p:nvSpPr>
        <p:spPr>
          <a:xfrm>
            <a:off x="5437632" y="3694176"/>
            <a:ext cx="5852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9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6BAD99DD-D664-4FD6-870E-EF8C22839A94}"/>
              </a:ext>
            </a:extLst>
          </p:cNvPr>
          <p:cNvSpPr/>
          <p:nvPr/>
        </p:nvSpPr>
        <p:spPr>
          <a:xfrm>
            <a:off x="5437632" y="4023360"/>
            <a:ext cx="5852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1E66ECCE-962C-4163-BD29-27DDFD4E6CDD}"/>
              </a:ext>
            </a:extLst>
          </p:cNvPr>
          <p:cNvSpPr/>
          <p:nvPr/>
        </p:nvSpPr>
        <p:spPr>
          <a:xfrm>
            <a:off x="5437632" y="4352544"/>
            <a:ext cx="5852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14B4C193-DF01-4CA4-B650-9D189CC83B97}"/>
              </a:ext>
            </a:extLst>
          </p:cNvPr>
          <p:cNvSpPr/>
          <p:nvPr/>
        </p:nvSpPr>
        <p:spPr>
          <a:xfrm>
            <a:off x="5437632" y="4681728"/>
            <a:ext cx="5852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12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7B127FEF-5A85-4694-96F7-CD83046735A5}"/>
              </a:ext>
            </a:extLst>
          </p:cNvPr>
          <p:cNvGrpSpPr/>
          <p:nvPr/>
        </p:nvGrpSpPr>
        <p:grpSpPr>
          <a:xfrm>
            <a:off x="573024" y="3674102"/>
            <a:ext cx="1011936" cy="369332"/>
            <a:chOff x="707136" y="1020556"/>
            <a:chExt cx="1011936" cy="369332"/>
          </a:xfrm>
        </p:grpSpPr>
        <p:cxnSp>
          <p:nvCxnSpPr>
            <p:cNvPr id="43" name="直接箭头连接符 42">
              <a:extLst>
                <a:ext uri="{FF2B5EF4-FFF2-40B4-BE49-F238E27FC236}">
                  <a16:creationId xmlns:a16="http://schemas.microsoft.com/office/drawing/2014/main" id="{8C8012BC-A09A-4159-A53F-58BEF0D20DB8}"/>
                </a:ext>
              </a:extLst>
            </p:cNvPr>
            <p:cNvCxnSpPr>
              <a:cxnSpLocks/>
            </p:cNvCxnSpPr>
            <p:nvPr/>
          </p:nvCxnSpPr>
          <p:spPr>
            <a:xfrm>
              <a:off x="1402080" y="1219200"/>
              <a:ext cx="31699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CC4E24E2-E9C0-430B-8CCE-0B3DD1896E43}"/>
                </a:ext>
              </a:extLst>
            </p:cNvPr>
            <p:cNvSpPr txBox="1"/>
            <p:nvPr/>
          </p:nvSpPr>
          <p:spPr>
            <a:xfrm>
              <a:off x="707136" y="1020556"/>
              <a:ext cx="8656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top-L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B50CC9F1-75A3-4F5E-944B-4D7E699C1FEB}"/>
              </a:ext>
            </a:extLst>
          </p:cNvPr>
          <p:cNvGrpSpPr/>
          <p:nvPr/>
        </p:nvGrpSpPr>
        <p:grpSpPr>
          <a:xfrm>
            <a:off x="6105651" y="4659500"/>
            <a:ext cx="1112013" cy="369332"/>
            <a:chOff x="460755" y="1020556"/>
            <a:chExt cx="1112013" cy="369332"/>
          </a:xfrm>
        </p:grpSpPr>
        <p:cxnSp>
          <p:nvCxnSpPr>
            <p:cNvPr id="48" name="直接箭头连接符 47">
              <a:extLst>
                <a:ext uri="{FF2B5EF4-FFF2-40B4-BE49-F238E27FC236}">
                  <a16:creationId xmlns:a16="http://schemas.microsoft.com/office/drawing/2014/main" id="{D1890F79-926C-48D9-B29A-F18A4DACFFE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0755" y="1205222"/>
              <a:ext cx="38659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9C9625B0-0889-436D-9290-9F6F3F9DF369}"/>
                </a:ext>
              </a:extLst>
            </p:cNvPr>
            <p:cNvSpPr txBox="1"/>
            <p:nvPr/>
          </p:nvSpPr>
          <p:spPr>
            <a:xfrm>
              <a:off x="707136" y="1020556"/>
              <a:ext cx="8656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top-R</a:t>
              </a:r>
              <a:endPara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6" name="文本框 55">
            <a:extLst>
              <a:ext uri="{FF2B5EF4-FFF2-40B4-BE49-F238E27FC236}">
                <a16:creationId xmlns:a16="http://schemas.microsoft.com/office/drawing/2014/main" id="{9AF49426-F135-41D3-A2B9-EA4BE13C3834}"/>
              </a:ext>
            </a:extLst>
          </p:cNvPr>
          <p:cNvSpPr txBox="1"/>
          <p:nvPr/>
        </p:nvSpPr>
        <p:spPr>
          <a:xfrm>
            <a:off x="877824" y="434447"/>
            <a:ext cx="865632" cy="36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17F6096-B59E-4EDE-ACAA-0893F23BAE05}"/>
              </a:ext>
            </a:extLst>
          </p:cNvPr>
          <p:cNvSpPr/>
          <p:nvPr/>
        </p:nvSpPr>
        <p:spPr>
          <a:xfrm>
            <a:off x="1926336" y="1060704"/>
            <a:ext cx="5852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E705368-F450-4BE7-82A7-6805F55FD316}"/>
              </a:ext>
            </a:extLst>
          </p:cNvPr>
          <p:cNvSpPr/>
          <p:nvPr/>
        </p:nvSpPr>
        <p:spPr>
          <a:xfrm>
            <a:off x="1926336" y="1389888"/>
            <a:ext cx="5852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7B198BE1-C8C5-4AAC-B44D-E0BA13537646}"/>
              </a:ext>
            </a:extLst>
          </p:cNvPr>
          <p:cNvSpPr/>
          <p:nvPr/>
        </p:nvSpPr>
        <p:spPr>
          <a:xfrm>
            <a:off x="1926336" y="1719072"/>
            <a:ext cx="5852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20ABA38-B242-47D3-804A-01370E72B0E7}"/>
              </a:ext>
            </a:extLst>
          </p:cNvPr>
          <p:cNvSpPr/>
          <p:nvPr/>
        </p:nvSpPr>
        <p:spPr>
          <a:xfrm>
            <a:off x="1926336" y="2048256"/>
            <a:ext cx="5852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87938745-8D9F-450F-ADE9-CBDC2F97C3F1}"/>
              </a:ext>
            </a:extLst>
          </p:cNvPr>
          <p:cNvSpPr/>
          <p:nvPr/>
        </p:nvSpPr>
        <p:spPr>
          <a:xfrm>
            <a:off x="1926336" y="2377440"/>
            <a:ext cx="5852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0D8D6EA-367E-4ED6-B59D-B0B75A74565A}"/>
              </a:ext>
            </a:extLst>
          </p:cNvPr>
          <p:cNvSpPr/>
          <p:nvPr/>
        </p:nvSpPr>
        <p:spPr>
          <a:xfrm>
            <a:off x="1926336" y="2706624"/>
            <a:ext cx="5852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7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CFAB9464-088F-4CD2-8395-54BED4BF717E}"/>
              </a:ext>
            </a:extLst>
          </p:cNvPr>
          <p:cNvSpPr/>
          <p:nvPr/>
        </p:nvSpPr>
        <p:spPr>
          <a:xfrm>
            <a:off x="1926336" y="3035808"/>
            <a:ext cx="5852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7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0AEB1C55-F0E6-44E3-B304-D8C11CD02362}"/>
              </a:ext>
            </a:extLst>
          </p:cNvPr>
          <p:cNvSpPr/>
          <p:nvPr/>
        </p:nvSpPr>
        <p:spPr>
          <a:xfrm>
            <a:off x="1926336" y="3364992"/>
            <a:ext cx="5852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7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880809FA-3627-4CFF-B62E-A623550A1A78}"/>
              </a:ext>
            </a:extLst>
          </p:cNvPr>
          <p:cNvSpPr/>
          <p:nvPr/>
        </p:nvSpPr>
        <p:spPr>
          <a:xfrm>
            <a:off x="1926336" y="3694176"/>
            <a:ext cx="5852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6F82AE59-4291-4EE1-88B6-7F726BFD2BF0}"/>
              </a:ext>
            </a:extLst>
          </p:cNvPr>
          <p:cNvSpPr/>
          <p:nvPr/>
        </p:nvSpPr>
        <p:spPr>
          <a:xfrm>
            <a:off x="1926336" y="4023360"/>
            <a:ext cx="5852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782A0A6F-9A57-4BCD-A694-6CB57E546B94}"/>
              </a:ext>
            </a:extLst>
          </p:cNvPr>
          <p:cNvSpPr/>
          <p:nvPr/>
        </p:nvSpPr>
        <p:spPr>
          <a:xfrm>
            <a:off x="1926336" y="4352544"/>
            <a:ext cx="5852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17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47D50D29-283C-4FBA-BDBC-5E97FC4DEB4E}"/>
              </a:ext>
            </a:extLst>
          </p:cNvPr>
          <p:cNvSpPr/>
          <p:nvPr/>
        </p:nvSpPr>
        <p:spPr>
          <a:xfrm>
            <a:off x="1926336" y="4681728"/>
            <a:ext cx="5852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18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AF8812C-9BE9-460E-BF67-5ED9025AC5C1}"/>
              </a:ext>
            </a:extLst>
          </p:cNvPr>
          <p:cNvSpPr txBox="1"/>
          <p:nvPr/>
        </p:nvSpPr>
        <p:spPr>
          <a:xfrm>
            <a:off x="573024" y="5669280"/>
            <a:ext cx="8156448" cy="646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i="1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Z</a:t>
            </a:r>
            <a:r>
              <a:rPr lang="en-US" altLang="zh-CN" sz="1800" i="1" baseline="-250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L</a:t>
            </a:r>
            <a:r>
              <a:rPr lang="en-US" altLang="zh-CN" sz="18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1800" i="1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top-L</a:t>
            </a:r>
            <a:r>
              <a:rPr lang="en-US" altLang="zh-CN" sz="18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].y &gt;</a:t>
            </a:r>
            <a:r>
              <a:rPr lang="en-US" altLang="zh-CN" sz="1800" i="1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 Z</a:t>
            </a:r>
            <a:r>
              <a:rPr lang="en-US" altLang="zh-CN" sz="1800" i="1" baseline="-250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sz="18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1800" i="1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top-R</a:t>
            </a:r>
            <a:r>
              <a:rPr lang="en-US" altLang="zh-CN" sz="18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].y + </a:t>
            </a:r>
            <a:r>
              <a:rPr lang="en-US" altLang="zh-CN" sz="1800" i="1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d</a:t>
            </a:r>
            <a:r>
              <a:rPr lang="en-US" altLang="zh-CN" sz="18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sz="18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即</a:t>
            </a:r>
            <a:r>
              <a:rPr lang="en-US" altLang="zh-CN" sz="18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15&gt;12+0, </a:t>
            </a:r>
            <a:r>
              <a:rPr lang="en-US" altLang="zh-CN" sz="1800" i="1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Z</a:t>
            </a:r>
            <a:r>
              <a:rPr lang="en-US" altLang="zh-CN" sz="1800" i="1" baseline="-250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L</a:t>
            </a:r>
            <a:r>
              <a:rPr lang="zh-CN" altLang="en-US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中后续元素</a:t>
            </a:r>
            <a:r>
              <a:rPr lang="en-US" altLang="zh-CN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y</a:t>
            </a:r>
            <a:r>
              <a:rPr lang="zh-CN" altLang="en-US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值都不比</a:t>
            </a:r>
            <a:r>
              <a:rPr lang="en-US" altLang="zh-CN" sz="1800" i="1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Z</a:t>
            </a:r>
            <a:r>
              <a:rPr lang="en-US" altLang="zh-CN" sz="1800" i="1" baseline="-250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L</a:t>
            </a:r>
            <a:r>
              <a:rPr lang="en-US" altLang="zh-CN" sz="18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1800" i="1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top-L</a:t>
            </a:r>
            <a:r>
              <a:rPr lang="en-US" altLang="zh-CN" sz="18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].y</a:t>
            </a:r>
            <a:r>
              <a:rPr lang="zh-CN" altLang="en-US" sz="18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小，因此它们与</a:t>
            </a:r>
            <a:r>
              <a:rPr lang="en-US" altLang="zh-CN" sz="1800" i="1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Z</a:t>
            </a:r>
            <a:r>
              <a:rPr lang="en-US" altLang="zh-CN" sz="1800" i="1" baseline="-250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sz="18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1800" i="1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top-R</a:t>
            </a:r>
            <a:r>
              <a:rPr lang="en-US" altLang="zh-CN" sz="18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]</a:t>
            </a:r>
            <a:r>
              <a:rPr lang="zh-CN" altLang="en-US" sz="18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的距离必然大于</a:t>
            </a:r>
            <a:r>
              <a:rPr lang="en-US" altLang="zh-CN" sz="1800" i="1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d</a:t>
            </a:r>
            <a:r>
              <a:rPr lang="en-US" altLang="zh-CN" sz="18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1800" i="1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top-R</a:t>
            </a:r>
            <a:r>
              <a:rPr lang="zh-CN" altLang="en-US" sz="18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增加</a:t>
            </a:r>
            <a:r>
              <a:rPr lang="en-US" altLang="zh-CN" sz="18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1, </a:t>
            </a:r>
            <a:r>
              <a:rPr lang="en-US" altLang="zh-CN" sz="1800" i="1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top-R=</a:t>
            </a:r>
            <a:r>
              <a:rPr lang="en-US" altLang="zh-CN" sz="1800" i="1" dirty="0" err="1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Z</a:t>
            </a:r>
            <a:r>
              <a:rPr lang="en-US" altLang="zh-CN" sz="1800" i="1" baseline="-25000" dirty="0" err="1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sz="1800" i="1" dirty="0" err="1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.length</a:t>
            </a:r>
            <a:r>
              <a:rPr lang="en-US" altLang="zh-CN" sz="18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sz="18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算法终止</a:t>
            </a:r>
            <a:endParaRPr lang="en-US" altLang="zh-CN" sz="1800" dirty="0">
              <a:solidFill>
                <a:srgbClr val="800000"/>
              </a:solidFill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B44DAEB-B1B1-44CA-AAE1-925DBABB5943}"/>
              </a:ext>
            </a:extLst>
          </p:cNvPr>
          <p:cNvSpPr txBox="1"/>
          <p:nvPr/>
        </p:nvSpPr>
        <p:spPr>
          <a:xfrm>
            <a:off x="5004816" y="430145"/>
            <a:ext cx="2926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 =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[3],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[4])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8FB0620-2735-4F87-86A7-CD4F42BDDD8A}"/>
              </a:ext>
            </a:extLst>
          </p:cNvPr>
          <p:cNvSpPr txBox="1"/>
          <p:nvPr/>
        </p:nvSpPr>
        <p:spPr>
          <a:xfrm>
            <a:off x="7137884" y="2100442"/>
            <a:ext cx="18110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华文新魏" panose="02010800040101010101" pitchFamily="2" charset="-122"/>
              </a:rPr>
              <a:t>数组中只显示各个点的</a:t>
            </a:r>
            <a:r>
              <a:rPr lang="en-US" altLang="zh-CN" dirty="0">
                <a:latin typeface="Times New Roman" panose="02020603050405020304" pitchFamily="18" charset="0"/>
                <a:ea typeface="华文新魏" panose="02010800040101010101" pitchFamily="2" charset="-122"/>
              </a:rPr>
              <a:t>y</a:t>
            </a:r>
            <a:r>
              <a:rPr lang="zh-CN" altLang="en-US" dirty="0">
                <a:latin typeface="Times New Roman" panose="02020603050405020304" pitchFamily="18" charset="0"/>
                <a:ea typeface="华文新魏" panose="02010800040101010101" pitchFamily="2" charset="-122"/>
              </a:rPr>
              <a:t>坐标值</a:t>
            </a:r>
          </a:p>
        </p:txBody>
      </p:sp>
    </p:spTree>
    <p:extLst>
      <p:ext uri="{BB962C8B-B14F-4D97-AF65-F5344CB8AC3E}">
        <p14:creationId xmlns:p14="http://schemas.microsoft.com/office/powerpoint/2010/main" val="39404996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13E35ED-4D79-44D3-87BC-95CC723F8D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5344" y="109728"/>
                <a:ext cx="8973312" cy="6502003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smtClean="0">
                            <a:solidFill>
                              <a:srgbClr val="2121FF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rgbClr val="2121FF"/>
                                </a:solidFill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rgbClr val="2121FF"/>
                                </a:solidFill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2121FF"/>
                                </a:solidFill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</a:rPr>
                              <m:t>𝑙</m:t>
                            </m:r>
                          </m:sub>
                        </m:sSub>
                        <m:r>
                          <a:rPr lang="en-US" altLang="zh-CN" b="0" i="1" smtClean="0">
                            <a:solidFill>
                              <a:srgbClr val="2121FF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rgbClr val="2121FF"/>
                                </a:solidFill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rgbClr val="2121FF"/>
                                </a:solidFill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2121FF"/>
                                </a:solidFill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</a:rPr>
                              <m:t>𝑟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搜索算法时间复杂性</a:t>
                </a:r>
                <a:endParaRPr lang="en-US" altLang="zh-CN" dirty="0">
                  <a:solidFill>
                    <a:srgbClr val="0000FF"/>
                  </a:solidFill>
                  <a:latin typeface="Times New Roman" panose="02020603050405020304" pitchFamily="18" charset="0"/>
                  <a:ea typeface="华文新魏" panose="02010800040101010101" pitchFamily="2" charset="-122"/>
                  <a:cs typeface="Times New Roman" panose="02020603050405020304" pitchFamily="18" charset="0"/>
                </a:endParaRPr>
              </a:p>
              <a:p>
                <a:pPr lvl="1"/>
                <a:r>
                  <a:rPr lang="zh-CN" altLang="en-US" dirty="0">
                    <a:solidFill>
                      <a:srgbClr val="80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获取</a:t>
                </a:r>
                <a:r>
                  <a:rPr lang="en-US" altLang="zh-CN" i="1" dirty="0">
                    <a:solidFill>
                      <a:srgbClr val="80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Z</a:t>
                </a:r>
                <a:r>
                  <a:rPr lang="en-US" altLang="zh-CN" i="1" baseline="-25000" dirty="0">
                    <a:solidFill>
                      <a:srgbClr val="80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L</a:t>
                </a:r>
                <a:r>
                  <a:rPr lang="zh-CN" altLang="en-US" dirty="0">
                    <a:solidFill>
                      <a:srgbClr val="80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和</a:t>
                </a:r>
                <a:r>
                  <a:rPr lang="en-US" altLang="zh-CN" i="1" dirty="0">
                    <a:solidFill>
                      <a:srgbClr val="80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Z</a:t>
                </a:r>
                <a:r>
                  <a:rPr lang="en-US" altLang="zh-CN" i="1" baseline="-25000" dirty="0">
                    <a:solidFill>
                      <a:srgbClr val="80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R</a:t>
                </a:r>
                <a:r>
                  <a:rPr lang="zh-CN" altLang="en-US" dirty="0">
                    <a:solidFill>
                      <a:srgbClr val="80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需要</a:t>
                </a:r>
                <a:r>
                  <a:rPr lang="en-US" altLang="zh-CN" i="1" dirty="0">
                    <a:solidFill>
                      <a:srgbClr val="80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O</a:t>
                </a:r>
                <a:r>
                  <a:rPr lang="en-US" altLang="zh-CN" dirty="0">
                    <a:solidFill>
                      <a:srgbClr val="80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i="1" dirty="0">
                    <a:solidFill>
                      <a:srgbClr val="80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n</a:t>
                </a:r>
                <a:r>
                  <a:rPr lang="en-US" altLang="zh-CN" dirty="0">
                    <a:solidFill>
                      <a:srgbClr val="80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)</a:t>
                </a:r>
                <a:r>
                  <a:rPr lang="zh-CN" altLang="en-US" dirty="0">
                    <a:solidFill>
                      <a:srgbClr val="80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时间</a:t>
                </a:r>
                <a:endParaRPr lang="en-US" altLang="zh-CN" dirty="0">
                  <a:solidFill>
                    <a:srgbClr val="800000"/>
                  </a:solidFill>
                  <a:latin typeface="Times New Roman" panose="02020603050405020304" pitchFamily="18" charset="0"/>
                  <a:ea typeface="华文新魏" panose="02010800040101010101" pitchFamily="2" charset="-122"/>
                  <a:cs typeface="Times New Roman" panose="02020603050405020304" pitchFamily="18" charset="0"/>
                </a:endParaRPr>
              </a:p>
              <a:p>
                <a:pPr lvl="1"/>
                <a:r>
                  <a:rPr lang="zh-CN" altLang="en-US" dirty="0">
                    <a:solidFill>
                      <a:srgbClr val="80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每次使得</a:t>
                </a:r>
                <a:r>
                  <a:rPr lang="en-US" altLang="zh-CN" i="1" dirty="0">
                    <a:solidFill>
                      <a:srgbClr val="80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top-L</a:t>
                </a:r>
                <a:r>
                  <a:rPr lang="zh-CN" altLang="en-US" dirty="0">
                    <a:solidFill>
                      <a:srgbClr val="80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增加</a:t>
                </a:r>
                <a:r>
                  <a:rPr lang="en-US" altLang="zh-CN" dirty="0">
                    <a:solidFill>
                      <a:srgbClr val="80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zh-CN" altLang="en-US" dirty="0">
                    <a:solidFill>
                      <a:srgbClr val="80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或者</a:t>
                </a:r>
                <a:r>
                  <a:rPr lang="en-US" altLang="zh-CN" i="1" dirty="0">
                    <a:solidFill>
                      <a:srgbClr val="80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top-R</a:t>
                </a:r>
                <a:r>
                  <a:rPr lang="zh-CN" altLang="en-US" dirty="0">
                    <a:solidFill>
                      <a:srgbClr val="80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增加</a:t>
                </a:r>
                <a:r>
                  <a:rPr lang="en-US" altLang="zh-CN" dirty="0">
                    <a:solidFill>
                      <a:srgbClr val="80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zh-CN" altLang="en-US" dirty="0">
                    <a:solidFill>
                      <a:srgbClr val="80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需要消耗常数时间</a:t>
                </a:r>
                <a:endParaRPr lang="en-US" altLang="zh-CN" dirty="0">
                  <a:solidFill>
                    <a:srgbClr val="800000"/>
                  </a:solidFill>
                  <a:latin typeface="Times New Roman" panose="02020603050405020304" pitchFamily="18" charset="0"/>
                  <a:ea typeface="华文新魏" panose="02010800040101010101" pitchFamily="2" charset="-122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altLang="zh-CN" i="1" dirty="0">
                    <a:solidFill>
                      <a:srgbClr val="80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top-L</a:t>
                </a:r>
                <a:r>
                  <a:rPr lang="zh-CN" altLang="en-US" dirty="0">
                    <a:solidFill>
                      <a:srgbClr val="80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或者</a:t>
                </a:r>
                <a:r>
                  <a:rPr lang="en-US" altLang="zh-CN" i="1" dirty="0">
                    <a:solidFill>
                      <a:srgbClr val="80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top-R</a:t>
                </a:r>
                <a:r>
                  <a:rPr lang="zh-CN" altLang="en-US" dirty="0">
                    <a:solidFill>
                      <a:srgbClr val="80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增长到</a:t>
                </a:r>
                <a:r>
                  <a:rPr lang="en-US" altLang="zh-CN" i="1" dirty="0">
                    <a:solidFill>
                      <a:srgbClr val="80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n</a:t>
                </a:r>
                <a:r>
                  <a:rPr lang="en-US" altLang="zh-CN" dirty="0">
                    <a:solidFill>
                      <a:srgbClr val="80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/2</a:t>
                </a:r>
                <a:r>
                  <a:rPr lang="zh-CN" altLang="en-US" dirty="0">
                    <a:solidFill>
                      <a:srgbClr val="80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时算法结束</a:t>
                </a:r>
                <a:r>
                  <a:rPr lang="en-US" altLang="zh-CN" dirty="0">
                    <a:solidFill>
                      <a:srgbClr val="80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, </a:t>
                </a:r>
                <a:r>
                  <a:rPr lang="zh-CN" altLang="en-US" dirty="0">
                    <a:solidFill>
                      <a:srgbClr val="80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最外层</a:t>
                </a:r>
                <a:r>
                  <a:rPr lang="en-US" altLang="zh-CN" dirty="0">
                    <a:solidFill>
                      <a:srgbClr val="80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for</a:t>
                </a:r>
                <a:r>
                  <a:rPr lang="zh-CN" altLang="en-US" dirty="0">
                    <a:solidFill>
                      <a:srgbClr val="80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循环耗时</a:t>
                </a:r>
                <a:r>
                  <a:rPr lang="en-US" altLang="zh-CN" i="1" dirty="0">
                    <a:solidFill>
                      <a:srgbClr val="80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O</a:t>
                </a:r>
                <a:r>
                  <a:rPr lang="en-US" altLang="zh-CN" dirty="0">
                    <a:solidFill>
                      <a:srgbClr val="80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i="1" dirty="0">
                    <a:solidFill>
                      <a:srgbClr val="80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n</a:t>
                </a:r>
                <a:r>
                  <a:rPr lang="en-US" altLang="zh-CN" dirty="0">
                    <a:solidFill>
                      <a:srgbClr val="80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)</a:t>
                </a:r>
              </a:p>
              <a:p>
                <a:pPr lvl="1"/>
                <a:r>
                  <a:rPr lang="zh-CN" altLang="en-US" dirty="0">
                    <a:solidFill>
                      <a:srgbClr val="80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算法时间复杂性为</a:t>
                </a:r>
                <a:r>
                  <a:rPr lang="en-US" altLang="zh-CN" i="1" dirty="0">
                    <a:solidFill>
                      <a:srgbClr val="80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O</a:t>
                </a:r>
                <a:r>
                  <a:rPr lang="en-US" altLang="zh-CN" dirty="0">
                    <a:solidFill>
                      <a:srgbClr val="80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i="1" dirty="0">
                    <a:solidFill>
                      <a:srgbClr val="80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n</a:t>
                </a:r>
                <a:r>
                  <a:rPr lang="en-US" altLang="zh-CN" dirty="0">
                    <a:solidFill>
                      <a:srgbClr val="80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)</a:t>
                </a:r>
                <a:endParaRPr lang="en-US" altLang="zh-CN" dirty="0">
                  <a:solidFill>
                    <a:srgbClr val="800000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zh-CN" altLang="en-US" sz="2400" dirty="0">
                  <a:solidFill>
                    <a:srgbClr val="800000"/>
                  </a:solidFill>
                  <a:latin typeface="Times New Roman" panose="02020603050405020304" pitchFamily="18" charset="0"/>
                  <a:ea typeface="华文新魏" panose="0201080004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13E35ED-4D79-44D3-87BC-95CC723F8D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5344" y="109728"/>
                <a:ext cx="8973312" cy="6502003"/>
              </a:xfrm>
              <a:blipFill>
                <a:blip r:embed="rId2"/>
                <a:stretch>
                  <a:fillRect t="-1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390F3304-C830-4654-A49B-BA7298C0CA84}"/>
                  </a:ext>
                </a:extLst>
              </p:cNvPr>
              <p:cNvSpPr txBox="1"/>
              <p:nvPr/>
            </p:nvSpPr>
            <p:spPr>
              <a:xfrm>
                <a:off x="1331976" y="2272129"/>
                <a:ext cx="6480048" cy="458587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i="1" smtClean="0">
                            <a:solidFill>
                              <a:srgbClr val="2121FF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 smtClean="0">
                                <a:solidFill>
                                  <a:srgbClr val="2121FF"/>
                                </a:solidFill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rgbClr val="2121FF"/>
                                </a:solidFill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rgbClr val="2121FF"/>
                                </a:solidFill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</a:rPr>
                              <m:t>𝑙</m:t>
                            </m:r>
                          </m:sub>
                        </m:sSub>
                        <m:r>
                          <a:rPr lang="en-US" altLang="zh-CN" sz="2000" b="0" i="1" smtClean="0">
                            <a:solidFill>
                              <a:srgbClr val="2121FF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rgbClr val="2121FF"/>
                                </a:solidFill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rgbClr val="2121FF"/>
                                </a:solidFill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rgbClr val="2121FF"/>
                                </a:solidFill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</a:rPr>
                              <m:t>𝑟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搜索算法</a:t>
                </a:r>
                <a:endParaRPr lang="en-US" altLang="zh-CN" sz="2000" dirty="0">
                  <a:latin typeface="Times New Roman" panose="02020603050405020304" pitchFamily="18" charset="0"/>
                  <a:ea typeface="华文新魏" panose="02010800040101010101" pitchFamily="2" charset="-122"/>
                </a:endParaRPr>
              </a:p>
              <a:p>
                <a:pPr marL="0" lvl="0" indent="0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lang="en-US" altLang="zh-CN" sz="1600" dirty="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  </a:t>
                </a:r>
                <a:r>
                  <a:rPr lang="en-US" altLang="zh-CN" sz="1600" dirty="0">
                    <a:solidFill>
                      <a:srgbClr val="80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Input: </a:t>
                </a:r>
                <a:r>
                  <a:rPr lang="en-US" altLang="zh-CN" sz="1600" i="1" dirty="0">
                    <a:solidFill>
                      <a:srgbClr val="80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Y</a:t>
                </a:r>
                <a:r>
                  <a:rPr lang="en-US" altLang="zh-CN" sz="1600" i="1" baseline="-25000" dirty="0">
                    <a:solidFill>
                      <a:srgbClr val="80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L</a:t>
                </a:r>
                <a:r>
                  <a:rPr lang="en-US" altLang="zh-CN" sz="1600" dirty="0">
                    <a:solidFill>
                      <a:srgbClr val="80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, </a:t>
                </a:r>
                <a:r>
                  <a:rPr lang="en-US" altLang="zh-CN" sz="1600" i="1" dirty="0">
                    <a:solidFill>
                      <a:srgbClr val="80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Y</a:t>
                </a:r>
                <a:r>
                  <a:rPr lang="en-US" altLang="zh-CN" sz="1600" i="1" baseline="-25000" dirty="0">
                    <a:solidFill>
                      <a:srgbClr val="80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R</a:t>
                </a:r>
                <a:r>
                  <a:rPr lang="en-US" altLang="zh-CN" sz="1600" dirty="0">
                    <a:solidFill>
                      <a:srgbClr val="80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, </a:t>
                </a:r>
                <a:r>
                  <a:rPr lang="en-US" altLang="zh-CN" sz="1600" i="1" dirty="0">
                    <a:solidFill>
                      <a:srgbClr val="80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d</a:t>
                </a:r>
              </a:p>
              <a:p>
                <a:pPr marL="0" lvl="0" indent="0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lang="en-US" altLang="zh-CN" sz="1600" i="1" dirty="0">
                    <a:solidFill>
                      <a:srgbClr val="80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  </a:t>
                </a:r>
                <a:r>
                  <a:rPr lang="en-US" altLang="zh-CN" sz="1600" dirty="0">
                    <a:solidFill>
                      <a:srgbClr val="80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Output: </a:t>
                </a:r>
                <a:r>
                  <a:rPr lang="en-US" altLang="zh-CN" sz="1600" i="1" dirty="0">
                    <a:solidFill>
                      <a:srgbClr val="80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result</a:t>
                </a:r>
              </a:p>
              <a:p>
                <a:pPr marL="0" lvl="0" indent="0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lang="en-US" altLang="zh-CN" sz="1600" dirty="0">
                    <a:solidFill>
                      <a:srgbClr val="80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  1.  </a:t>
                </a:r>
                <a:r>
                  <a:rPr lang="zh-CN" altLang="en-US" sz="1600" dirty="0">
                    <a:solidFill>
                      <a:srgbClr val="80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扫描</a:t>
                </a:r>
                <a:r>
                  <a:rPr lang="en-US" altLang="zh-CN" sz="1600" i="1" dirty="0">
                    <a:solidFill>
                      <a:srgbClr val="80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Y</a:t>
                </a:r>
                <a:r>
                  <a:rPr lang="en-US" altLang="zh-CN" sz="1600" i="1" baseline="-25000" dirty="0">
                    <a:solidFill>
                      <a:srgbClr val="80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L</a:t>
                </a:r>
                <a:r>
                  <a:rPr kumimoji="0" lang="zh-CN" altLang="en-US" sz="1600" b="0" u="none" strike="noStrike" kern="1200" cap="none" spc="0" normalizeH="0" baseline="0" noProof="0" dirty="0">
                    <a:ln>
                      <a:noFill/>
                    </a:ln>
                    <a:solidFill>
                      <a:srgbClr val="8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得到</a:t>
                </a:r>
                <a:r>
                  <a:rPr lang="en-US" altLang="zh-CN" sz="1600" i="1" dirty="0">
                    <a:solidFill>
                      <a:srgbClr val="80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Q</a:t>
                </a:r>
                <a:r>
                  <a:rPr lang="en-US" altLang="zh-CN" sz="1600" i="1" baseline="-25000" dirty="0">
                    <a:solidFill>
                      <a:srgbClr val="80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L </a:t>
                </a:r>
                <a:r>
                  <a:rPr lang="zh-CN" altLang="en-US" sz="1600" dirty="0">
                    <a:solidFill>
                      <a:srgbClr val="80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中左临界区点</a:t>
                </a:r>
                <a:r>
                  <a:rPr lang="en-US" altLang="zh-CN" sz="1600" dirty="0">
                    <a:solidFill>
                      <a:srgbClr val="80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, </a:t>
                </a:r>
                <a:r>
                  <a:rPr lang="zh-CN" altLang="en-US" sz="1600" dirty="0">
                    <a:solidFill>
                      <a:srgbClr val="80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保持</a:t>
                </a:r>
                <a:r>
                  <a:rPr lang="en-US" altLang="zh-CN" sz="1600" dirty="0">
                    <a:solidFill>
                      <a:srgbClr val="80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y</a:t>
                </a:r>
                <a:r>
                  <a:rPr lang="zh-CN" altLang="en-US" sz="1600" dirty="0">
                    <a:solidFill>
                      <a:srgbClr val="80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坐标排序</a:t>
                </a:r>
                <a:r>
                  <a:rPr lang="en-US" altLang="zh-CN" sz="1600" dirty="0">
                    <a:solidFill>
                      <a:srgbClr val="80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, </a:t>
                </a:r>
                <a:r>
                  <a:rPr lang="zh-CN" altLang="en-US" sz="1600" dirty="0">
                    <a:solidFill>
                      <a:srgbClr val="80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得到</a:t>
                </a:r>
                <a:r>
                  <a:rPr lang="en-US" altLang="zh-CN" sz="1600" i="1" dirty="0">
                    <a:solidFill>
                      <a:srgbClr val="80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Z</a:t>
                </a:r>
                <a:r>
                  <a:rPr lang="en-US" altLang="zh-CN" sz="1600" i="1" baseline="-25000" dirty="0">
                    <a:solidFill>
                      <a:srgbClr val="80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L</a:t>
                </a:r>
                <a:endParaRPr kumimoji="0" lang="en-US" altLang="zh-CN" sz="1600" b="0" u="none" strike="noStrike" kern="1200" cap="none" spc="0" normalizeH="0" baseline="0" noProof="0" dirty="0">
                  <a:ln>
                    <a:noFill/>
                  </a:ln>
                  <a:solidFill>
                    <a:srgbClr val="8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新魏" panose="02010800040101010101" pitchFamily="2" charset="-122"/>
                  <a:cs typeface="Times New Roman" panose="02020603050405020304" pitchFamily="18" charset="0"/>
                </a:endParaRPr>
              </a:p>
              <a:p>
                <a:pPr marL="0" lvl="0" indent="0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lang="en-US" altLang="zh-CN" sz="1600" dirty="0">
                    <a:solidFill>
                      <a:srgbClr val="80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  2.  </a:t>
                </a:r>
                <a:r>
                  <a:rPr lang="zh-CN" altLang="en-US" sz="1600" dirty="0">
                    <a:solidFill>
                      <a:srgbClr val="80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扫描</a:t>
                </a:r>
                <a:r>
                  <a:rPr lang="en-US" altLang="zh-CN" sz="1600" i="1" dirty="0">
                    <a:solidFill>
                      <a:srgbClr val="80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Y</a:t>
                </a:r>
                <a:r>
                  <a:rPr lang="en-US" altLang="zh-CN" sz="1600" i="1" baseline="-25000" dirty="0">
                    <a:solidFill>
                      <a:srgbClr val="80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R</a:t>
                </a:r>
                <a:r>
                  <a:rPr kumimoji="0" lang="zh-CN" altLang="en-US" sz="1600" b="0" u="none" strike="noStrike" kern="1200" cap="none" spc="0" normalizeH="0" baseline="0" noProof="0" dirty="0">
                    <a:ln>
                      <a:noFill/>
                    </a:ln>
                    <a:solidFill>
                      <a:srgbClr val="8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得到</a:t>
                </a:r>
                <a:r>
                  <a:rPr lang="en-US" altLang="zh-CN" sz="1600" i="1" dirty="0">
                    <a:solidFill>
                      <a:srgbClr val="80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Q</a:t>
                </a:r>
                <a:r>
                  <a:rPr lang="en-US" altLang="zh-CN" sz="1600" i="1" baseline="-25000" dirty="0">
                    <a:solidFill>
                      <a:srgbClr val="80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R </a:t>
                </a:r>
                <a:r>
                  <a:rPr lang="zh-CN" altLang="en-US" sz="1600" dirty="0">
                    <a:solidFill>
                      <a:srgbClr val="80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中左临界区点</a:t>
                </a:r>
                <a:r>
                  <a:rPr lang="en-US" altLang="zh-CN" sz="1600" dirty="0">
                    <a:solidFill>
                      <a:srgbClr val="80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, </a:t>
                </a:r>
                <a:r>
                  <a:rPr lang="zh-CN" altLang="en-US" sz="1600" dirty="0">
                    <a:solidFill>
                      <a:srgbClr val="80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保持</a:t>
                </a:r>
                <a:r>
                  <a:rPr lang="en-US" altLang="zh-CN" sz="1600" dirty="0">
                    <a:solidFill>
                      <a:srgbClr val="80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y</a:t>
                </a:r>
                <a:r>
                  <a:rPr lang="zh-CN" altLang="en-US" sz="1600" dirty="0">
                    <a:solidFill>
                      <a:srgbClr val="80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坐标排序</a:t>
                </a:r>
                <a:r>
                  <a:rPr lang="en-US" altLang="zh-CN" sz="1600" dirty="0">
                    <a:solidFill>
                      <a:srgbClr val="80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, </a:t>
                </a:r>
                <a:r>
                  <a:rPr lang="zh-CN" altLang="en-US" sz="1600" dirty="0">
                    <a:solidFill>
                      <a:srgbClr val="80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得到</a:t>
                </a:r>
                <a:r>
                  <a:rPr lang="en-US" altLang="zh-CN" sz="1600" i="1" dirty="0">
                    <a:solidFill>
                      <a:srgbClr val="80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Z</a:t>
                </a:r>
                <a:r>
                  <a:rPr lang="en-US" altLang="zh-CN" sz="1600" i="1" baseline="-25000" dirty="0">
                    <a:solidFill>
                      <a:srgbClr val="80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R</a:t>
                </a:r>
              </a:p>
              <a:p>
                <a:pPr marL="0" lvl="0" indent="0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lang="en-US" altLang="zh-CN" sz="1600" i="1" baseline="-25000" dirty="0">
                    <a:solidFill>
                      <a:srgbClr val="80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   </a:t>
                </a:r>
                <a:r>
                  <a:rPr lang="en-US" altLang="zh-CN" sz="1600" dirty="0">
                    <a:solidFill>
                      <a:srgbClr val="80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3.  </a:t>
                </a:r>
                <a:r>
                  <a:rPr lang="en-US" altLang="zh-CN" sz="1600" i="1" dirty="0">
                    <a:solidFill>
                      <a:srgbClr val="80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result</a:t>
                </a:r>
                <a:r>
                  <a:rPr lang="en-US" altLang="zh-CN" sz="1600" dirty="0">
                    <a:solidFill>
                      <a:srgbClr val="80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=null; </a:t>
                </a:r>
                <a:endParaRPr lang="en-US" altLang="zh-CN" sz="1600" dirty="0">
                  <a:latin typeface="Times New Roman" panose="02020603050405020304" pitchFamily="18" charset="0"/>
                  <a:ea typeface="华文新魏" panose="02010800040101010101" pitchFamily="2" charset="-122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  </a:t>
                </a:r>
                <a:r>
                  <a:rPr lang="en-US" altLang="zh-CN" sz="1600" dirty="0">
                    <a:solidFill>
                      <a:srgbClr val="80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4.  </a:t>
                </a:r>
                <a:r>
                  <a:rPr lang="en-US" altLang="zh-CN" sz="1600" i="1" dirty="0">
                    <a:solidFill>
                      <a:srgbClr val="80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top-R</a:t>
                </a:r>
                <a:r>
                  <a:rPr lang="en-US" altLang="zh-CN" sz="1600" dirty="0">
                    <a:solidFill>
                      <a:srgbClr val="80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=0;</a:t>
                </a: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>
                    <a:solidFill>
                      <a:srgbClr val="80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  5.  </a:t>
                </a:r>
                <a:r>
                  <a:rPr lang="en-US" altLang="zh-CN" sz="1600" b="1" dirty="0">
                    <a:solidFill>
                      <a:srgbClr val="80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for</a:t>
                </a:r>
                <a:r>
                  <a:rPr lang="en-US" altLang="zh-CN" sz="1600" dirty="0">
                    <a:solidFill>
                      <a:srgbClr val="80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600" i="1" dirty="0">
                    <a:solidFill>
                      <a:srgbClr val="80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top-L</a:t>
                </a:r>
                <a:r>
                  <a:rPr lang="en-US" altLang="zh-CN" sz="1600" dirty="0">
                    <a:solidFill>
                      <a:srgbClr val="80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=0 to </a:t>
                </a:r>
                <a:r>
                  <a:rPr lang="en-US" altLang="zh-CN" sz="1600" i="1" dirty="0">
                    <a:solidFill>
                      <a:srgbClr val="80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Z</a:t>
                </a:r>
                <a:r>
                  <a:rPr lang="en-US" altLang="zh-CN" sz="1600" i="1" baseline="-25000" dirty="0">
                    <a:solidFill>
                      <a:srgbClr val="80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L</a:t>
                </a:r>
                <a:r>
                  <a:rPr lang="en-US" altLang="zh-CN" sz="1600" dirty="0">
                    <a:solidFill>
                      <a:srgbClr val="80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.</a:t>
                </a:r>
                <a:r>
                  <a:rPr lang="en-US" altLang="zh-CN" sz="1600" i="1" dirty="0">
                    <a:solidFill>
                      <a:srgbClr val="80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length</a:t>
                </a:r>
                <a:r>
                  <a:rPr lang="en-US" altLang="zh-CN" sz="1600" dirty="0">
                    <a:solidFill>
                      <a:srgbClr val="80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-1</a:t>
                </a: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>
                    <a:solidFill>
                      <a:srgbClr val="80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  6.        </a:t>
                </a:r>
                <a:r>
                  <a:rPr lang="en-US" altLang="zh-CN" sz="1600" b="1" dirty="0">
                    <a:solidFill>
                      <a:srgbClr val="80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while</a:t>
                </a:r>
                <a:r>
                  <a:rPr lang="en-US" altLang="zh-CN" sz="1600" dirty="0">
                    <a:solidFill>
                      <a:srgbClr val="80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600" i="1" dirty="0">
                    <a:solidFill>
                      <a:srgbClr val="80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Z</a:t>
                </a:r>
                <a:r>
                  <a:rPr lang="en-US" altLang="zh-CN" sz="1600" i="1" baseline="-25000" dirty="0">
                    <a:solidFill>
                      <a:srgbClr val="80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L</a:t>
                </a:r>
                <a:r>
                  <a:rPr lang="en-US" altLang="zh-CN" sz="1600" dirty="0">
                    <a:solidFill>
                      <a:srgbClr val="80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[</a:t>
                </a:r>
                <a:r>
                  <a:rPr lang="en-US" altLang="zh-CN" sz="1600" i="1" dirty="0">
                    <a:solidFill>
                      <a:srgbClr val="80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top-L</a:t>
                </a:r>
                <a:r>
                  <a:rPr lang="en-US" altLang="zh-CN" sz="1600" dirty="0">
                    <a:solidFill>
                      <a:srgbClr val="80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].y &gt;</a:t>
                </a:r>
                <a:r>
                  <a:rPr lang="en-US" altLang="zh-CN" sz="1600" i="1" dirty="0">
                    <a:solidFill>
                      <a:srgbClr val="80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 Z</a:t>
                </a:r>
                <a:r>
                  <a:rPr lang="en-US" altLang="zh-CN" sz="1600" i="1" baseline="-25000" dirty="0">
                    <a:solidFill>
                      <a:srgbClr val="80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R</a:t>
                </a:r>
                <a:r>
                  <a:rPr lang="en-US" altLang="zh-CN" sz="1600" dirty="0">
                    <a:solidFill>
                      <a:srgbClr val="80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[</a:t>
                </a:r>
                <a:r>
                  <a:rPr lang="en-US" altLang="zh-CN" sz="1600" i="1" dirty="0">
                    <a:solidFill>
                      <a:srgbClr val="80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top-R</a:t>
                </a:r>
                <a:r>
                  <a:rPr lang="en-US" altLang="zh-CN" sz="1600" dirty="0">
                    <a:solidFill>
                      <a:srgbClr val="80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].y + </a:t>
                </a:r>
                <a:r>
                  <a:rPr lang="en-US" altLang="zh-CN" sz="1600" i="1" dirty="0">
                    <a:solidFill>
                      <a:srgbClr val="80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d</a:t>
                </a: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i="1" dirty="0">
                    <a:solidFill>
                      <a:srgbClr val="80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  </a:t>
                </a:r>
                <a:r>
                  <a:rPr lang="en-US" altLang="zh-CN" sz="1600" dirty="0">
                    <a:solidFill>
                      <a:srgbClr val="80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7.              </a:t>
                </a:r>
                <a:r>
                  <a:rPr lang="en-US" altLang="zh-CN" sz="1600" i="1" dirty="0">
                    <a:solidFill>
                      <a:srgbClr val="80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top-R</a:t>
                </a:r>
                <a:r>
                  <a:rPr lang="en-US" altLang="zh-CN" sz="1600" dirty="0">
                    <a:solidFill>
                      <a:srgbClr val="80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 ← </a:t>
                </a:r>
                <a:r>
                  <a:rPr lang="en-US" altLang="zh-CN" sz="1600" i="1" dirty="0">
                    <a:solidFill>
                      <a:srgbClr val="80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top-R</a:t>
                </a:r>
                <a:r>
                  <a:rPr lang="en-US" altLang="zh-CN" sz="1600" dirty="0">
                    <a:solidFill>
                      <a:srgbClr val="80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+1;</a:t>
                </a:r>
              </a:p>
              <a:p>
                <a:pPr marL="0" indent="0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lang="en-US" altLang="zh-CN" sz="1600" dirty="0">
                    <a:solidFill>
                      <a:srgbClr val="80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  8.              </a:t>
                </a:r>
                <a:r>
                  <a:rPr lang="en-US" altLang="zh-CN" sz="1600" b="1" dirty="0">
                    <a:solidFill>
                      <a:srgbClr val="80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if</a:t>
                </a:r>
                <a:r>
                  <a:rPr lang="en-US" altLang="zh-CN" sz="1600" dirty="0">
                    <a:solidFill>
                      <a:srgbClr val="80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  </a:t>
                </a:r>
                <a:r>
                  <a:rPr lang="en-US" altLang="zh-CN" sz="1600" i="1" dirty="0">
                    <a:solidFill>
                      <a:srgbClr val="80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top-R</a:t>
                </a:r>
                <a:r>
                  <a:rPr lang="en-US" altLang="zh-CN" sz="1600" dirty="0">
                    <a:solidFill>
                      <a:srgbClr val="80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=</a:t>
                </a:r>
                <a:r>
                  <a:rPr lang="en-US" altLang="zh-CN" sz="1600" i="1" dirty="0" err="1">
                    <a:solidFill>
                      <a:srgbClr val="80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Z</a:t>
                </a:r>
                <a:r>
                  <a:rPr lang="en-US" altLang="zh-CN" sz="1600" i="1" baseline="-25000" dirty="0" err="1">
                    <a:solidFill>
                      <a:srgbClr val="80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R</a:t>
                </a:r>
                <a:r>
                  <a:rPr lang="en-US" altLang="zh-CN" sz="1600" dirty="0" err="1">
                    <a:solidFill>
                      <a:srgbClr val="80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.</a:t>
                </a:r>
                <a:r>
                  <a:rPr lang="en-US" altLang="zh-CN" sz="1600" i="1" dirty="0" err="1">
                    <a:solidFill>
                      <a:srgbClr val="80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length</a:t>
                </a:r>
                <a:endParaRPr lang="en-US" altLang="zh-CN" sz="1600" i="1" dirty="0">
                  <a:solidFill>
                    <a:srgbClr val="800000"/>
                  </a:solidFill>
                  <a:latin typeface="Times New Roman" panose="02020603050405020304" pitchFamily="18" charset="0"/>
                  <a:ea typeface="华文新魏" panose="02010800040101010101" pitchFamily="2" charset="-122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>
                    <a:solidFill>
                      <a:srgbClr val="80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  </a:t>
                </a:r>
                <a:r>
                  <a:rPr lang="en-US" altLang="zh-CN" sz="1600" dirty="0">
                    <a:solidFill>
                      <a:srgbClr val="80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9.                    </a:t>
                </a:r>
                <a:r>
                  <a:rPr lang="en-US" altLang="zh-CN" sz="1600" b="1" dirty="0">
                    <a:solidFill>
                      <a:srgbClr val="80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return</a:t>
                </a:r>
                <a:r>
                  <a:rPr lang="en-US" altLang="zh-CN" sz="1600" dirty="0">
                    <a:solidFill>
                      <a:srgbClr val="80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600" i="1" dirty="0">
                    <a:solidFill>
                      <a:srgbClr val="80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result</a:t>
                </a:r>
                <a:r>
                  <a:rPr lang="en-US" altLang="zh-CN" sz="1600" dirty="0">
                    <a:solidFill>
                      <a:srgbClr val="80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;</a:t>
                </a:r>
              </a:p>
              <a:p>
                <a:pPr marL="0" indent="0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lang="en-US" altLang="zh-CN" sz="1600" dirty="0">
                    <a:solidFill>
                      <a:srgbClr val="80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  10.      </a:t>
                </a:r>
                <a:r>
                  <a:rPr lang="en-US" altLang="zh-CN" sz="1600" b="1" dirty="0">
                    <a:solidFill>
                      <a:srgbClr val="80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if</a:t>
                </a:r>
                <a:r>
                  <a:rPr lang="en-US" altLang="zh-CN" sz="1600" dirty="0">
                    <a:solidFill>
                      <a:srgbClr val="80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  </a:t>
                </a:r>
                <a:r>
                  <a:rPr lang="en-US" altLang="zh-CN" sz="1600" i="1" dirty="0">
                    <a:solidFill>
                      <a:srgbClr val="80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Z</a:t>
                </a:r>
                <a:r>
                  <a:rPr lang="en-US" altLang="zh-CN" sz="1600" i="1" baseline="-25000" dirty="0">
                    <a:solidFill>
                      <a:srgbClr val="80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L</a:t>
                </a:r>
                <a:r>
                  <a:rPr lang="en-US" altLang="zh-CN" sz="1600" dirty="0">
                    <a:solidFill>
                      <a:srgbClr val="80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[</a:t>
                </a:r>
                <a:r>
                  <a:rPr lang="en-US" altLang="zh-CN" sz="1600" i="1" dirty="0">
                    <a:solidFill>
                      <a:srgbClr val="80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top-L</a:t>
                </a:r>
                <a:r>
                  <a:rPr lang="en-US" altLang="zh-CN" sz="1600" dirty="0">
                    <a:solidFill>
                      <a:srgbClr val="80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].y </a:t>
                </a:r>
                <a:r>
                  <a:rPr lang="en-US" altLang="zh-CN" sz="1600" dirty="0">
                    <a:solidFill>
                      <a:srgbClr val="800000"/>
                    </a:solidFill>
                    <a:latin typeface="Times New Roman" panose="02020603050405020304" pitchFamily="18" charset="0"/>
                    <a:ea typeface="Segoe UI Symbol" panose="020B0502040204020203" pitchFamily="34" charset="0"/>
                    <a:cs typeface="Times New Roman" panose="02020603050405020304" pitchFamily="18" charset="0"/>
                  </a:rPr>
                  <a:t>≥ </a:t>
                </a:r>
                <a:r>
                  <a:rPr lang="en-US" altLang="zh-CN" sz="1600" i="1" dirty="0">
                    <a:solidFill>
                      <a:srgbClr val="80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Z</a:t>
                </a:r>
                <a:r>
                  <a:rPr lang="en-US" altLang="zh-CN" sz="1600" i="1" baseline="-25000" dirty="0">
                    <a:solidFill>
                      <a:srgbClr val="80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R</a:t>
                </a:r>
                <a:r>
                  <a:rPr lang="en-US" altLang="zh-CN" sz="1600" dirty="0">
                    <a:solidFill>
                      <a:srgbClr val="80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[</a:t>
                </a:r>
                <a:r>
                  <a:rPr lang="en-US" altLang="zh-CN" sz="1600" i="1" dirty="0">
                    <a:solidFill>
                      <a:srgbClr val="80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top-R</a:t>
                </a:r>
                <a:r>
                  <a:rPr lang="en-US" altLang="zh-CN" sz="1600" dirty="0">
                    <a:solidFill>
                      <a:srgbClr val="80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].y – </a:t>
                </a:r>
                <a:r>
                  <a:rPr lang="en-US" altLang="zh-CN" sz="1600" i="1" dirty="0">
                    <a:solidFill>
                      <a:srgbClr val="80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d </a:t>
                </a:r>
                <a:r>
                  <a:rPr lang="en-US" altLang="zh-CN" sz="1600" b="1" dirty="0">
                    <a:solidFill>
                      <a:srgbClr val="80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and</a:t>
                </a:r>
                <a:r>
                  <a:rPr lang="en-US" altLang="zh-CN" sz="1600" dirty="0">
                    <a:solidFill>
                      <a:srgbClr val="80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600" i="1" dirty="0">
                    <a:solidFill>
                      <a:srgbClr val="80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Z</a:t>
                </a:r>
                <a:r>
                  <a:rPr lang="en-US" altLang="zh-CN" sz="1600" i="1" baseline="-25000" dirty="0">
                    <a:solidFill>
                      <a:srgbClr val="80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L</a:t>
                </a:r>
                <a:r>
                  <a:rPr lang="en-US" altLang="zh-CN" sz="1600" dirty="0">
                    <a:solidFill>
                      <a:srgbClr val="80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[</a:t>
                </a:r>
                <a:r>
                  <a:rPr lang="en-US" altLang="zh-CN" sz="1600" i="1" dirty="0">
                    <a:solidFill>
                      <a:srgbClr val="80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top-L</a:t>
                </a:r>
                <a:r>
                  <a:rPr lang="en-US" altLang="zh-CN" sz="1600" dirty="0">
                    <a:solidFill>
                      <a:srgbClr val="80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].y</a:t>
                </a:r>
                <a:r>
                  <a:rPr lang="en-US" altLang="zh-CN" sz="1600" dirty="0">
                    <a:solidFill>
                      <a:srgbClr val="800000"/>
                    </a:solidFill>
                    <a:latin typeface="Times New Roman" panose="02020603050405020304" pitchFamily="18" charset="0"/>
                    <a:ea typeface="Segoe UI Symbol" panose="020B0502040204020203" pitchFamily="34" charset="0"/>
                    <a:cs typeface="Times New Roman" panose="02020603050405020304" pitchFamily="18" charset="0"/>
                  </a:rPr>
                  <a:t> ≤ </a:t>
                </a:r>
                <a:r>
                  <a:rPr lang="en-US" altLang="zh-CN" sz="1600" i="1" dirty="0">
                    <a:solidFill>
                      <a:srgbClr val="80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Z</a:t>
                </a:r>
                <a:r>
                  <a:rPr lang="en-US" altLang="zh-CN" sz="1600" i="1" baseline="-25000" dirty="0">
                    <a:solidFill>
                      <a:srgbClr val="80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R</a:t>
                </a:r>
                <a:r>
                  <a:rPr lang="en-US" altLang="zh-CN" sz="1600" dirty="0">
                    <a:solidFill>
                      <a:srgbClr val="80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[</a:t>
                </a:r>
                <a:r>
                  <a:rPr lang="en-US" altLang="zh-CN" sz="1600" i="1" dirty="0">
                    <a:solidFill>
                      <a:srgbClr val="80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top-R</a:t>
                </a:r>
                <a:r>
                  <a:rPr lang="en-US" altLang="zh-CN" sz="1600" dirty="0">
                    <a:solidFill>
                      <a:srgbClr val="80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].y + </a:t>
                </a:r>
                <a:r>
                  <a:rPr lang="en-US" altLang="zh-CN" sz="1600" i="1" dirty="0">
                    <a:solidFill>
                      <a:srgbClr val="80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d</a:t>
                </a:r>
              </a:p>
              <a:p>
                <a:pPr marL="0" indent="0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lang="en-US" altLang="zh-CN" sz="1600" i="1" dirty="0">
                    <a:solidFill>
                      <a:srgbClr val="80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  </a:t>
                </a:r>
                <a:r>
                  <a:rPr lang="en-US" altLang="zh-CN" sz="1600" dirty="0">
                    <a:solidFill>
                      <a:srgbClr val="80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11.            </a:t>
                </a:r>
                <a:r>
                  <a:rPr lang="en-US" altLang="zh-CN" sz="1600" b="1" dirty="0">
                    <a:solidFill>
                      <a:srgbClr val="80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for</a:t>
                </a:r>
                <a:r>
                  <a:rPr lang="en-US" altLang="zh-CN" sz="1600" dirty="0">
                    <a:solidFill>
                      <a:srgbClr val="80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600" i="1" dirty="0" err="1">
                    <a:solidFill>
                      <a:srgbClr val="80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lang="en-US" altLang="zh-CN" sz="1600" dirty="0">
                    <a:solidFill>
                      <a:srgbClr val="80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=0 </a:t>
                </a:r>
                <a:r>
                  <a:rPr lang="en-US" altLang="zh-CN" sz="1600" b="1" dirty="0">
                    <a:solidFill>
                      <a:srgbClr val="80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to</a:t>
                </a:r>
                <a:r>
                  <a:rPr lang="en-US" altLang="zh-CN" sz="1600" dirty="0">
                    <a:solidFill>
                      <a:srgbClr val="80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600" i="1" dirty="0">
                    <a:solidFill>
                      <a:srgbClr val="80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min</a:t>
                </a:r>
                <a:r>
                  <a:rPr lang="en-US" altLang="zh-CN" sz="1600" dirty="0">
                    <a:solidFill>
                      <a:srgbClr val="80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{5, </a:t>
                </a:r>
                <a:r>
                  <a:rPr lang="en-US" altLang="zh-CN" sz="1600" i="1" dirty="0" err="1">
                    <a:solidFill>
                      <a:srgbClr val="80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Z</a:t>
                </a:r>
                <a:r>
                  <a:rPr lang="en-US" altLang="zh-CN" sz="1600" i="1" baseline="-25000" dirty="0" err="1">
                    <a:solidFill>
                      <a:srgbClr val="80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R</a:t>
                </a:r>
                <a:r>
                  <a:rPr lang="en-US" altLang="zh-CN" sz="1600" dirty="0" err="1">
                    <a:solidFill>
                      <a:srgbClr val="80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.</a:t>
                </a:r>
                <a:r>
                  <a:rPr lang="en-US" altLang="zh-CN" sz="1600" i="1" dirty="0" err="1">
                    <a:solidFill>
                      <a:srgbClr val="80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length</a:t>
                </a:r>
                <a:r>
                  <a:rPr lang="en-US" altLang="zh-CN" sz="1600" dirty="0">
                    <a:solidFill>
                      <a:srgbClr val="80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 –</a:t>
                </a:r>
                <a:r>
                  <a:rPr lang="en-US" altLang="zh-CN" sz="1600" i="1" dirty="0">
                    <a:solidFill>
                      <a:srgbClr val="80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top-R</a:t>
                </a:r>
                <a:r>
                  <a:rPr lang="en-US" altLang="zh-CN" sz="1600" dirty="0">
                    <a:solidFill>
                      <a:srgbClr val="80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 – 1}</a:t>
                </a: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>
                    <a:solidFill>
                      <a:srgbClr val="80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  </a:t>
                </a:r>
                <a:r>
                  <a:rPr lang="en-US" altLang="zh-CN" sz="1600" dirty="0">
                    <a:solidFill>
                      <a:srgbClr val="80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12.                  </a:t>
                </a:r>
                <a:r>
                  <a:rPr lang="en-US" altLang="zh-CN" sz="1600" b="1" dirty="0">
                    <a:solidFill>
                      <a:srgbClr val="80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if</a:t>
                </a:r>
                <a:r>
                  <a:rPr lang="en-US" altLang="zh-CN" sz="1600" dirty="0">
                    <a:solidFill>
                      <a:srgbClr val="80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600" i="1" dirty="0" err="1">
                    <a:solidFill>
                      <a:srgbClr val="80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dist</a:t>
                </a:r>
                <a:r>
                  <a:rPr lang="en-US" altLang="zh-CN" sz="1600" dirty="0">
                    <a:solidFill>
                      <a:srgbClr val="80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sz="1600" i="1" dirty="0">
                    <a:solidFill>
                      <a:srgbClr val="80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Z</a:t>
                </a:r>
                <a:r>
                  <a:rPr lang="en-US" altLang="zh-CN" sz="1600" i="1" baseline="-25000" dirty="0">
                    <a:solidFill>
                      <a:srgbClr val="80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L</a:t>
                </a:r>
                <a:r>
                  <a:rPr lang="en-US" altLang="zh-CN" sz="1600" dirty="0">
                    <a:solidFill>
                      <a:srgbClr val="80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[</a:t>
                </a:r>
                <a:r>
                  <a:rPr lang="en-US" altLang="zh-CN" sz="1600" i="1" dirty="0">
                    <a:solidFill>
                      <a:srgbClr val="80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top-L</a:t>
                </a:r>
                <a:r>
                  <a:rPr lang="en-US" altLang="zh-CN" sz="1600" dirty="0">
                    <a:solidFill>
                      <a:srgbClr val="80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], </a:t>
                </a:r>
                <a:r>
                  <a:rPr lang="en-US" altLang="zh-CN" sz="1600" i="1" dirty="0">
                    <a:solidFill>
                      <a:srgbClr val="80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Z</a:t>
                </a:r>
                <a:r>
                  <a:rPr lang="en-US" altLang="zh-CN" sz="1600" i="1" baseline="-25000" dirty="0">
                    <a:solidFill>
                      <a:srgbClr val="80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R</a:t>
                </a:r>
                <a:r>
                  <a:rPr lang="en-US" altLang="zh-CN" sz="1600" dirty="0">
                    <a:solidFill>
                      <a:srgbClr val="80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[</a:t>
                </a:r>
                <a:r>
                  <a:rPr lang="en-US" altLang="zh-CN" sz="1600" i="1" dirty="0" err="1">
                    <a:solidFill>
                      <a:srgbClr val="80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top-R+i</a:t>
                </a:r>
                <a:r>
                  <a:rPr lang="en-US" altLang="zh-CN" sz="1600" dirty="0">
                    <a:solidFill>
                      <a:srgbClr val="80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])&lt;</a:t>
                </a:r>
                <a:r>
                  <a:rPr lang="en-US" altLang="zh-CN" sz="1600" i="1" dirty="0">
                    <a:solidFill>
                      <a:srgbClr val="80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d</a:t>
                </a: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>
                    <a:solidFill>
                      <a:srgbClr val="80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  13.                        </a:t>
                </a:r>
                <a:r>
                  <a:rPr lang="en-US" altLang="zh-CN" sz="1600" i="1" dirty="0">
                    <a:solidFill>
                      <a:srgbClr val="80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result</a:t>
                </a:r>
                <a:r>
                  <a:rPr lang="en-US" altLang="zh-CN" sz="1600" dirty="0">
                    <a:solidFill>
                      <a:srgbClr val="80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=(</a:t>
                </a:r>
                <a:r>
                  <a:rPr lang="en-US" altLang="zh-CN" sz="1600" i="1" dirty="0">
                    <a:solidFill>
                      <a:srgbClr val="80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Z</a:t>
                </a:r>
                <a:r>
                  <a:rPr lang="en-US" altLang="zh-CN" sz="1600" i="1" baseline="-25000" dirty="0">
                    <a:solidFill>
                      <a:srgbClr val="80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L</a:t>
                </a:r>
                <a:r>
                  <a:rPr lang="en-US" altLang="zh-CN" sz="1600" dirty="0">
                    <a:solidFill>
                      <a:srgbClr val="80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[</a:t>
                </a:r>
                <a:r>
                  <a:rPr lang="en-US" altLang="zh-CN" sz="1600" i="1" dirty="0">
                    <a:solidFill>
                      <a:srgbClr val="80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top-L</a:t>
                </a:r>
                <a:r>
                  <a:rPr lang="en-US" altLang="zh-CN" sz="1600" dirty="0">
                    <a:solidFill>
                      <a:srgbClr val="80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], </a:t>
                </a:r>
                <a:r>
                  <a:rPr lang="en-US" altLang="zh-CN" sz="1600" i="1" dirty="0">
                    <a:solidFill>
                      <a:srgbClr val="80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Z</a:t>
                </a:r>
                <a:r>
                  <a:rPr lang="en-US" altLang="zh-CN" sz="1600" i="1" baseline="-25000" dirty="0">
                    <a:solidFill>
                      <a:srgbClr val="80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R</a:t>
                </a:r>
                <a:r>
                  <a:rPr lang="en-US" altLang="zh-CN" sz="1600" dirty="0">
                    <a:solidFill>
                      <a:srgbClr val="80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[</a:t>
                </a:r>
                <a:r>
                  <a:rPr lang="en-US" altLang="zh-CN" sz="1600" i="1" dirty="0" err="1">
                    <a:solidFill>
                      <a:srgbClr val="80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top-R+i</a:t>
                </a:r>
                <a:r>
                  <a:rPr lang="en-US" altLang="zh-CN" sz="1600" dirty="0">
                    <a:solidFill>
                      <a:srgbClr val="80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]);</a:t>
                </a: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>
                    <a:solidFill>
                      <a:srgbClr val="80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  15.                        </a:t>
                </a:r>
                <a:r>
                  <a:rPr lang="en-US" altLang="zh-CN" sz="1600" i="1" dirty="0">
                    <a:solidFill>
                      <a:srgbClr val="80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d</a:t>
                </a:r>
                <a:r>
                  <a:rPr lang="en-US" altLang="zh-CN" sz="1600" dirty="0">
                    <a:solidFill>
                      <a:srgbClr val="80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=</a:t>
                </a:r>
                <a:r>
                  <a:rPr lang="en-US" altLang="zh-CN" sz="1600" i="1" dirty="0" err="1">
                    <a:solidFill>
                      <a:srgbClr val="80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dist</a:t>
                </a:r>
                <a:r>
                  <a:rPr lang="en-US" altLang="zh-CN" sz="1600" dirty="0">
                    <a:solidFill>
                      <a:srgbClr val="80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sz="1600" i="1" dirty="0">
                    <a:solidFill>
                      <a:srgbClr val="80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Z</a:t>
                </a:r>
                <a:r>
                  <a:rPr lang="en-US" altLang="zh-CN" sz="1600" i="1" baseline="-25000" dirty="0">
                    <a:solidFill>
                      <a:srgbClr val="80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L</a:t>
                </a:r>
                <a:r>
                  <a:rPr lang="en-US" altLang="zh-CN" sz="1600" dirty="0">
                    <a:solidFill>
                      <a:srgbClr val="80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[</a:t>
                </a:r>
                <a:r>
                  <a:rPr lang="en-US" altLang="zh-CN" sz="1600" i="1" dirty="0">
                    <a:solidFill>
                      <a:srgbClr val="80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top-L</a:t>
                </a:r>
                <a:r>
                  <a:rPr lang="en-US" altLang="zh-CN" sz="1600" dirty="0">
                    <a:solidFill>
                      <a:srgbClr val="80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], </a:t>
                </a:r>
                <a:r>
                  <a:rPr lang="en-US" altLang="zh-CN" sz="1600" i="1" dirty="0">
                    <a:solidFill>
                      <a:srgbClr val="80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Z</a:t>
                </a:r>
                <a:r>
                  <a:rPr lang="en-US" altLang="zh-CN" sz="1600" i="1" baseline="-25000" dirty="0">
                    <a:solidFill>
                      <a:srgbClr val="80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R</a:t>
                </a:r>
                <a:r>
                  <a:rPr lang="en-US" altLang="zh-CN" sz="1600" dirty="0">
                    <a:solidFill>
                      <a:srgbClr val="80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[</a:t>
                </a:r>
                <a:r>
                  <a:rPr lang="en-US" altLang="zh-CN" sz="1600" i="1" dirty="0" err="1">
                    <a:solidFill>
                      <a:srgbClr val="80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top-R+i</a:t>
                </a:r>
                <a:r>
                  <a:rPr lang="en-US" altLang="zh-CN" sz="1600" dirty="0">
                    <a:solidFill>
                      <a:srgbClr val="80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]);</a:t>
                </a: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>
                    <a:solidFill>
                      <a:srgbClr val="80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  16. </a:t>
                </a:r>
                <a:r>
                  <a:rPr lang="en-US" altLang="zh-CN" sz="1600" b="1" dirty="0">
                    <a:solidFill>
                      <a:srgbClr val="80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return</a:t>
                </a:r>
                <a:r>
                  <a:rPr lang="en-US" altLang="zh-CN" sz="1600" dirty="0">
                    <a:solidFill>
                      <a:srgbClr val="80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600" i="1" dirty="0">
                    <a:solidFill>
                      <a:srgbClr val="80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result</a:t>
                </a:r>
                <a:r>
                  <a:rPr lang="en-US" altLang="zh-CN" sz="1600" dirty="0">
                    <a:solidFill>
                      <a:srgbClr val="80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;</a:t>
                </a:r>
                <a:endParaRPr lang="zh-CN" altLang="en-US" sz="1600" dirty="0">
                  <a:solidFill>
                    <a:srgbClr val="800000"/>
                  </a:solidFill>
                  <a:latin typeface="Times New Roman" panose="02020603050405020304" pitchFamily="18" charset="0"/>
                  <a:ea typeface="华文新魏" panose="0201080004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390F3304-C830-4654-A49B-BA7298C0CA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976" y="2272129"/>
                <a:ext cx="6480048" cy="4585871"/>
              </a:xfrm>
              <a:prstGeom prst="rect">
                <a:avLst/>
              </a:prstGeom>
              <a:blipFill>
                <a:blip r:embed="rId3"/>
                <a:stretch>
                  <a:fillRect t="-665" b="-7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9141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 27">
            <a:extLst>
              <a:ext uri="{FF2B5EF4-FFF2-40B4-BE49-F238E27FC236}">
                <a16:creationId xmlns:a16="http://schemas.microsoft.com/office/drawing/2014/main" id="{2C9CEB6D-F0F0-44E8-A92F-52CB478A093B}"/>
              </a:ext>
            </a:extLst>
          </p:cNvPr>
          <p:cNvSpPr txBox="1"/>
          <p:nvPr/>
        </p:nvSpPr>
        <p:spPr>
          <a:xfrm>
            <a:off x="1926336" y="5155430"/>
            <a:ext cx="585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endParaRPr lang="zh-CN" altLang="en-US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76AFAA3E-07F5-42B4-8D8A-CFFD30617918}"/>
              </a:ext>
            </a:extLst>
          </p:cNvPr>
          <p:cNvSpPr txBox="1"/>
          <p:nvPr/>
        </p:nvSpPr>
        <p:spPr>
          <a:xfrm>
            <a:off x="5437632" y="5155430"/>
            <a:ext cx="585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zh-CN" altLang="en-US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500B329B-2EFB-4D9B-B0F2-ED269AD4FAA3}"/>
              </a:ext>
            </a:extLst>
          </p:cNvPr>
          <p:cNvSpPr/>
          <p:nvPr/>
        </p:nvSpPr>
        <p:spPr>
          <a:xfrm>
            <a:off x="5437632" y="1060704"/>
            <a:ext cx="5852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3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EDB18D20-FEB2-46E8-AD42-A0EC20191A51}"/>
              </a:ext>
            </a:extLst>
          </p:cNvPr>
          <p:cNvSpPr/>
          <p:nvPr/>
        </p:nvSpPr>
        <p:spPr>
          <a:xfrm>
            <a:off x="5437632" y="1389888"/>
            <a:ext cx="5852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7CCD152F-57D1-4C46-8157-EFF3AF6BDAB7}"/>
              </a:ext>
            </a:extLst>
          </p:cNvPr>
          <p:cNvSpPr/>
          <p:nvPr/>
        </p:nvSpPr>
        <p:spPr>
          <a:xfrm>
            <a:off x="5437632" y="1719072"/>
            <a:ext cx="5852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6B9CB680-CD91-4701-9C2B-6AB64D324C3A}"/>
              </a:ext>
            </a:extLst>
          </p:cNvPr>
          <p:cNvSpPr/>
          <p:nvPr/>
        </p:nvSpPr>
        <p:spPr>
          <a:xfrm>
            <a:off x="5437632" y="2048256"/>
            <a:ext cx="5852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CBC17E72-E7C7-4D84-B531-6E4F0D680C94}"/>
              </a:ext>
            </a:extLst>
          </p:cNvPr>
          <p:cNvSpPr/>
          <p:nvPr/>
        </p:nvSpPr>
        <p:spPr>
          <a:xfrm>
            <a:off x="5437632" y="2377440"/>
            <a:ext cx="5852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AB529D3E-A461-48BD-AC49-2C5AC99A585E}"/>
              </a:ext>
            </a:extLst>
          </p:cNvPr>
          <p:cNvSpPr/>
          <p:nvPr/>
        </p:nvSpPr>
        <p:spPr>
          <a:xfrm>
            <a:off x="5437632" y="2706624"/>
            <a:ext cx="5852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81BE9049-ABC6-4207-9735-696AB8B3828C}"/>
              </a:ext>
            </a:extLst>
          </p:cNvPr>
          <p:cNvSpPr/>
          <p:nvPr/>
        </p:nvSpPr>
        <p:spPr>
          <a:xfrm>
            <a:off x="5437632" y="3035808"/>
            <a:ext cx="5852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9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0A4BCEEF-0BE9-4D22-8358-E806551EA439}"/>
              </a:ext>
            </a:extLst>
          </p:cNvPr>
          <p:cNvSpPr/>
          <p:nvPr/>
        </p:nvSpPr>
        <p:spPr>
          <a:xfrm>
            <a:off x="5437632" y="3364992"/>
            <a:ext cx="5852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9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5738E8F8-6F28-4591-9A2F-788E664C6533}"/>
              </a:ext>
            </a:extLst>
          </p:cNvPr>
          <p:cNvSpPr/>
          <p:nvPr/>
        </p:nvSpPr>
        <p:spPr>
          <a:xfrm>
            <a:off x="5437632" y="3694176"/>
            <a:ext cx="5852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9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6BAD99DD-D664-4FD6-870E-EF8C22839A94}"/>
              </a:ext>
            </a:extLst>
          </p:cNvPr>
          <p:cNvSpPr/>
          <p:nvPr/>
        </p:nvSpPr>
        <p:spPr>
          <a:xfrm>
            <a:off x="5437632" y="4023360"/>
            <a:ext cx="5852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1E66ECCE-962C-4163-BD29-27DDFD4E6CDD}"/>
              </a:ext>
            </a:extLst>
          </p:cNvPr>
          <p:cNvSpPr/>
          <p:nvPr/>
        </p:nvSpPr>
        <p:spPr>
          <a:xfrm>
            <a:off x="5437632" y="4352544"/>
            <a:ext cx="5852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14B4C193-DF01-4CA4-B650-9D189CC83B97}"/>
              </a:ext>
            </a:extLst>
          </p:cNvPr>
          <p:cNvSpPr/>
          <p:nvPr/>
        </p:nvSpPr>
        <p:spPr>
          <a:xfrm>
            <a:off x="5437632" y="4681728"/>
            <a:ext cx="5852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12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7B127FEF-5A85-4694-96F7-CD83046735A5}"/>
              </a:ext>
            </a:extLst>
          </p:cNvPr>
          <p:cNvGrpSpPr/>
          <p:nvPr/>
        </p:nvGrpSpPr>
        <p:grpSpPr>
          <a:xfrm>
            <a:off x="791210" y="1060704"/>
            <a:ext cx="1011936" cy="369332"/>
            <a:chOff x="707136" y="1020556"/>
            <a:chExt cx="1011936" cy="369332"/>
          </a:xfrm>
        </p:grpSpPr>
        <p:cxnSp>
          <p:nvCxnSpPr>
            <p:cNvPr id="43" name="直接箭头连接符 42">
              <a:extLst>
                <a:ext uri="{FF2B5EF4-FFF2-40B4-BE49-F238E27FC236}">
                  <a16:creationId xmlns:a16="http://schemas.microsoft.com/office/drawing/2014/main" id="{8C8012BC-A09A-4159-A53F-58BEF0D20DB8}"/>
                </a:ext>
              </a:extLst>
            </p:cNvPr>
            <p:cNvCxnSpPr>
              <a:cxnSpLocks/>
            </p:cNvCxnSpPr>
            <p:nvPr/>
          </p:nvCxnSpPr>
          <p:spPr>
            <a:xfrm>
              <a:off x="1402080" y="1219200"/>
              <a:ext cx="31699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CC4E24E2-E9C0-430B-8CCE-0B3DD1896E43}"/>
                </a:ext>
              </a:extLst>
            </p:cNvPr>
            <p:cNvSpPr txBox="1"/>
            <p:nvPr/>
          </p:nvSpPr>
          <p:spPr>
            <a:xfrm>
              <a:off x="707136" y="1020556"/>
              <a:ext cx="8656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top-L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B50CC9F1-75A3-4F5E-944B-4D7E699C1FEB}"/>
              </a:ext>
            </a:extLst>
          </p:cNvPr>
          <p:cNvGrpSpPr/>
          <p:nvPr/>
        </p:nvGrpSpPr>
        <p:grpSpPr>
          <a:xfrm>
            <a:off x="6105651" y="1349740"/>
            <a:ext cx="1112013" cy="369332"/>
            <a:chOff x="460755" y="1020556"/>
            <a:chExt cx="1112013" cy="369332"/>
          </a:xfrm>
        </p:grpSpPr>
        <p:cxnSp>
          <p:nvCxnSpPr>
            <p:cNvPr id="48" name="直接箭头连接符 47">
              <a:extLst>
                <a:ext uri="{FF2B5EF4-FFF2-40B4-BE49-F238E27FC236}">
                  <a16:creationId xmlns:a16="http://schemas.microsoft.com/office/drawing/2014/main" id="{D1890F79-926C-48D9-B29A-F18A4DACFFE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0755" y="1205222"/>
              <a:ext cx="38659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9C9625B0-0889-436D-9290-9F6F3F9DF369}"/>
                </a:ext>
              </a:extLst>
            </p:cNvPr>
            <p:cNvSpPr txBox="1"/>
            <p:nvPr/>
          </p:nvSpPr>
          <p:spPr>
            <a:xfrm>
              <a:off x="707136" y="1020556"/>
              <a:ext cx="8656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top-R</a:t>
              </a:r>
              <a:endPara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6" name="文本框 55">
            <a:extLst>
              <a:ext uri="{FF2B5EF4-FFF2-40B4-BE49-F238E27FC236}">
                <a16:creationId xmlns:a16="http://schemas.microsoft.com/office/drawing/2014/main" id="{9AF49426-F135-41D3-A2B9-EA4BE13C3834}"/>
              </a:ext>
            </a:extLst>
          </p:cNvPr>
          <p:cNvSpPr txBox="1"/>
          <p:nvPr/>
        </p:nvSpPr>
        <p:spPr>
          <a:xfrm>
            <a:off x="877824" y="434447"/>
            <a:ext cx="865632" cy="36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=1.5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3728CF3-EB5F-4616-9A28-270EF31D431E}"/>
              </a:ext>
            </a:extLst>
          </p:cNvPr>
          <p:cNvSpPr/>
          <p:nvPr/>
        </p:nvSpPr>
        <p:spPr>
          <a:xfrm>
            <a:off x="1926336" y="1060704"/>
            <a:ext cx="5852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0B220ED-F184-4506-8EEA-4F362737F57B}"/>
              </a:ext>
            </a:extLst>
          </p:cNvPr>
          <p:cNvSpPr/>
          <p:nvPr/>
        </p:nvSpPr>
        <p:spPr>
          <a:xfrm>
            <a:off x="1926336" y="1389888"/>
            <a:ext cx="5852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DE8B7C8-47DD-43F3-8178-8D9E87273CD2}"/>
              </a:ext>
            </a:extLst>
          </p:cNvPr>
          <p:cNvSpPr/>
          <p:nvPr/>
        </p:nvSpPr>
        <p:spPr>
          <a:xfrm>
            <a:off x="1926336" y="1719072"/>
            <a:ext cx="5852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735F85A1-2D5E-4954-B0AF-957EB24A9CCC}"/>
              </a:ext>
            </a:extLst>
          </p:cNvPr>
          <p:cNvSpPr/>
          <p:nvPr/>
        </p:nvSpPr>
        <p:spPr>
          <a:xfrm>
            <a:off x="1926336" y="2048256"/>
            <a:ext cx="5852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69B0ACE0-0963-47A0-9A30-4D21FAA85678}"/>
              </a:ext>
            </a:extLst>
          </p:cNvPr>
          <p:cNvSpPr/>
          <p:nvPr/>
        </p:nvSpPr>
        <p:spPr>
          <a:xfrm>
            <a:off x="1926336" y="2377440"/>
            <a:ext cx="5852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FF798E70-8853-4364-A01C-4CE5D32A4BB7}"/>
              </a:ext>
            </a:extLst>
          </p:cNvPr>
          <p:cNvSpPr/>
          <p:nvPr/>
        </p:nvSpPr>
        <p:spPr>
          <a:xfrm>
            <a:off x="1926336" y="2706624"/>
            <a:ext cx="5852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7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88E38333-6778-4229-859B-CA0A35DCA482}"/>
              </a:ext>
            </a:extLst>
          </p:cNvPr>
          <p:cNvSpPr/>
          <p:nvPr/>
        </p:nvSpPr>
        <p:spPr>
          <a:xfrm>
            <a:off x="1926336" y="3035808"/>
            <a:ext cx="5852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7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1E47C0FA-39C0-4587-89D0-6C1357337358}"/>
              </a:ext>
            </a:extLst>
          </p:cNvPr>
          <p:cNvSpPr/>
          <p:nvPr/>
        </p:nvSpPr>
        <p:spPr>
          <a:xfrm>
            <a:off x="1926336" y="3364992"/>
            <a:ext cx="5852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7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20222674-7920-4F1C-837E-569575A4BDE8}"/>
              </a:ext>
            </a:extLst>
          </p:cNvPr>
          <p:cNvSpPr/>
          <p:nvPr/>
        </p:nvSpPr>
        <p:spPr>
          <a:xfrm>
            <a:off x="1926336" y="3694176"/>
            <a:ext cx="5852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FE0062E1-98F2-4643-806E-21B76AB2B07C}"/>
              </a:ext>
            </a:extLst>
          </p:cNvPr>
          <p:cNvSpPr/>
          <p:nvPr/>
        </p:nvSpPr>
        <p:spPr>
          <a:xfrm>
            <a:off x="1926336" y="4023360"/>
            <a:ext cx="5852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9BDD0E77-EF57-4B7A-9F96-047F811C37DA}"/>
              </a:ext>
            </a:extLst>
          </p:cNvPr>
          <p:cNvSpPr/>
          <p:nvPr/>
        </p:nvSpPr>
        <p:spPr>
          <a:xfrm>
            <a:off x="1926336" y="4352544"/>
            <a:ext cx="5852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17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7139663E-56C6-438D-ADAA-AF883AAA095A}"/>
              </a:ext>
            </a:extLst>
          </p:cNvPr>
          <p:cNvSpPr/>
          <p:nvPr/>
        </p:nvSpPr>
        <p:spPr>
          <a:xfrm>
            <a:off x="1926336" y="4681728"/>
            <a:ext cx="5852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18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44B3BC6D-EE0C-49C8-AD33-EBD63D83B1DA}"/>
              </a:ext>
            </a:extLst>
          </p:cNvPr>
          <p:cNvSpPr txBox="1"/>
          <p:nvPr/>
        </p:nvSpPr>
        <p:spPr>
          <a:xfrm>
            <a:off x="5004816" y="430144"/>
            <a:ext cx="1944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Result=null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C60712A-71B2-4A1C-A47C-0EE58480E194}"/>
              </a:ext>
            </a:extLst>
          </p:cNvPr>
          <p:cNvSpPr txBox="1"/>
          <p:nvPr/>
        </p:nvSpPr>
        <p:spPr>
          <a:xfrm>
            <a:off x="573024" y="5669280"/>
            <a:ext cx="8156448" cy="646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i="1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Z</a:t>
            </a:r>
            <a:r>
              <a:rPr lang="en-US" altLang="zh-CN" sz="1800" i="1" baseline="-250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L</a:t>
            </a:r>
            <a:r>
              <a:rPr lang="en-US" altLang="zh-CN" sz="18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1800" i="1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top-L</a:t>
            </a:r>
            <a:r>
              <a:rPr lang="en-US" altLang="zh-CN" sz="18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].</a:t>
            </a:r>
            <a:r>
              <a:rPr lang="en-US" altLang="zh-CN" sz="1800" i="1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sz="18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 &gt;</a:t>
            </a:r>
            <a:r>
              <a:rPr lang="en-US" altLang="zh-CN" sz="1800" i="1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 Z</a:t>
            </a:r>
            <a:r>
              <a:rPr lang="en-US" altLang="zh-CN" sz="1800" i="1" baseline="-250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sz="18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1800" i="1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top-R</a:t>
            </a:r>
            <a:r>
              <a:rPr lang="en-US" altLang="zh-CN" sz="18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].</a:t>
            </a:r>
            <a:r>
              <a:rPr lang="en-US" altLang="zh-CN" sz="1800" i="1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sz="18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 + </a:t>
            </a:r>
            <a:r>
              <a:rPr lang="en-US" altLang="zh-CN" sz="1800" i="1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d</a:t>
            </a:r>
            <a:r>
              <a:rPr lang="en-US" altLang="zh-CN" sz="18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sz="18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即</a:t>
            </a:r>
            <a:r>
              <a:rPr lang="en-US" altLang="zh-CN" sz="18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5&gt;3+1.5, </a:t>
            </a:r>
            <a:r>
              <a:rPr lang="en-US" altLang="zh-CN" sz="1800" i="1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Z</a:t>
            </a:r>
            <a:r>
              <a:rPr lang="en-US" altLang="zh-CN" sz="1800" i="1" baseline="-250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L</a:t>
            </a:r>
            <a:r>
              <a:rPr lang="zh-CN" altLang="en-US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中后续元素</a:t>
            </a:r>
            <a:r>
              <a:rPr lang="en-US" altLang="zh-CN" i="1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y</a:t>
            </a:r>
            <a:r>
              <a:rPr lang="zh-CN" altLang="en-US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值都不比</a:t>
            </a:r>
            <a:r>
              <a:rPr lang="en-US" altLang="zh-CN" sz="1800" i="1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Z</a:t>
            </a:r>
            <a:r>
              <a:rPr lang="en-US" altLang="zh-CN" sz="1800" i="1" baseline="-250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L</a:t>
            </a:r>
            <a:r>
              <a:rPr lang="en-US" altLang="zh-CN" sz="18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1800" i="1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top-L</a:t>
            </a:r>
            <a:r>
              <a:rPr lang="en-US" altLang="zh-CN" sz="18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].</a:t>
            </a:r>
            <a:r>
              <a:rPr lang="en-US" altLang="zh-CN" sz="1800" i="1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y</a:t>
            </a:r>
            <a:r>
              <a:rPr lang="zh-CN" altLang="en-US" sz="18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小，因此它们与</a:t>
            </a:r>
            <a:r>
              <a:rPr lang="en-US" altLang="zh-CN" sz="1800" i="1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Z</a:t>
            </a:r>
            <a:r>
              <a:rPr lang="en-US" altLang="zh-CN" sz="1800" i="1" baseline="-250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sz="18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1800" i="1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top-R</a:t>
            </a:r>
            <a:r>
              <a:rPr lang="en-US" altLang="zh-CN" sz="18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]</a:t>
            </a:r>
            <a:r>
              <a:rPr lang="zh-CN" altLang="en-US" sz="18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的距离必然大于</a:t>
            </a:r>
            <a:r>
              <a:rPr lang="en-US" altLang="zh-CN" sz="1800" i="1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d</a:t>
            </a:r>
            <a:r>
              <a:rPr lang="en-US" altLang="zh-CN" sz="18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1800" i="1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top-R</a:t>
            </a:r>
            <a:r>
              <a:rPr lang="zh-CN" altLang="en-US" sz="18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增加</a:t>
            </a:r>
            <a:r>
              <a:rPr lang="en-US" altLang="zh-CN" sz="18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2ACA2B0-EEB6-44A0-A3FA-C461D35F483D}"/>
              </a:ext>
            </a:extLst>
          </p:cNvPr>
          <p:cNvSpPr txBox="1"/>
          <p:nvPr/>
        </p:nvSpPr>
        <p:spPr>
          <a:xfrm>
            <a:off x="7137884" y="2100442"/>
            <a:ext cx="18110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华文新魏" panose="02010800040101010101" pitchFamily="2" charset="-122"/>
              </a:rPr>
              <a:t>数组中只显示各个点的</a:t>
            </a:r>
            <a:r>
              <a:rPr lang="en-US" altLang="zh-CN" dirty="0">
                <a:latin typeface="Times New Roman" panose="02020603050405020304" pitchFamily="18" charset="0"/>
                <a:ea typeface="华文新魏" panose="02010800040101010101" pitchFamily="2" charset="-122"/>
              </a:rPr>
              <a:t>y</a:t>
            </a:r>
            <a:r>
              <a:rPr lang="zh-CN" altLang="en-US" dirty="0">
                <a:latin typeface="Times New Roman" panose="02020603050405020304" pitchFamily="18" charset="0"/>
                <a:ea typeface="华文新魏" panose="02010800040101010101" pitchFamily="2" charset="-122"/>
              </a:rPr>
              <a:t>坐标值</a:t>
            </a:r>
          </a:p>
        </p:txBody>
      </p:sp>
    </p:spTree>
    <p:extLst>
      <p:ext uri="{BB962C8B-B14F-4D97-AF65-F5344CB8AC3E}">
        <p14:creationId xmlns:p14="http://schemas.microsoft.com/office/powerpoint/2010/main" val="4186458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 27">
            <a:extLst>
              <a:ext uri="{FF2B5EF4-FFF2-40B4-BE49-F238E27FC236}">
                <a16:creationId xmlns:a16="http://schemas.microsoft.com/office/drawing/2014/main" id="{2C9CEB6D-F0F0-44E8-A92F-52CB478A093B}"/>
              </a:ext>
            </a:extLst>
          </p:cNvPr>
          <p:cNvSpPr txBox="1"/>
          <p:nvPr/>
        </p:nvSpPr>
        <p:spPr>
          <a:xfrm>
            <a:off x="1926336" y="5155430"/>
            <a:ext cx="585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endParaRPr lang="zh-CN" altLang="en-US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76AFAA3E-07F5-42B4-8D8A-CFFD30617918}"/>
              </a:ext>
            </a:extLst>
          </p:cNvPr>
          <p:cNvSpPr txBox="1"/>
          <p:nvPr/>
        </p:nvSpPr>
        <p:spPr>
          <a:xfrm>
            <a:off x="5437632" y="5155430"/>
            <a:ext cx="585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zh-CN" altLang="en-US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500B329B-2EFB-4D9B-B0F2-ED269AD4FAA3}"/>
              </a:ext>
            </a:extLst>
          </p:cNvPr>
          <p:cNvSpPr/>
          <p:nvPr/>
        </p:nvSpPr>
        <p:spPr>
          <a:xfrm>
            <a:off x="5437632" y="1060704"/>
            <a:ext cx="5852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3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EDB18D20-FEB2-46E8-AD42-A0EC20191A51}"/>
              </a:ext>
            </a:extLst>
          </p:cNvPr>
          <p:cNvSpPr/>
          <p:nvPr/>
        </p:nvSpPr>
        <p:spPr>
          <a:xfrm>
            <a:off x="5437632" y="1389888"/>
            <a:ext cx="5852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7CCD152F-57D1-4C46-8157-EFF3AF6BDAB7}"/>
              </a:ext>
            </a:extLst>
          </p:cNvPr>
          <p:cNvSpPr/>
          <p:nvPr/>
        </p:nvSpPr>
        <p:spPr>
          <a:xfrm>
            <a:off x="5437632" y="1719072"/>
            <a:ext cx="5852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6B9CB680-CD91-4701-9C2B-6AB64D324C3A}"/>
              </a:ext>
            </a:extLst>
          </p:cNvPr>
          <p:cNvSpPr/>
          <p:nvPr/>
        </p:nvSpPr>
        <p:spPr>
          <a:xfrm>
            <a:off x="5437632" y="2048256"/>
            <a:ext cx="5852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CBC17E72-E7C7-4D84-B531-6E4F0D680C94}"/>
              </a:ext>
            </a:extLst>
          </p:cNvPr>
          <p:cNvSpPr/>
          <p:nvPr/>
        </p:nvSpPr>
        <p:spPr>
          <a:xfrm>
            <a:off x="5437632" y="2377440"/>
            <a:ext cx="5852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AB529D3E-A461-48BD-AC49-2C5AC99A585E}"/>
              </a:ext>
            </a:extLst>
          </p:cNvPr>
          <p:cNvSpPr/>
          <p:nvPr/>
        </p:nvSpPr>
        <p:spPr>
          <a:xfrm>
            <a:off x="5437632" y="2706624"/>
            <a:ext cx="5852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81BE9049-ABC6-4207-9735-696AB8B3828C}"/>
              </a:ext>
            </a:extLst>
          </p:cNvPr>
          <p:cNvSpPr/>
          <p:nvPr/>
        </p:nvSpPr>
        <p:spPr>
          <a:xfrm>
            <a:off x="5437632" y="3035808"/>
            <a:ext cx="5852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9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0A4BCEEF-0BE9-4D22-8358-E806551EA439}"/>
              </a:ext>
            </a:extLst>
          </p:cNvPr>
          <p:cNvSpPr/>
          <p:nvPr/>
        </p:nvSpPr>
        <p:spPr>
          <a:xfrm>
            <a:off x="5437632" y="3364992"/>
            <a:ext cx="5852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9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5738E8F8-6F28-4591-9A2F-788E664C6533}"/>
              </a:ext>
            </a:extLst>
          </p:cNvPr>
          <p:cNvSpPr/>
          <p:nvPr/>
        </p:nvSpPr>
        <p:spPr>
          <a:xfrm>
            <a:off x="5437632" y="3694176"/>
            <a:ext cx="5852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9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6BAD99DD-D664-4FD6-870E-EF8C22839A94}"/>
              </a:ext>
            </a:extLst>
          </p:cNvPr>
          <p:cNvSpPr/>
          <p:nvPr/>
        </p:nvSpPr>
        <p:spPr>
          <a:xfrm>
            <a:off x="5437632" y="4023360"/>
            <a:ext cx="5852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1E66ECCE-962C-4163-BD29-27DDFD4E6CDD}"/>
              </a:ext>
            </a:extLst>
          </p:cNvPr>
          <p:cNvSpPr/>
          <p:nvPr/>
        </p:nvSpPr>
        <p:spPr>
          <a:xfrm>
            <a:off x="5437632" y="4352544"/>
            <a:ext cx="5852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14B4C193-DF01-4CA4-B650-9D189CC83B97}"/>
              </a:ext>
            </a:extLst>
          </p:cNvPr>
          <p:cNvSpPr/>
          <p:nvPr/>
        </p:nvSpPr>
        <p:spPr>
          <a:xfrm>
            <a:off x="5437632" y="4681728"/>
            <a:ext cx="5852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12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7B127FEF-5A85-4694-96F7-CD83046735A5}"/>
              </a:ext>
            </a:extLst>
          </p:cNvPr>
          <p:cNvGrpSpPr/>
          <p:nvPr/>
        </p:nvGrpSpPr>
        <p:grpSpPr>
          <a:xfrm>
            <a:off x="791210" y="1060704"/>
            <a:ext cx="1011936" cy="369332"/>
            <a:chOff x="707136" y="1020556"/>
            <a:chExt cx="1011936" cy="369332"/>
          </a:xfrm>
        </p:grpSpPr>
        <p:cxnSp>
          <p:nvCxnSpPr>
            <p:cNvPr id="43" name="直接箭头连接符 42">
              <a:extLst>
                <a:ext uri="{FF2B5EF4-FFF2-40B4-BE49-F238E27FC236}">
                  <a16:creationId xmlns:a16="http://schemas.microsoft.com/office/drawing/2014/main" id="{8C8012BC-A09A-4159-A53F-58BEF0D20DB8}"/>
                </a:ext>
              </a:extLst>
            </p:cNvPr>
            <p:cNvCxnSpPr>
              <a:cxnSpLocks/>
            </p:cNvCxnSpPr>
            <p:nvPr/>
          </p:nvCxnSpPr>
          <p:spPr>
            <a:xfrm>
              <a:off x="1402080" y="1219200"/>
              <a:ext cx="31699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CC4E24E2-E9C0-430B-8CCE-0B3DD1896E43}"/>
                </a:ext>
              </a:extLst>
            </p:cNvPr>
            <p:cNvSpPr txBox="1"/>
            <p:nvPr/>
          </p:nvSpPr>
          <p:spPr>
            <a:xfrm>
              <a:off x="707136" y="1020556"/>
              <a:ext cx="8656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top-L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B50CC9F1-75A3-4F5E-944B-4D7E699C1FEB}"/>
              </a:ext>
            </a:extLst>
          </p:cNvPr>
          <p:cNvGrpSpPr/>
          <p:nvPr/>
        </p:nvGrpSpPr>
        <p:grpSpPr>
          <a:xfrm>
            <a:off x="6105651" y="1719072"/>
            <a:ext cx="1112013" cy="369332"/>
            <a:chOff x="460755" y="1020556"/>
            <a:chExt cx="1112013" cy="369332"/>
          </a:xfrm>
        </p:grpSpPr>
        <p:cxnSp>
          <p:nvCxnSpPr>
            <p:cNvPr id="48" name="直接箭头连接符 47">
              <a:extLst>
                <a:ext uri="{FF2B5EF4-FFF2-40B4-BE49-F238E27FC236}">
                  <a16:creationId xmlns:a16="http://schemas.microsoft.com/office/drawing/2014/main" id="{D1890F79-926C-48D9-B29A-F18A4DACFFE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0755" y="1205222"/>
              <a:ext cx="38659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9C9625B0-0889-436D-9290-9F6F3F9DF369}"/>
                </a:ext>
              </a:extLst>
            </p:cNvPr>
            <p:cNvSpPr txBox="1"/>
            <p:nvPr/>
          </p:nvSpPr>
          <p:spPr>
            <a:xfrm>
              <a:off x="707136" y="1020556"/>
              <a:ext cx="8656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top-R</a:t>
              </a:r>
              <a:endPara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6" name="文本框 55">
            <a:extLst>
              <a:ext uri="{FF2B5EF4-FFF2-40B4-BE49-F238E27FC236}">
                <a16:creationId xmlns:a16="http://schemas.microsoft.com/office/drawing/2014/main" id="{9AF49426-F135-41D3-A2B9-EA4BE13C3834}"/>
              </a:ext>
            </a:extLst>
          </p:cNvPr>
          <p:cNvSpPr txBox="1"/>
          <p:nvPr/>
        </p:nvSpPr>
        <p:spPr>
          <a:xfrm>
            <a:off x="877824" y="434447"/>
            <a:ext cx="865632" cy="36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=1.5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9E0C724-C291-43EF-B1A0-1A552D859B2D}"/>
              </a:ext>
            </a:extLst>
          </p:cNvPr>
          <p:cNvSpPr/>
          <p:nvPr/>
        </p:nvSpPr>
        <p:spPr>
          <a:xfrm>
            <a:off x="1926336" y="1060704"/>
            <a:ext cx="5852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14F6BC8-EE91-4E3D-8656-A4ECF1DE82F4}"/>
              </a:ext>
            </a:extLst>
          </p:cNvPr>
          <p:cNvSpPr/>
          <p:nvPr/>
        </p:nvSpPr>
        <p:spPr>
          <a:xfrm>
            <a:off x="1926336" y="1389888"/>
            <a:ext cx="5852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AD86D6C-AF2D-4E5A-A74B-F31106B53BCF}"/>
              </a:ext>
            </a:extLst>
          </p:cNvPr>
          <p:cNvSpPr/>
          <p:nvPr/>
        </p:nvSpPr>
        <p:spPr>
          <a:xfrm>
            <a:off x="1926336" y="1719072"/>
            <a:ext cx="5852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3DF6D432-F3F6-4BD0-B54C-D08A56D480BD}"/>
              </a:ext>
            </a:extLst>
          </p:cNvPr>
          <p:cNvSpPr/>
          <p:nvPr/>
        </p:nvSpPr>
        <p:spPr>
          <a:xfrm>
            <a:off x="1926336" y="2048256"/>
            <a:ext cx="5852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71FCDE38-7866-4738-BBAF-3F160F5807CD}"/>
              </a:ext>
            </a:extLst>
          </p:cNvPr>
          <p:cNvSpPr/>
          <p:nvPr/>
        </p:nvSpPr>
        <p:spPr>
          <a:xfrm>
            <a:off x="1926336" y="2377440"/>
            <a:ext cx="5852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7FE8A040-FCE7-443A-8C0F-40BE2A233EDB}"/>
              </a:ext>
            </a:extLst>
          </p:cNvPr>
          <p:cNvSpPr/>
          <p:nvPr/>
        </p:nvSpPr>
        <p:spPr>
          <a:xfrm>
            <a:off x="1926336" y="2706624"/>
            <a:ext cx="5852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7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E3A47330-F577-4B90-9D9A-63D89194B261}"/>
              </a:ext>
            </a:extLst>
          </p:cNvPr>
          <p:cNvSpPr/>
          <p:nvPr/>
        </p:nvSpPr>
        <p:spPr>
          <a:xfrm>
            <a:off x="1926336" y="3035808"/>
            <a:ext cx="5852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7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79ADD4DC-FBEC-458C-8146-B53990C78C7B}"/>
              </a:ext>
            </a:extLst>
          </p:cNvPr>
          <p:cNvSpPr/>
          <p:nvPr/>
        </p:nvSpPr>
        <p:spPr>
          <a:xfrm>
            <a:off x="1926336" y="3364992"/>
            <a:ext cx="5852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7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ECCEBA7B-87E8-4CCA-ACC2-B3B35C2BE660}"/>
              </a:ext>
            </a:extLst>
          </p:cNvPr>
          <p:cNvSpPr/>
          <p:nvPr/>
        </p:nvSpPr>
        <p:spPr>
          <a:xfrm>
            <a:off x="1926336" y="3694176"/>
            <a:ext cx="5852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35BF88AE-CF91-437D-80F5-B18C4EBF7B3C}"/>
              </a:ext>
            </a:extLst>
          </p:cNvPr>
          <p:cNvSpPr/>
          <p:nvPr/>
        </p:nvSpPr>
        <p:spPr>
          <a:xfrm>
            <a:off x="1926336" y="4023360"/>
            <a:ext cx="5852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F89A8415-4F10-4BDF-B9C5-2DCF7E44B87D}"/>
              </a:ext>
            </a:extLst>
          </p:cNvPr>
          <p:cNvSpPr/>
          <p:nvPr/>
        </p:nvSpPr>
        <p:spPr>
          <a:xfrm>
            <a:off x="1926336" y="4352544"/>
            <a:ext cx="5852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17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4ED21240-3384-45FA-8524-42CF7A498EC4}"/>
              </a:ext>
            </a:extLst>
          </p:cNvPr>
          <p:cNvSpPr/>
          <p:nvPr/>
        </p:nvSpPr>
        <p:spPr>
          <a:xfrm>
            <a:off x="1926336" y="4681728"/>
            <a:ext cx="5852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18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CBDEEB13-482B-4D8F-889E-5447FFC2843D}"/>
              </a:ext>
            </a:extLst>
          </p:cNvPr>
          <p:cNvSpPr txBox="1"/>
          <p:nvPr/>
        </p:nvSpPr>
        <p:spPr>
          <a:xfrm>
            <a:off x="5004816" y="430144"/>
            <a:ext cx="1944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Result=null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E9B3084-91F0-4F36-B714-FAC5385B0396}"/>
              </a:ext>
            </a:extLst>
          </p:cNvPr>
          <p:cNvSpPr txBox="1"/>
          <p:nvPr/>
        </p:nvSpPr>
        <p:spPr>
          <a:xfrm>
            <a:off x="573024" y="5669280"/>
            <a:ext cx="8156448" cy="646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i="1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Z</a:t>
            </a:r>
            <a:r>
              <a:rPr lang="en-US" altLang="zh-CN" sz="1800" i="1" baseline="-250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L</a:t>
            </a:r>
            <a:r>
              <a:rPr lang="en-US" altLang="zh-CN" sz="18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1800" i="1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top-L</a:t>
            </a:r>
            <a:r>
              <a:rPr lang="en-US" altLang="zh-CN" sz="18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].</a:t>
            </a:r>
            <a:r>
              <a:rPr lang="en-US" altLang="zh-CN" sz="1800" i="1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sz="18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 &gt;</a:t>
            </a:r>
            <a:r>
              <a:rPr lang="en-US" altLang="zh-CN" sz="1800" i="1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 Z</a:t>
            </a:r>
            <a:r>
              <a:rPr lang="en-US" altLang="zh-CN" sz="1800" i="1" baseline="-250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sz="18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1800" i="1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top-R</a:t>
            </a:r>
            <a:r>
              <a:rPr lang="en-US" altLang="zh-CN" sz="18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].</a:t>
            </a:r>
            <a:r>
              <a:rPr lang="en-US" altLang="zh-CN" sz="1800" i="1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sz="18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 + </a:t>
            </a:r>
            <a:r>
              <a:rPr lang="en-US" altLang="zh-CN" sz="1800" i="1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d</a:t>
            </a:r>
            <a:r>
              <a:rPr lang="en-US" altLang="zh-CN" sz="18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sz="18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即</a:t>
            </a:r>
            <a:r>
              <a:rPr lang="en-US" altLang="zh-CN" sz="18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5&gt;3+1.5, </a:t>
            </a:r>
            <a:r>
              <a:rPr lang="en-US" altLang="zh-CN" sz="1800" i="1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Z</a:t>
            </a:r>
            <a:r>
              <a:rPr lang="en-US" altLang="zh-CN" sz="1800" i="1" baseline="-250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L</a:t>
            </a:r>
            <a:r>
              <a:rPr lang="zh-CN" altLang="en-US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中后续元素</a:t>
            </a:r>
            <a:r>
              <a:rPr lang="en-US" altLang="zh-CN" i="1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y</a:t>
            </a:r>
            <a:r>
              <a:rPr lang="zh-CN" altLang="en-US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值都不比</a:t>
            </a:r>
            <a:r>
              <a:rPr lang="en-US" altLang="zh-CN" sz="1800" i="1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Z</a:t>
            </a:r>
            <a:r>
              <a:rPr lang="en-US" altLang="zh-CN" sz="1800" i="1" baseline="-250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L</a:t>
            </a:r>
            <a:r>
              <a:rPr lang="en-US" altLang="zh-CN" sz="18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1800" i="1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top-L</a:t>
            </a:r>
            <a:r>
              <a:rPr lang="en-US" altLang="zh-CN" sz="18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].</a:t>
            </a:r>
            <a:r>
              <a:rPr lang="en-US" altLang="zh-CN" sz="1800" i="1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y</a:t>
            </a:r>
            <a:r>
              <a:rPr lang="zh-CN" altLang="en-US" sz="18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小，因此它们与</a:t>
            </a:r>
            <a:r>
              <a:rPr lang="en-US" altLang="zh-CN" sz="1800" i="1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Z</a:t>
            </a:r>
            <a:r>
              <a:rPr lang="en-US" altLang="zh-CN" sz="1800" i="1" baseline="-250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sz="18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1800" i="1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top-R</a:t>
            </a:r>
            <a:r>
              <a:rPr lang="en-US" altLang="zh-CN" sz="18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]</a:t>
            </a:r>
            <a:r>
              <a:rPr lang="zh-CN" altLang="en-US" sz="18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的距离必然大于</a:t>
            </a:r>
            <a:r>
              <a:rPr lang="en-US" altLang="zh-CN" sz="1800" i="1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d</a:t>
            </a:r>
            <a:r>
              <a:rPr lang="en-US" altLang="zh-CN" sz="18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1800" i="1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top-R</a:t>
            </a:r>
            <a:r>
              <a:rPr lang="zh-CN" altLang="en-US" sz="18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增加</a:t>
            </a:r>
            <a:r>
              <a:rPr lang="en-US" altLang="zh-CN" sz="18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A77E622-DB3E-4D6D-BDA3-7A8AEAB312E1}"/>
              </a:ext>
            </a:extLst>
          </p:cNvPr>
          <p:cNvSpPr txBox="1"/>
          <p:nvPr/>
        </p:nvSpPr>
        <p:spPr>
          <a:xfrm>
            <a:off x="7137884" y="2100442"/>
            <a:ext cx="18110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华文新魏" panose="02010800040101010101" pitchFamily="2" charset="-122"/>
              </a:rPr>
              <a:t>数组中只显示各个点的</a:t>
            </a:r>
            <a:r>
              <a:rPr lang="en-US" altLang="zh-CN" dirty="0">
                <a:latin typeface="Times New Roman" panose="02020603050405020304" pitchFamily="18" charset="0"/>
                <a:ea typeface="华文新魏" panose="02010800040101010101" pitchFamily="2" charset="-122"/>
              </a:rPr>
              <a:t>y</a:t>
            </a:r>
            <a:r>
              <a:rPr lang="zh-CN" altLang="en-US" dirty="0">
                <a:latin typeface="Times New Roman" panose="02020603050405020304" pitchFamily="18" charset="0"/>
                <a:ea typeface="华文新魏" panose="02010800040101010101" pitchFamily="2" charset="-122"/>
              </a:rPr>
              <a:t>坐标值</a:t>
            </a:r>
          </a:p>
        </p:txBody>
      </p:sp>
    </p:spTree>
    <p:extLst>
      <p:ext uri="{BB962C8B-B14F-4D97-AF65-F5344CB8AC3E}">
        <p14:creationId xmlns:p14="http://schemas.microsoft.com/office/powerpoint/2010/main" val="1917039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 27">
            <a:extLst>
              <a:ext uri="{FF2B5EF4-FFF2-40B4-BE49-F238E27FC236}">
                <a16:creationId xmlns:a16="http://schemas.microsoft.com/office/drawing/2014/main" id="{2C9CEB6D-F0F0-44E8-A92F-52CB478A093B}"/>
              </a:ext>
            </a:extLst>
          </p:cNvPr>
          <p:cNvSpPr txBox="1"/>
          <p:nvPr/>
        </p:nvSpPr>
        <p:spPr>
          <a:xfrm>
            <a:off x="1926336" y="5155430"/>
            <a:ext cx="585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endParaRPr lang="zh-CN" altLang="en-US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76AFAA3E-07F5-42B4-8D8A-CFFD30617918}"/>
              </a:ext>
            </a:extLst>
          </p:cNvPr>
          <p:cNvSpPr txBox="1"/>
          <p:nvPr/>
        </p:nvSpPr>
        <p:spPr>
          <a:xfrm>
            <a:off x="5437632" y="5155430"/>
            <a:ext cx="585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zh-CN" altLang="en-US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500B329B-2EFB-4D9B-B0F2-ED269AD4FAA3}"/>
              </a:ext>
            </a:extLst>
          </p:cNvPr>
          <p:cNvSpPr/>
          <p:nvPr/>
        </p:nvSpPr>
        <p:spPr>
          <a:xfrm>
            <a:off x="5437632" y="1060704"/>
            <a:ext cx="5852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3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EDB18D20-FEB2-46E8-AD42-A0EC20191A51}"/>
              </a:ext>
            </a:extLst>
          </p:cNvPr>
          <p:cNvSpPr/>
          <p:nvPr/>
        </p:nvSpPr>
        <p:spPr>
          <a:xfrm>
            <a:off x="5437632" y="1389888"/>
            <a:ext cx="5852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7CCD152F-57D1-4C46-8157-EFF3AF6BDAB7}"/>
              </a:ext>
            </a:extLst>
          </p:cNvPr>
          <p:cNvSpPr/>
          <p:nvPr/>
        </p:nvSpPr>
        <p:spPr>
          <a:xfrm>
            <a:off x="5437632" y="1719072"/>
            <a:ext cx="5852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6B9CB680-CD91-4701-9C2B-6AB64D324C3A}"/>
              </a:ext>
            </a:extLst>
          </p:cNvPr>
          <p:cNvSpPr/>
          <p:nvPr/>
        </p:nvSpPr>
        <p:spPr>
          <a:xfrm>
            <a:off x="5437632" y="2048256"/>
            <a:ext cx="5852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CBC17E72-E7C7-4D84-B531-6E4F0D680C94}"/>
              </a:ext>
            </a:extLst>
          </p:cNvPr>
          <p:cNvSpPr/>
          <p:nvPr/>
        </p:nvSpPr>
        <p:spPr>
          <a:xfrm>
            <a:off x="5437632" y="2377440"/>
            <a:ext cx="5852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AB529D3E-A461-48BD-AC49-2C5AC99A585E}"/>
              </a:ext>
            </a:extLst>
          </p:cNvPr>
          <p:cNvSpPr/>
          <p:nvPr/>
        </p:nvSpPr>
        <p:spPr>
          <a:xfrm>
            <a:off x="5437632" y="2706624"/>
            <a:ext cx="5852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81BE9049-ABC6-4207-9735-696AB8B3828C}"/>
              </a:ext>
            </a:extLst>
          </p:cNvPr>
          <p:cNvSpPr/>
          <p:nvPr/>
        </p:nvSpPr>
        <p:spPr>
          <a:xfrm>
            <a:off x="5437632" y="3035808"/>
            <a:ext cx="5852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9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0A4BCEEF-0BE9-4D22-8358-E806551EA439}"/>
              </a:ext>
            </a:extLst>
          </p:cNvPr>
          <p:cNvSpPr/>
          <p:nvPr/>
        </p:nvSpPr>
        <p:spPr>
          <a:xfrm>
            <a:off x="5437632" y="3364992"/>
            <a:ext cx="5852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9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5738E8F8-6F28-4591-9A2F-788E664C6533}"/>
              </a:ext>
            </a:extLst>
          </p:cNvPr>
          <p:cNvSpPr/>
          <p:nvPr/>
        </p:nvSpPr>
        <p:spPr>
          <a:xfrm>
            <a:off x="5437632" y="3694176"/>
            <a:ext cx="5852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9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6BAD99DD-D664-4FD6-870E-EF8C22839A94}"/>
              </a:ext>
            </a:extLst>
          </p:cNvPr>
          <p:cNvSpPr/>
          <p:nvPr/>
        </p:nvSpPr>
        <p:spPr>
          <a:xfrm>
            <a:off x="5437632" y="4023360"/>
            <a:ext cx="5852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1E66ECCE-962C-4163-BD29-27DDFD4E6CDD}"/>
              </a:ext>
            </a:extLst>
          </p:cNvPr>
          <p:cNvSpPr/>
          <p:nvPr/>
        </p:nvSpPr>
        <p:spPr>
          <a:xfrm>
            <a:off x="5437632" y="4352544"/>
            <a:ext cx="5852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14B4C193-DF01-4CA4-B650-9D189CC83B97}"/>
              </a:ext>
            </a:extLst>
          </p:cNvPr>
          <p:cNvSpPr/>
          <p:nvPr/>
        </p:nvSpPr>
        <p:spPr>
          <a:xfrm>
            <a:off x="5437632" y="4681728"/>
            <a:ext cx="5852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12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7B127FEF-5A85-4694-96F7-CD83046735A5}"/>
              </a:ext>
            </a:extLst>
          </p:cNvPr>
          <p:cNvGrpSpPr/>
          <p:nvPr/>
        </p:nvGrpSpPr>
        <p:grpSpPr>
          <a:xfrm>
            <a:off x="791210" y="1060704"/>
            <a:ext cx="1011936" cy="369332"/>
            <a:chOff x="707136" y="1020556"/>
            <a:chExt cx="1011936" cy="369332"/>
          </a:xfrm>
        </p:grpSpPr>
        <p:cxnSp>
          <p:nvCxnSpPr>
            <p:cNvPr id="43" name="直接箭头连接符 42">
              <a:extLst>
                <a:ext uri="{FF2B5EF4-FFF2-40B4-BE49-F238E27FC236}">
                  <a16:creationId xmlns:a16="http://schemas.microsoft.com/office/drawing/2014/main" id="{8C8012BC-A09A-4159-A53F-58BEF0D20DB8}"/>
                </a:ext>
              </a:extLst>
            </p:cNvPr>
            <p:cNvCxnSpPr>
              <a:cxnSpLocks/>
            </p:cNvCxnSpPr>
            <p:nvPr/>
          </p:nvCxnSpPr>
          <p:spPr>
            <a:xfrm>
              <a:off x="1402080" y="1219200"/>
              <a:ext cx="31699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CC4E24E2-E9C0-430B-8CCE-0B3DD1896E43}"/>
                </a:ext>
              </a:extLst>
            </p:cNvPr>
            <p:cNvSpPr txBox="1"/>
            <p:nvPr/>
          </p:nvSpPr>
          <p:spPr>
            <a:xfrm>
              <a:off x="707136" y="1020556"/>
              <a:ext cx="8656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top-L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B50CC9F1-75A3-4F5E-944B-4D7E699C1FEB}"/>
              </a:ext>
            </a:extLst>
          </p:cNvPr>
          <p:cNvGrpSpPr/>
          <p:nvPr/>
        </p:nvGrpSpPr>
        <p:grpSpPr>
          <a:xfrm>
            <a:off x="6105651" y="2028182"/>
            <a:ext cx="1112013" cy="369332"/>
            <a:chOff x="460755" y="1020556"/>
            <a:chExt cx="1112013" cy="369332"/>
          </a:xfrm>
        </p:grpSpPr>
        <p:cxnSp>
          <p:nvCxnSpPr>
            <p:cNvPr id="48" name="直接箭头连接符 47">
              <a:extLst>
                <a:ext uri="{FF2B5EF4-FFF2-40B4-BE49-F238E27FC236}">
                  <a16:creationId xmlns:a16="http://schemas.microsoft.com/office/drawing/2014/main" id="{D1890F79-926C-48D9-B29A-F18A4DACFFE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0755" y="1205222"/>
              <a:ext cx="38659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9C9625B0-0889-436D-9290-9F6F3F9DF369}"/>
                </a:ext>
              </a:extLst>
            </p:cNvPr>
            <p:cNvSpPr txBox="1"/>
            <p:nvPr/>
          </p:nvSpPr>
          <p:spPr>
            <a:xfrm>
              <a:off x="707136" y="1020556"/>
              <a:ext cx="8656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top-R</a:t>
              </a:r>
              <a:endPara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6" name="文本框 55">
            <a:extLst>
              <a:ext uri="{FF2B5EF4-FFF2-40B4-BE49-F238E27FC236}">
                <a16:creationId xmlns:a16="http://schemas.microsoft.com/office/drawing/2014/main" id="{9AF49426-F135-41D3-A2B9-EA4BE13C3834}"/>
              </a:ext>
            </a:extLst>
          </p:cNvPr>
          <p:cNvSpPr txBox="1"/>
          <p:nvPr/>
        </p:nvSpPr>
        <p:spPr>
          <a:xfrm>
            <a:off x="877824" y="434447"/>
            <a:ext cx="865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=1.5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031CA455-CF56-4545-B45B-46197A491941}"/>
              </a:ext>
            </a:extLst>
          </p:cNvPr>
          <p:cNvSpPr txBox="1"/>
          <p:nvPr/>
        </p:nvSpPr>
        <p:spPr>
          <a:xfrm>
            <a:off x="2779776" y="434447"/>
            <a:ext cx="865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3330F777-F7F1-42A5-A7C7-1F418E609BEB}"/>
              </a:ext>
            </a:extLst>
          </p:cNvPr>
          <p:cNvCxnSpPr>
            <a:stCxn id="56" idx="3"/>
            <a:endCxn id="42" idx="1"/>
          </p:cNvCxnSpPr>
          <p:nvPr/>
        </p:nvCxnSpPr>
        <p:spPr>
          <a:xfrm>
            <a:off x="1743456" y="619113"/>
            <a:ext cx="10363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9B32E4AB-D5CA-4569-994D-191DE2CAD143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2511552" y="1225296"/>
            <a:ext cx="2926080" cy="987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1DD6B69E-188A-4D37-B15E-75EBEFD69924}"/>
              </a:ext>
            </a:extLst>
          </p:cNvPr>
          <p:cNvCxnSpPr>
            <a:cxnSpLocks/>
            <a:endCxn id="34" idx="1"/>
          </p:cNvCxnSpPr>
          <p:nvPr/>
        </p:nvCxnSpPr>
        <p:spPr>
          <a:xfrm>
            <a:off x="2511552" y="1225296"/>
            <a:ext cx="2926080" cy="1316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D70CA8A6-7517-4B60-A0BC-BF1E24BF597D}"/>
              </a:ext>
            </a:extLst>
          </p:cNvPr>
          <p:cNvCxnSpPr>
            <a:cxnSpLocks/>
            <a:endCxn id="35" idx="1"/>
          </p:cNvCxnSpPr>
          <p:nvPr/>
        </p:nvCxnSpPr>
        <p:spPr>
          <a:xfrm>
            <a:off x="2511552" y="1225296"/>
            <a:ext cx="2926080" cy="1645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EBD6F418-FDC7-442D-96A5-65DDA00AE7CA}"/>
              </a:ext>
            </a:extLst>
          </p:cNvPr>
          <p:cNvCxnSpPr>
            <a:cxnSpLocks/>
            <a:endCxn id="36" idx="1"/>
          </p:cNvCxnSpPr>
          <p:nvPr/>
        </p:nvCxnSpPr>
        <p:spPr>
          <a:xfrm>
            <a:off x="2511552" y="1225296"/>
            <a:ext cx="2926080" cy="1975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E71B3D5D-B9CC-4A94-B52D-A117D4F228CF}"/>
              </a:ext>
            </a:extLst>
          </p:cNvPr>
          <p:cNvCxnSpPr>
            <a:cxnSpLocks/>
            <a:endCxn id="37" idx="1"/>
          </p:cNvCxnSpPr>
          <p:nvPr/>
        </p:nvCxnSpPr>
        <p:spPr>
          <a:xfrm>
            <a:off x="2511552" y="1225296"/>
            <a:ext cx="2926080" cy="2304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5DAD20F5-4C07-4A3F-8082-19950D474D3C}"/>
              </a:ext>
            </a:extLst>
          </p:cNvPr>
          <p:cNvCxnSpPr>
            <a:cxnSpLocks/>
            <a:endCxn id="38" idx="1"/>
          </p:cNvCxnSpPr>
          <p:nvPr/>
        </p:nvCxnSpPr>
        <p:spPr>
          <a:xfrm>
            <a:off x="2511552" y="1225296"/>
            <a:ext cx="2926080" cy="2633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>
            <a:extLst>
              <a:ext uri="{FF2B5EF4-FFF2-40B4-BE49-F238E27FC236}">
                <a16:creationId xmlns:a16="http://schemas.microsoft.com/office/drawing/2014/main" id="{FB98E3FB-DD54-44F3-B9D7-272BED16D97A}"/>
              </a:ext>
            </a:extLst>
          </p:cNvPr>
          <p:cNvSpPr txBox="1"/>
          <p:nvPr/>
        </p:nvSpPr>
        <p:spPr>
          <a:xfrm>
            <a:off x="573024" y="5669280"/>
            <a:ext cx="815644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zh-CN" sz="1800" i="1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Z</a:t>
            </a:r>
            <a:r>
              <a:rPr lang="en-US" altLang="zh-CN" sz="1800" i="1" baseline="-250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L</a:t>
            </a:r>
            <a:r>
              <a:rPr lang="en-US" altLang="zh-CN" sz="18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1800" i="1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top-L</a:t>
            </a:r>
            <a:r>
              <a:rPr lang="en-US" altLang="zh-CN" sz="18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].y </a:t>
            </a:r>
            <a:r>
              <a:rPr lang="en-US" altLang="zh-CN" sz="1800" dirty="0">
                <a:solidFill>
                  <a:srgbClr val="800000"/>
                </a:solidFill>
                <a:latin typeface="Times New Roman" panose="02020603050405020304" pitchFamily="18" charset="0"/>
                <a:ea typeface="Segoe UI Symbol" panose="020B0502040204020203" pitchFamily="34" charset="0"/>
                <a:cs typeface="Times New Roman" panose="02020603050405020304" pitchFamily="18" charset="0"/>
              </a:rPr>
              <a:t>≥ </a:t>
            </a:r>
            <a:r>
              <a:rPr lang="en-US" altLang="zh-CN" sz="1800" i="1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Z</a:t>
            </a:r>
            <a:r>
              <a:rPr lang="en-US" altLang="zh-CN" sz="1800" i="1" baseline="-250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sz="18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1800" i="1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top-R</a:t>
            </a:r>
            <a:r>
              <a:rPr lang="en-US" altLang="zh-CN" sz="18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].y – </a:t>
            </a:r>
            <a:r>
              <a:rPr lang="en-US" altLang="zh-CN" sz="1800" i="1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d </a:t>
            </a:r>
            <a:r>
              <a:rPr lang="zh-CN" altLang="en-US" sz="18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并且</a:t>
            </a:r>
            <a:r>
              <a:rPr lang="en-US" altLang="zh-CN" sz="18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i="1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Z</a:t>
            </a:r>
            <a:r>
              <a:rPr lang="en-US" altLang="zh-CN" sz="1800" i="1" baseline="-250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L</a:t>
            </a:r>
            <a:r>
              <a:rPr lang="en-US" altLang="zh-CN" sz="18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1800" i="1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top-L</a:t>
            </a:r>
            <a:r>
              <a:rPr lang="en-US" altLang="zh-CN" sz="18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].y</a:t>
            </a:r>
            <a:r>
              <a:rPr lang="en-US" altLang="zh-CN" sz="1800" dirty="0">
                <a:solidFill>
                  <a:srgbClr val="800000"/>
                </a:solidFill>
                <a:latin typeface="Times New Roman" panose="02020603050405020304" pitchFamily="18" charset="0"/>
                <a:ea typeface="Segoe UI Symbol" panose="020B0502040204020203" pitchFamily="34" charset="0"/>
                <a:cs typeface="Times New Roman" panose="02020603050405020304" pitchFamily="18" charset="0"/>
              </a:rPr>
              <a:t> ≤ </a:t>
            </a:r>
            <a:r>
              <a:rPr lang="en-US" altLang="zh-CN" sz="1800" i="1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Z</a:t>
            </a:r>
            <a:r>
              <a:rPr lang="en-US" altLang="zh-CN" sz="1800" i="1" baseline="-250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sz="18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1800" i="1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top-R</a:t>
            </a:r>
            <a:r>
              <a:rPr lang="en-US" altLang="zh-CN" sz="18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].y + </a:t>
            </a:r>
            <a:r>
              <a:rPr lang="en-US" altLang="zh-CN" sz="1800" i="1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d, </a:t>
            </a:r>
            <a:r>
              <a:rPr lang="zh-CN" altLang="en-US" sz="18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为当前</a:t>
            </a:r>
            <a:r>
              <a:rPr lang="en-US" altLang="zh-CN" sz="1800" i="1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Z</a:t>
            </a:r>
            <a:r>
              <a:rPr lang="en-US" altLang="zh-CN" sz="1800" i="1" baseline="-250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L</a:t>
            </a:r>
            <a:r>
              <a:rPr lang="en-US" altLang="zh-CN" sz="18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1800" i="1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top-L</a:t>
            </a:r>
            <a:r>
              <a:rPr lang="en-US" altLang="zh-CN" sz="18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] </a:t>
            </a:r>
            <a:r>
              <a:rPr lang="zh-CN" altLang="en-US" sz="18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连续检验最多</a:t>
            </a:r>
            <a:r>
              <a:rPr lang="en-US" altLang="zh-CN" sz="18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6</a:t>
            </a:r>
            <a:r>
              <a:rPr lang="zh-CN" altLang="en-US" sz="18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个</a:t>
            </a:r>
            <a:r>
              <a:rPr lang="en-US" altLang="zh-CN" sz="1800" i="1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Z</a:t>
            </a:r>
            <a:r>
              <a:rPr lang="en-US" altLang="zh-CN" sz="1800" i="1" baseline="-250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sz="18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1800" i="1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top-R</a:t>
            </a:r>
            <a:r>
              <a:rPr lang="en-US" altLang="zh-CN" sz="18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] </a:t>
            </a:r>
            <a:r>
              <a:rPr lang="zh-CN" altLang="en-US" sz="18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中的元素（如果</a:t>
            </a:r>
            <a:r>
              <a:rPr lang="en-US" altLang="zh-CN" sz="1800" i="1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Z</a:t>
            </a:r>
            <a:r>
              <a:rPr lang="en-US" altLang="zh-CN" sz="1800" i="1" baseline="-250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R</a:t>
            </a:r>
            <a:r>
              <a:rPr lang="zh-CN" altLang="en-US" sz="18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中有足够多的剩余元素）</a:t>
            </a:r>
            <a:r>
              <a:rPr lang="en-US" altLang="zh-CN" sz="18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sz="18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随后</a:t>
            </a:r>
            <a:r>
              <a:rPr lang="en-US" altLang="zh-CN" sz="1800" i="1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top-L</a:t>
            </a:r>
            <a:r>
              <a:rPr lang="zh-CN" altLang="en-US" sz="18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增长</a:t>
            </a:r>
            <a:r>
              <a:rPr lang="en-US" altLang="zh-CN" sz="18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1, </a:t>
            </a:r>
            <a:r>
              <a:rPr lang="en-US" altLang="zh-CN" sz="1800" i="1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top-R</a:t>
            </a:r>
            <a:r>
              <a:rPr lang="zh-CN" altLang="en-US" sz="18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不变</a:t>
            </a:r>
            <a:endParaRPr lang="en-US" altLang="zh-CN" sz="1800" dirty="0">
              <a:solidFill>
                <a:srgbClr val="800000"/>
              </a:solidFill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A01E3712-CF80-4932-A3E9-51755D313271}"/>
              </a:ext>
            </a:extLst>
          </p:cNvPr>
          <p:cNvSpPr/>
          <p:nvPr/>
        </p:nvSpPr>
        <p:spPr>
          <a:xfrm>
            <a:off x="1926336" y="1060704"/>
            <a:ext cx="5852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9E3405D9-8016-4397-AA09-8756B89EADDF}"/>
              </a:ext>
            </a:extLst>
          </p:cNvPr>
          <p:cNvSpPr/>
          <p:nvPr/>
        </p:nvSpPr>
        <p:spPr>
          <a:xfrm>
            <a:off x="1926336" y="1389888"/>
            <a:ext cx="5852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6304EF2E-C08B-494C-A2E1-4B27D781418F}"/>
              </a:ext>
            </a:extLst>
          </p:cNvPr>
          <p:cNvSpPr/>
          <p:nvPr/>
        </p:nvSpPr>
        <p:spPr>
          <a:xfrm>
            <a:off x="1926336" y="1719072"/>
            <a:ext cx="5852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D4E79282-50AF-46AB-AA15-8A0E663ACAD0}"/>
              </a:ext>
            </a:extLst>
          </p:cNvPr>
          <p:cNvSpPr/>
          <p:nvPr/>
        </p:nvSpPr>
        <p:spPr>
          <a:xfrm>
            <a:off x="1926336" y="2048256"/>
            <a:ext cx="5852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72187F86-3DC7-485A-8AA1-A9846740924D}"/>
              </a:ext>
            </a:extLst>
          </p:cNvPr>
          <p:cNvSpPr/>
          <p:nvPr/>
        </p:nvSpPr>
        <p:spPr>
          <a:xfrm>
            <a:off x="1926336" y="2377440"/>
            <a:ext cx="5852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8CEB1263-8EDD-4502-97A2-44FBABC96834}"/>
              </a:ext>
            </a:extLst>
          </p:cNvPr>
          <p:cNvSpPr/>
          <p:nvPr/>
        </p:nvSpPr>
        <p:spPr>
          <a:xfrm>
            <a:off x="1926336" y="2706624"/>
            <a:ext cx="5852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7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CB80ADFF-70F4-4957-8058-4385AD179520}"/>
              </a:ext>
            </a:extLst>
          </p:cNvPr>
          <p:cNvSpPr/>
          <p:nvPr/>
        </p:nvSpPr>
        <p:spPr>
          <a:xfrm>
            <a:off x="1926336" y="3035808"/>
            <a:ext cx="5852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7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5C6253D0-9AEB-497B-AEC8-1319D09B571E}"/>
              </a:ext>
            </a:extLst>
          </p:cNvPr>
          <p:cNvSpPr/>
          <p:nvPr/>
        </p:nvSpPr>
        <p:spPr>
          <a:xfrm>
            <a:off x="1926336" y="3364992"/>
            <a:ext cx="5852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7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C471173D-A3A2-429C-A72D-7256FAC79791}"/>
              </a:ext>
            </a:extLst>
          </p:cNvPr>
          <p:cNvSpPr/>
          <p:nvPr/>
        </p:nvSpPr>
        <p:spPr>
          <a:xfrm>
            <a:off x="1926336" y="3694176"/>
            <a:ext cx="5852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F5948E6B-FA70-49F5-B057-2B5767A5E36A}"/>
              </a:ext>
            </a:extLst>
          </p:cNvPr>
          <p:cNvSpPr/>
          <p:nvPr/>
        </p:nvSpPr>
        <p:spPr>
          <a:xfrm>
            <a:off x="1926336" y="4023360"/>
            <a:ext cx="5852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C5B5C523-BCC6-4501-98B4-D35B7DAA800F}"/>
              </a:ext>
            </a:extLst>
          </p:cNvPr>
          <p:cNvSpPr/>
          <p:nvPr/>
        </p:nvSpPr>
        <p:spPr>
          <a:xfrm>
            <a:off x="1926336" y="4352544"/>
            <a:ext cx="5852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17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1FEBB449-0857-4C3B-8AC7-69CC7FFB9E9B}"/>
              </a:ext>
            </a:extLst>
          </p:cNvPr>
          <p:cNvSpPr/>
          <p:nvPr/>
        </p:nvSpPr>
        <p:spPr>
          <a:xfrm>
            <a:off x="1926336" y="4681728"/>
            <a:ext cx="5852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18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29EE2AFB-7030-4BE4-BDF3-9A9615FA9983}"/>
              </a:ext>
            </a:extLst>
          </p:cNvPr>
          <p:cNvSpPr txBox="1"/>
          <p:nvPr/>
        </p:nvSpPr>
        <p:spPr>
          <a:xfrm>
            <a:off x="5004816" y="430145"/>
            <a:ext cx="2926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 =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[0],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92ADE70-151F-4920-8970-7593175C5EEC}"/>
              </a:ext>
            </a:extLst>
          </p:cNvPr>
          <p:cNvSpPr txBox="1"/>
          <p:nvPr/>
        </p:nvSpPr>
        <p:spPr>
          <a:xfrm>
            <a:off x="7137884" y="2100442"/>
            <a:ext cx="18110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华文新魏" panose="02010800040101010101" pitchFamily="2" charset="-122"/>
              </a:rPr>
              <a:t>数组中只显示各个点的</a:t>
            </a:r>
            <a:r>
              <a:rPr lang="en-US" altLang="zh-CN" dirty="0">
                <a:latin typeface="Times New Roman" panose="02020603050405020304" pitchFamily="18" charset="0"/>
                <a:ea typeface="华文新魏" panose="02010800040101010101" pitchFamily="2" charset="-122"/>
              </a:rPr>
              <a:t>y</a:t>
            </a:r>
            <a:r>
              <a:rPr lang="zh-CN" altLang="en-US" dirty="0">
                <a:latin typeface="Times New Roman" panose="02020603050405020304" pitchFamily="18" charset="0"/>
                <a:ea typeface="华文新魏" panose="02010800040101010101" pitchFamily="2" charset="-122"/>
              </a:rPr>
              <a:t>坐标值</a:t>
            </a:r>
          </a:p>
        </p:txBody>
      </p:sp>
    </p:spTree>
    <p:extLst>
      <p:ext uri="{BB962C8B-B14F-4D97-AF65-F5344CB8AC3E}">
        <p14:creationId xmlns:p14="http://schemas.microsoft.com/office/powerpoint/2010/main" val="3720220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 27">
            <a:extLst>
              <a:ext uri="{FF2B5EF4-FFF2-40B4-BE49-F238E27FC236}">
                <a16:creationId xmlns:a16="http://schemas.microsoft.com/office/drawing/2014/main" id="{2C9CEB6D-F0F0-44E8-A92F-52CB478A093B}"/>
              </a:ext>
            </a:extLst>
          </p:cNvPr>
          <p:cNvSpPr txBox="1"/>
          <p:nvPr/>
        </p:nvSpPr>
        <p:spPr>
          <a:xfrm>
            <a:off x="1926336" y="5155430"/>
            <a:ext cx="585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endParaRPr lang="zh-CN" altLang="en-US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76AFAA3E-07F5-42B4-8D8A-CFFD30617918}"/>
              </a:ext>
            </a:extLst>
          </p:cNvPr>
          <p:cNvSpPr txBox="1"/>
          <p:nvPr/>
        </p:nvSpPr>
        <p:spPr>
          <a:xfrm>
            <a:off x="5437632" y="5155430"/>
            <a:ext cx="585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zh-CN" altLang="en-US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500B329B-2EFB-4D9B-B0F2-ED269AD4FAA3}"/>
              </a:ext>
            </a:extLst>
          </p:cNvPr>
          <p:cNvSpPr/>
          <p:nvPr/>
        </p:nvSpPr>
        <p:spPr>
          <a:xfrm>
            <a:off x="5437632" y="1060704"/>
            <a:ext cx="5852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3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EDB18D20-FEB2-46E8-AD42-A0EC20191A51}"/>
              </a:ext>
            </a:extLst>
          </p:cNvPr>
          <p:cNvSpPr/>
          <p:nvPr/>
        </p:nvSpPr>
        <p:spPr>
          <a:xfrm>
            <a:off x="5437632" y="1389888"/>
            <a:ext cx="5852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7CCD152F-57D1-4C46-8157-EFF3AF6BDAB7}"/>
              </a:ext>
            </a:extLst>
          </p:cNvPr>
          <p:cNvSpPr/>
          <p:nvPr/>
        </p:nvSpPr>
        <p:spPr>
          <a:xfrm>
            <a:off x="5437632" y="1719072"/>
            <a:ext cx="5852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6B9CB680-CD91-4701-9C2B-6AB64D324C3A}"/>
              </a:ext>
            </a:extLst>
          </p:cNvPr>
          <p:cNvSpPr/>
          <p:nvPr/>
        </p:nvSpPr>
        <p:spPr>
          <a:xfrm>
            <a:off x="5437632" y="2048256"/>
            <a:ext cx="5852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CBC17E72-E7C7-4D84-B531-6E4F0D680C94}"/>
              </a:ext>
            </a:extLst>
          </p:cNvPr>
          <p:cNvSpPr/>
          <p:nvPr/>
        </p:nvSpPr>
        <p:spPr>
          <a:xfrm>
            <a:off x="5437632" y="2377440"/>
            <a:ext cx="5852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AB529D3E-A461-48BD-AC49-2C5AC99A585E}"/>
              </a:ext>
            </a:extLst>
          </p:cNvPr>
          <p:cNvSpPr/>
          <p:nvPr/>
        </p:nvSpPr>
        <p:spPr>
          <a:xfrm>
            <a:off x="5437632" y="2706624"/>
            <a:ext cx="5852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81BE9049-ABC6-4207-9735-696AB8B3828C}"/>
              </a:ext>
            </a:extLst>
          </p:cNvPr>
          <p:cNvSpPr/>
          <p:nvPr/>
        </p:nvSpPr>
        <p:spPr>
          <a:xfrm>
            <a:off x="5437632" y="3035808"/>
            <a:ext cx="5852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9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0A4BCEEF-0BE9-4D22-8358-E806551EA439}"/>
              </a:ext>
            </a:extLst>
          </p:cNvPr>
          <p:cNvSpPr/>
          <p:nvPr/>
        </p:nvSpPr>
        <p:spPr>
          <a:xfrm>
            <a:off x="5437632" y="3364992"/>
            <a:ext cx="5852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9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5738E8F8-6F28-4591-9A2F-788E664C6533}"/>
              </a:ext>
            </a:extLst>
          </p:cNvPr>
          <p:cNvSpPr/>
          <p:nvPr/>
        </p:nvSpPr>
        <p:spPr>
          <a:xfrm>
            <a:off x="5437632" y="3694176"/>
            <a:ext cx="5852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9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6BAD99DD-D664-4FD6-870E-EF8C22839A94}"/>
              </a:ext>
            </a:extLst>
          </p:cNvPr>
          <p:cNvSpPr/>
          <p:nvPr/>
        </p:nvSpPr>
        <p:spPr>
          <a:xfrm>
            <a:off x="5437632" y="4023360"/>
            <a:ext cx="5852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1E66ECCE-962C-4163-BD29-27DDFD4E6CDD}"/>
              </a:ext>
            </a:extLst>
          </p:cNvPr>
          <p:cNvSpPr/>
          <p:nvPr/>
        </p:nvSpPr>
        <p:spPr>
          <a:xfrm>
            <a:off x="5437632" y="4352544"/>
            <a:ext cx="5852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14B4C193-DF01-4CA4-B650-9D189CC83B97}"/>
              </a:ext>
            </a:extLst>
          </p:cNvPr>
          <p:cNvSpPr/>
          <p:nvPr/>
        </p:nvSpPr>
        <p:spPr>
          <a:xfrm>
            <a:off x="5437632" y="4681728"/>
            <a:ext cx="5852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12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7B127FEF-5A85-4694-96F7-CD83046735A5}"/>
              </a:ext>
            </a:extLst>
          </p:cNvPr>
          <p:cNvGrpSpPr/>
          <p:nvPr/>
        </p:nvGrpSpPr>
        <p:grpSpPr>
          <a:xfrm>
            <a:off x="731520" y="1369814"/>
            <a:ext cx="1011936" cy="369332"/>
            <a:chOff x="707136" y="1020556"/>
            <a:chExt cx="1011936" cy="369332"/>
          </a:xfrm>
        </p:grpSpPr>
        <p:cxnSp>
          <p:nvCxnSpPr>
            <p:cNvPr id="43" name="直接箭头连接符 42">
              <a:extLst>
                <a:ext uri="{FF2B5EF4-FFF2-40B4-BE49-F238E27FC236}">
                  <a16:creationId xmlns:a16="http://schemas.microsoft.com/office/drawing/2014/main" id="{8C8012BC-A09A-4159-A53F-58BEF0D20DB8}"/>
                </a:ext>
              </a:extLst>
            </p:cNvPr>
            <p:cNvCxnSpPr>
              <a:cxnSpLocks/>
            </p:cNvCxnSpPr>
            <p:nvPr/>
          </p:nvCxnSpPr>
          <p:spPr>
            <a:xfrm>
              <a:off x="1402080" y="1219200"/>
              <a:ext cx="31699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CC4E24E2-E9C0-430B-8CCE-0B3DD1896E43}"/>
                </a:ext>
              </a:extLst>
            </p:cNvPr>
            <p:cNvSpPr txBox="1"/>
            <p:nvPr/>
          </p:nvSpPr>
          <p:spPr>
            <a:xfrm>
              <a:off x="707136" y="1020556"/>
              <a:ext cx="8656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top-L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B50CC9F1-75A3-4F5E-944B-4D7E699C1FEB}"/>
              </a:ext>
            </a:extLst>
          </p:cNvPr>
          <p:cNvGrpSpPr/>
          <p:nvPr/>
        </p:nvGrpSpPr>
        <p:grpSpPr>
          <a:xfrm>
            <a:off x="6105651" y="2028182"/>
            <a:ext cx="1112013" cy="369332"/>
            <a:chOff x="460755" y="1020556"/>
            <a:chExt cx="1112013" cy="369332"/>
          </a:xfrm>
        </p:grpSpPr>
        <p:cxnSp>
          <p:nvCxnSpPr>
            <p:cNvPr id="48" name="直接箭头连接符 47">
              <a:extLst>
                <a:ext uri="{FF2B5EF4-FFF2-40B4-BE49-F238E27FC236}">
                  <a16:creationId xmlns:a16="http://schemas.microsoft.com/office/drawing/2014/main" id="{D1890F79-926C-48D9-B29A-F18A4DACFFE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0755" y="1205222"/>
              <a:ext cx="38659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9C9625B0-0889-436D-9290-9F6F3F9DF369}"/>
                </a:ext>
              </a:extLst>
            </p:cNvPr>
            <p:cNvSpPr txBox="1"/>
            <p:nvPr/>
          </p:nvSpPr>
          <p:spPr>
            <a:xfrm>
              <a:off x="707136" y="1020556"/>
              <a:ext cx="8656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top-R</a:t>
              </a:r>
              <a:endPara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6" name="文本框 55">
            <a:extLst>
              <a:ext uri="{FF2B5EF4-FFF2-40B4-BE49-F238E27FC236}">
                <a16:creationId xmlns:a16="http://schemas.microsoft.com/office/drawing/2014/main" id="{9AF49426-F135-41D3-A2B9-EA4BE13C3834}"/>
              </a:ext>
            </a:extLst>
          </p:cNvPr>
          <p:cNvSpPr txBox="1"/>
          <p:nvPr/>
        </p:nvSpPr>
        <p:spPr>
          <a:xfrm>
            <a:off x="877824" y="434447"/>
            <a:ext cx="865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DD2F737A-4EAD-413C-9320-E9FE85B7E994}"/>
              </a:ext>
            </a:extLst>
          </p:cNvPr>
          <p:cNvSpPr txBox="1"/>
          <p:nvPr/>
        </p:nvSpPr>
        <p:spPr>
          <a:xfrm>
            <a:off x="573024" y="5669280"/>
            <a:ext cx="815644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zh-CN" sz="1800" i="1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Z</a:t>
            </a:r>
            <a:r>
              <a:rPr lang="en-US" altLang="zh-CN" sz="1800" i="1" baseline="-250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L</a:t>
            </a:r>
            <a:r>
              <a:rPr lang="en-US" altLang="zh-CN" sz="18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1800" i="1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top-L</a:t>
            </a:r>
            <a:r>
              <a:rPr lang="en-US" altLang="zh-CN" sz="18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].y </a:t>
            </a:r>
            <a:r>
              <a:rPr lang="en-US" altLang="zh-CN" sz="1800" dirty="0">
                <a:solidFill>
                  <a:srgbClr val="800000"/>
                </a:solidFill>
                <a:latin typeface="Times New Roman" panose="02020603050405020304" pitchFamily="18" charset="0"/>
                <a:ea typeface="Segoe UI Symbol" panose="020B0502040204020203" pitchFamily="34" charset="0"/>
                <a:cs typeface="Times New Roman" panose="02020603050405020304" pitchFamily="18" charset="0"/>
              </a:rPr>
              <a:t>≥ </a:t>
            </a:r>
            <a:r>
              <a:rPr lang="en-US" altLang="zh-CN" sz="1800" i="1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Z</a:t>
            </a:r>
            <a:r>
              <a:rPr lang="en-US" altLang="zh-CN" sz="1800" i="1" baseline="-250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sz="18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1800" i="1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top-R</a:t>
            </a:r>
            <a:r>
              <a:rPr lang="en-US" altLang="zh-CN" sz="18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].y – </a:t>
            </a:r>
            <a:r>
              <a:rPr lang="en-US" altLang="zh-CN" sz="1800" i="1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d </a:t>
            </a:r>
            <a:r>
              <a:rPr lang="zh-CN" altLang="en-US" sz="18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并且</a:t>
            </a:r>
            <a:r>
              <a:rPr lang="en-US" altLang="zh-CN" sz="18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i="1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Z</a:t>
            </a:r>
            <a:r>
              <a:rPr lang="en-US" altLang="zh-CN" sz="1800" i="1" baseline="-250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L</a:t>
            </a:r>
            <a:r>
              <a:rPr lang="en-US" altLang="zh-CN" sz="18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1800" i="1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top-L</a:t>
            </a:r>
            <a:r>
              <a:rPr lang="en-US" altLang="zh-CN" sz="18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].y</a:t>
            </a:r>
            <a:r>
              <a:rPr lang="en-US" altLang="zh-CN" sz="1800" dirty="0">
                <a:solidFill>
                  <a:srgbClr val="800000"/>
                </a:solidFill>
                <a:latin typeface="Times New Roman" panose="02020603050405020304" pitchFamily="18" charset="0"/>
                <a:ea typeface="Segoe UI Symbol" panose="020B0502040204020203" pitchFamily="34" charset="0"/>
                <a:cs typeface="Times New Roman" panose="02020603050405020304" pitchFamily="18" charset="0"/>
              </a:rPr>
              <a:t> ≤ </a:t>
            </a:r>
            <a:r>
              <a:rPr lang="en-US" altLang="zh-CN" sz="1800" i="1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Z</a:t>
            </a:r>
            <a:r>
              <a:rPr lang="en-US" altLang="zh-CN" sz="1800" i="1" baseline="-250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sz="18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1800" i="1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top-R</a:t>
            </a:r>
            <a:r>
              <a:rPr lang="en-US" altLang="zh-CN" sz="18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].y + </a:t>
            </a:r>
            <a:r>
              <a:rPr lang="en-US" altLang="zh-CN" sz="1800" i="1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d, </a:t>
            </a:r>
            <a:r>
              <a:rPr lang="zh-CN" altLang="en-US" sz="18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为当前</a:t>
            </a:r>
            <a:r>
              <a:rPr lang="en-US" altLang="zh-CN" sz="1800" i="1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Z</a:t>
            </a:r>
            <a:r>
              <a:rPr lang="en-US" altLang="zh-CN" sz="1800" i="1" baseline="-250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L</a:t>
            </a:r>
            <a:r>
              <a:rPr lang="en-US" altLang="zh-CN" sz="18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1800" i="1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top-L</a:t>
            </a:r>
            <a:r>
              <a:rPr lang="en-US" altLang="zh-CN" sz="18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] </a:t>
            </a:r>
            <a:r>
              <a:rPr lang="zh-CN" altLang="en-US" sz="18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连续检验最多</a:t>
            </a:r>
            <a:r>
              <a:rPr lang="en-US" altLang="zh-CN" sz="18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6</a:t>
            </a:r>
            <a:r>
              <a:rPr lang="zh-CN" altLang="en-US" sz="18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个</a:t>
            </a:r>
            <a:r>
              <a:rPr lang="en-US" altLang="zh-CN" sz="1800" i="1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Z</a:t>
            </a:r>
            <a:r>
              <a:rPr lang="en-US" altLang="zh-CN" sz="1800" i="1" baseline="-250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sz="18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1800" i="1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top-R</a:t>
            </a:r>
            <a:r>
              <a:rPr lang="en-US" altLang="zh-CN" sz="18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] </a:t>
            </a:r>
            <a:r>
              <a:rPr lang="zh-CN" altLang="en-US" sz="18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中的元素（如果</a:t>
            </a:r>
            <a:r>
              <a:rPr lang="en-US" altLang="zh-CN" sz="1800" i="1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Z</a:t>
            </a:r>
            <a:r>
              <a:rPr lang="en-US" altLang="zh-CN" sz="1800" i="1" baseline="-250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R</a:t>
            </a:r>
            <a:r>
              <a:rPr lang="zh-CN" altLang="en-US" sz="18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中有足够多的剩余元素）</a:t>
            </a:r>
            <a:r>
              <a:rPr lang="en-US" altLang="zh-CN" sz="18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sz="18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随后</a:t>
            </a:r>
            <a:r>
              <a:rPr lang="en-US" altLang="zh-CN" sz="1800" i="1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top-L</a:t>
            </a:r>
            <a:r>
              <a:rPr lang="zh-CN" altLang="en-US" sz="18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增长</a:t>
            </a:r>
            <a:r>
              <a:rPr lang="en-US" altLang="zh-CN" sz="18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1, </a:t>
            </a:r>
            <a:r>
              <a:rPr lang="en-US" altLang="zh-CN" sz="1800" i="1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top-R</a:t>
            </a:r>
            <a:r>
              <a:rPr lang="zh-CN" altLang="en-US" sz="18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不变</a:t>
            </a:r>
            <a:endParaRPr lang="en-US" altLang="zh-CN" sz="1800" dirty="0">
              <a:solidFill>
                <a:srgbClr val="800000"/>
              </a:solidFill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9B32E4AB-D5CA-4569-994D-191DE2CAD143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2511552" y="1554480"/>
            <a:ext cx="2926080" cy="658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1DD6B69E-188A-4D37-B15E-75EBEFD69924}"/>
              </a:ext>
            </a:extLst>
          </p:cNvPr>
          <p:cNvCxnSpPr>
            <a:cxnSpLocks/>
            <a:endCxn id="34" idx="1"/>
          </p:cNvCxnSpPr>
          <p:nvPr/>
        </p:nvCxnSpPr>
        <p:spPr>
          <a:xfrm>
            <a:off x="2511552" y="1554480"/>
            <a:ext cx="2926080" cy="987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D70CA8A6-7517-4B60-A0BC-BF1E24BF597D}"/>
              </a:ext>
            </a:extLst>
          </p:cNvPr>
          <p:cNvCxnSpPr>
            <a:cxnSpLocks/>
            <a:endCxn id="35" idx="1"/>
          </p:cNvCxnSpPr>
          <p:nvPr/>
        </p:nvCxnSpPr>
        <p:spPr>
          <a:xfrm>
            <a:off x="2511552" y="1554480"/>
            <a:ext cx="2926080" cy="1316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EBD6F418-FDC7-442D-96A5-65DDA00AE7CA}"/>
              </a:ext>
            </a:extLst>
          </p:cNvPr>
          <p:cNvCxnSpPr>
            <a:cxnSpLocks/>
            <a:endCxn id="36" idx="1"/>
          </p:cNvCxnSpPr>
          <p:nvPr/>
        </p:nvCxnSpPr>
        <p:spPr>
          <a:xfrm>
            <a:off x="2511552" y="1554480"/>
            <a:ext cx="2926080" cy="1645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E71B3D5D-B9CC-4A94-B52D-A117D4F228CF}"/>
              </a:ext>
            </a:extLst>
          </p:cNvPr>
          <p:cNvCxnSpPr>
            <a:cxnSpLocks/>
            <a:endCxn id="37" idx="1"/>
          </p:cNvCxnSpPr>
          <p:nvPr/>
        </p:nvCxnSpPr>
        <p:spPr>
          <a:xfrm>
            <a:off x="2511552" y="1554480"/>
            <a:ext cx="2926080" cy="1975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5DAD20F5-4C07-4A3F-8082-19950D474D3C}"/>
              </a:ext>
            </a:extLst>
          </p:cNvPr>
          <p:cNvCxnSpPr>
            <a:cxnSpLocks/>
            <a:endCxn id="38" idx="1"/>
          </p:cNvCxnSpPr>
          <p:nvPr/>
        </p:nvCxnSpPr>
        <p:spPr>
          <a:xfrm>
            <a:off x="2511552" y="1554480"/>
            <a:ext cx="2926080" cy="2304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BDFFEA0C-F1A4-4261-B016-FC6B739A79FF}"/>
              </a:ext>
            </a:extLst>
          </p:cNvPr>
          <p:cNvSpPr/>
          <p:nvPr/>
        </p:nvSpPr>
        <p:spPr>
          <a:xfrm>
            <a:off x="1926336" y="1060704"/>
            <a:ext cx="5852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EEE00E4B-23CA-40E6-B41E-6AF11ABEB7E5}"/>
              </a:ext>
            </a:extLst>
          </p:cNvPr>
          <p:cNvSpPr/>
          <p:nvPr/>
        </p:nvSpPr>
        <p:spPr>
          <a:xfrm>
            <a:off x="1926336" y="1389888"/>
            <a:ext cx="5852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49583DDE-4466-46B8-97A4-AB2D043597D2}"/>
              </a:ext>
            </a:extLst>
          </p:cNvPr>
          <p:cNvSpPr/>
          <p:nvPr/>
        </p:nvSpPr>
        <p:spPr>
          <a:xfrm>
            <a:off x="1926336" y="1719072"/>
            <a:ext cx="5852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CA5784D7-80B0-4F85-8CBB-4E5C1B6B6929}"/>
              </a:ext>
            </a:extLst>
          </p:cNvPr>
          <p:cNvSpPr/>
          <p:nvPr/>
        </p:nvSpPr>
        <p:spPr>
          <a:xfrm>
            <a:off x="1926336" y="2048256"/>
            <a:ext cx="5852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9A3A897B-5CA6-4BD4-AC45-64FC63DDF9D2}"/>
              </a:ext>
            </a:extLst>
          </p:cNvPr>
          <p:cNvSpPr/>
          <p:nvPr/>
        </p:nvSpPr>
        <p:spPr>
          <a:xfrm>
            <a:off x="1926336" y="2377440"/>
            <a:ext cx="5852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C0B31E96-B53E-4D31-A1F8-F060C3077FA4}"/>
              </a:ext>
            </a:extLst>
          </p:cNvPr>
          <p:cNvSpPr/>
          <p:nvPr/>
        </p:nvSpPr>
        <p:spPr>
          <a:xfrm>
            <a:off x="1926336" y="2706624"/>
            <a:ext cx="5852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7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EDB9F8E8-D60E-438B-B9AB-0EE6F8127431}"/>
              </a:ext>
            </a:extLst>
          </p:cNvPr>
          <p:cNvSpPr/>
          <p:nvPr/>
        </p:nvSpPr>
        <p:spPr>
          <a:xfrm>
            <a:off x="1926336" y="3035808"/>
            <a:ext cx="5852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7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913729EE-F29C-4FD8-B01E-3E539E836B09}"/>
              </a:ext>
            </a:extLst>
          </p:cNvPr>
          <p:cNvSpPr/>
          <p:nvPr/>
        </p:nvSpPr>
        <p:spPr>
          <a:xfrm>
            <a:off x="1926336" y="3364992"/>
            <a:ext cx="5852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7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B8AE1F4B-0869-413D-BDAD-EA7291BB09DA}"/>
              </a:ext>
            </a:extLst>
          </p:cNvPr>
          <p:cNvSpPr/>
          <p:nvPr/>
        </p:nvSpPr>
        <p:spPr>
          <a:xfrm>
            <a:off x="1926336" y="3694176"/>
            <a:ext cx="5852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86F9E402-0960-49A9-A6CC-5E95DDC2689C}"/>
              </a:ext>
            </a:extLst>
          </p:cNvPr>
          <p:cNvSpPr/>
          <p:nvPr/>
        </p:nvSpPr>
        <p:spPr>
          <a:xfrm>
            <a:off x="1926336" y="4023360"/>
            <a:ext cx="5852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DA712938-5FAC-4C9D-841E-A865ED893FA0}"/>
              </a:ext>
            </a:extLst>
          </p:cNvPr>
          <p:cNvSpPr/>
          <p:nvPr/>
        </p:nvSpPr>
        <p:spPr>
          <a:xfrm>
            <a:off x="1926336" y="4352544"/>
            <a:ext cx="5852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17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B4BAC057-0F47-4B96-860A-7F314FCFBC0A}"/>
              </a:ext>
            </a:extLst>
          </p:cNvPr>
          <p:cNvSpPr/>
          <p:nvPr/>
        </p:nvSpPr>
        <p:spPr>
          <a:xfrm>
            <a:off x="1926336" y="4681728"/>
            <a:ext cx="5852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18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8572A0F8-A292-4757-B0B8-C2B16130E2DC}"/>
              </a:ext>
            </a:extLst>
          </p:cNvPr>
          <p:cNvSpPr txBox="1"/>
          <p:nvPr/>
        </p:nvSpPr>
        <p:spPr>
          <a:xfrm>
            <a:off x="5004816" y="430145"/>
            <a:ext cx="2926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 =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[0],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070390A-8455-4D39-9872-F18FFED016F5}"/>
              </a:ext>
            </a:extLst>
          </p:cNvPr>
          <p:cNvSpPr txBox="1"/>
          <p:nvPr/>
        </p:nvSpPr>
        <p:spPr>
          <a:xfrm>
            <a:off x="7137884" y="2100442"/>
            <a:ext cx="18110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华文新魏" panose="02010800040101010101" pitchFamily="2" charset="-122"/>
              </a:rPr>
              <a:t>数组中只显示各个点的</a:t>
            </a:r>
            <a:r>
              <a:rPr lang="en-US" altLang="zh-CN" dirty="0">
                <a:latin typeface="Times New Roman" panose="02020603050405020304" pitchFamily="18" charset="0"/>
                <a:ea typeface="华文新魏" panose="02010800040101010101" pitchFamily="2" charset="-122"/>
              </a:rPr>
              <a:t>y</a:t>
            </a:r>
            <a:r>
              <a:rPr lang="zh-CN" altLang="en-US" dirty="0">
                <a:latin typeface="Times New Roman" panose="02020603050405020304" pitchFamily="18" charset="0"/>
                <a:ea typeface="华文新魏" panose="02010800040101010101" pitchFamily="2" charset="-122"/>
              </a:rPr>
              <a:t>坐标值</a:t>
            </a:r>
          </a:p>
        </p:txBody>
      </p:sp>
    </p:spTree>
    <p:extLst>
      <p:ext uri="{BB962C8B-B14F-4D97-AF65-F5344CB8AC3E}">
        <p14:creationId xmlns:p14="http://schemas.microsoft.com/office/powerpoint/2010/main" val="42678929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 27">
            <a:extLst>
              <a:ext uri="{FF2B5EF4-FFF2-40B4-BE49-F238E27FC236}">
                <a16:creationId xmlns:a16="http://schemas.microsoft.com/office/drawing/2014/main" id="{2C9CEB6D-F0F0-44E8-A92F-52CB478A093B}"/>
              </a:ext>
            </a:extLst>
          </p:cNvPr>
          <p:cNvSpPr txBox="1"/>
          <p:nvPr/>
        </p:nvSpPr>
        <p:spPr>
          <a:xfrm>
            <a:off x="1926336" y="5155430"/>
            <a:ext cx="585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endParaRPr lang="zh-CN" altLang="en-US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76AFAA3E-07F5-42B4-8D8A-CFFD30617918}"/>
              </a:ext>
            </a:extLst>
          </p:cNvPr>
          <p:cNvSpPr txBox="1"/>
          <p:nvPr/>
        </p:nvSpPr>
        <p:spPr>
          <a:xfrm>
            <a:off x="5437632" y="5155430"/>
            <a:ext cx="585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zh-CN" altLang="en-US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500B329B-2EFB-4D9B-B0F2-ED269AD4FAA3}"/>
              </a:ext>
            </a:extLst>
          </p:cNvPr>
          <p:cNvSpPr/>
          <p:nvPr/>
        </p:nvSpPr>
        <p:spPr>
          <a:xfrm>
            <a:off x="5437632" y="1060704"/>
            <a:ext cx="5852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3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EDB18D20-FEB2-46E8-AD42-A0EC20191A51}"/>
              </a:ext>
            </a:extLst>
          </p:cNvPr>
          <p:cNvSpPr/>
          <p:nvPr/>
        </p:nvSpPr>
        <p:spPr>
          <a:xfrm>
            <a:off x="5437632" y="1389888"/>
            <a:ext cx="5852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7CCD152F-57D1-4C46-8157-EFF3AF6BDAB7}"/>
              </a:ext>
            </a:extLst>
          </p:cNvPr>
          <p:cNvSpPr/>
          <p:nvPr/>
        </p:nvSpPr>
        <p:spPr>
          <a:xfrm>
            <a:off x="5437632" y="1719072"/>
            <a:ext cx="5852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6B9CB680-CD91-4701-9C2B-6AB64D324C3A}"/>
              </a:ext>
            </a:extLst>
          </p:cNvPr>
          <p:cNvSpPr/>
          <p:nvPr/>
        </p:nvSpPr>
        <p:spPr>
          <a:xfrm>
            <a:off x="5437632" y="2048256"/>
            <a:ext cx="5852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CBC17E72-E7C7-4D84-B531-6E4F0D680C94}"/>
              </a:ext>
            </a:extLst>
          </p:cNvPr>
          <p:cNvSpPr/>
          <p:nvPr/>
        </p:nvSpPr>
        <p:spPr>
          <a:xfrm>
            <a:off x="5437632" y="2377440"/>
            <a:ext cx="5852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AB529D3E-A461-48BD-AC49-2C5AC99A585E}"/>
              </a:ext>
            </a:extLst>
          </p:cNvPr>
          <p:cNvSpPr/>
          <p:nvPr/>
        </p:nvSpPr>
        <p:spPr>
          <a:xfrm>
            <a:off x="5437632" y="2706624"/>
            <a:ext cx="5852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81BE9049-ABC6-4207-9735-696AB8B3828C}"/>
              </a:ext>
            </a:extLst>
          </p:cNvPr>
          <p:cNvSpPr/>
          <p:nvPr/>
        </p:nvSpPr>
        <p:spPr>
          <a:xfrm>
            <a:off x="5437632" y="3035808"/>
            <a:ext cx="5852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9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0A4BCEEF-0BE9-4D22-8358-E806551EA439}"/>
              </a:ext>
            </a:extLst>
          </p:cNvPr>
          <p:cNvSpPr/>
          <p:nvPr/>
        </p:nvSpPr>
        <p:spPr>
          <a:xfrm>
            <a:off x="5437632" y="3364992"/>
            <a:ext cx="5852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9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5738E8F8-6F28-4591-9A2F-788E664C6533}"/>
              </a:ext>
            </a:extLst>
          </p:cNvPr>
          <p:cNvSpPr/>
          <p:nvPr/>
        </p:nvSpPr>
        <p:spPr>
          <a:xfrm>
            <a:off x="5437632" y="3694176"/>
            <a:ext cx="5852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9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6BAD99DD-D664-4FD6-870E-EF8C22839A94}"/>
              </a:ext>
            </a:extLst>
          </p:cNvPr>
          <p:cNvSpPr/>
          <p:nvPr/>
        </p:nvSpPr>
        <p:spPr>
          <a:xfrm>
            <a:off x="5437632" y="4023360"/>
            <a:ext cx="5852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1E66ECCE-962C-4163-BD29-27DDFD4E6CDD}"/>
              </a:ext>
            </a:extLst>
          </p:cNvPr>
          <p:cNvSpPr/>
          <p:nvPr/>
        </p:nvSpPr>
        <p:spPr>
          <a:xfrm>
            <a:off x="5437632" y="4352544"/>
            <a:ext cx="5852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14B4C193-DF01-4CA4-B650-9D189CC83B97}"/>
              </a:ext>
            </a:extLst>
          </p:cNvPr>
          <p:cNvSpPr/>
          <p:nvPr/>
        </p:nvSpPr>
        <p:spPr>
          <a:xfrm>
            <a:off x="5437632" y="4681728"/>
            <a:ext cx="5852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12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7B127FEF-5A85-4694-96F7-CD83046735A5}"/>
              </a:ext>
            </a:extLst>
          </p:cNvPr>
          <p:cNvGrpSpPr/>
          <p:nvPr/>
        </p:nvGrpSpPr>
        <p:grpSpPr>
          <a:xfrm>
            <a:off x="701040" y="1698998"/>
            <a:ext cx="1011936" cy="369332"/>
            <a:chOff x="707136" y="1020556"/>
            <a:chExt cx="1011936" cy="369332"/>
          </a:xfrm>
        </p:grpSpPr>
        <p:cxnSp>
          <p:nvCxnSpPr>
            <p:cNvPr id="43" name="直接箭头连接符 42">
              <a:extLst>
                <a:ext uri="{FF2B5EF4-FFF2-40B4-BE49-F238E27FC236}">
                  <a16:creationId xmlns:a16="http://schemas.microsoft.com/office/drawing/2014/main" id="{8C8012BC-A09A-4159-A53F-58BEF0D20DB8}"/>
                </a:ext>
              </a:extLst>
            </p:cNvPr>
            <p:cNvCxnSpPr>
              <a:cxnSpLocks/>
            </p:cNvCxnSpPr>
            <p:nvPr/>
          </p:nvCxnSpPr>
          <p:spPr>
            <a:xfrm>
              <a:off x="1402080" y="1219200"/>
              <a:ext cx="31699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CC4E24E2-E9C0-430B-8CCE-0B3DD1896E43}"/>
                </a:ext>
              </a:extLst>
            </p:cNvPr>
            <p:cNvSpPr txBox="1"/>
            <p:nvPr/>
          </p:nvSpPr>
          <p:spPr>
            <a:xfrm>
              <a:off x="707136" y="1020556"/>
              <a:ext cx="8656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top-L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B50CC9F1-75A3-4F5E-944B-4D7E699C1FEB}"/>
              </a:ext>
            </a:extLst>
          </p:cNvPr>
          <p:cNvGrpSpPr/>
          <p:nvPr/>
        </p:nvGrpSpPr>
        <p:grpSpPr>
          <a:xfrm>
            <a:off x="6105651" y="2028182"/>
            <a:ext cx="1112013" cy="369332"/>
            <a:chOff x="460755" y="1020556"/>
            <a:chExt cx="1112013" cy="369332"/>
          </a:xfrm>
        </p:grpSpPr>
        <p:cxnSp>
          <p:nvCxnSpPr>
            <p:cNvPr id="48" name="直接箭头连接符 47">
              <a:extLst>
                <a:ext uri="{FF2B5EF4-FFF2-40B4-BE49-F238E27FC236}">
                  <a16:creationId xmlns:a16="http://schemas.microsoft.com/office/drawing/2014/main" id="{D1890F79-926C-48D9-B29A-F18A4DACFFE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0755" y="1205222"/>
              <a:ext cx="38659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9C9625B0-0889-436D-9290-9F6F3F9DF369}"/>
                </a:ext>
              </a:extLst>
            </p:cNvPr>
            <p:cNvSpPr txBox="1"/>
            <p:nvPr/>
          </p:nvSpPr>
          <p:spPr>
            <a:xfrm>
              <a:off x="707136" y="1020556"/>
              <a:ext cx="8656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top-R</a:t>
              </a:r>
              <a:endPara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6" name="文本框 55">
            <a:extLst>
              <a:ext uri="{FF2B5EF4-FFF2-40B4-BE49-F238E27FC236}">
                <a16:creationId xmlns:a16="http://schemas.microsoft.com/office/drawing/2014/main" id="{9AF49426-F135-41D3-A2B9-EA4BE13C3834}"/>
              </a:ext>
            </a:extLst>
          </p:cNvPr>
          <p:cNvSpPr txBox="1"/>
          <p:nvPr/>
        </p:nvSpPr>
        <p:spPr>
          <a:xfrm>
            <a:off x="877824" y="434447"/>
            <a:ext cx="865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9B32E4AB-D5CA-4569-994D-191DE2CAD143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2511552" y="1883664"/>
            <a:ext cx="2926080" cy="329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1DD6B69E-188A-4D37-B15E-75EBEFD69924}"/>
              </a:ext>
            </a:extLst>
          </p:cNvPr>
          <p:cNvCxnSpPr>
            <a:cxnSpLocks/>
            <a:endCxn id="34" idx="1"/>
          </p:cNvCxnSpPr>
          <p:nvPr/>
        </p:nvCxnSpPr>
        <p:spPr>
          <a:xfrm>
            <a:off x="2511552" y="1883664"/>
            <a:ext cx="2926080" cy="658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D70CA8A6-7517-4B60-A0BC-BF1E24BF597D}"/>
              </a:ext>
            </a:extLst>
          </p:cNvPr>
          <p:cNvCxnSpPr>
            <a:cxnSpLocks/>
            <a:endCxn id="35" idx="1"/>
          </p:cNvCxnSpPr>
          <p:nvPr/>
        </p:nvCxnSpPr>
        <p:spPr>
          <a:xfrm>
            <a:off x="2511552" y="1883664"/>
            <a:ext cx="2926080" cy="987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EBD6F418-FDC7-442D-96A5-65DDA00AE7CA}"/>
              </a:ext>
            </a:extLst>
          </p:cNvPr>
          <p:cNvCxnSpPr>
            <a:cxnSpLocks/>
            <a:endCxn id="36" idx="1"/>
          </p:cNvCxnSpPr>
          <p:nvPr/>
        </p:nvCxnSpPr>
        <p:spPr>
          <a:xfrm>
            <a:off x="2511552" y="1883664"/>
            <a:ext cx="2926080" cy="1316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E71B3D5D-B9CC-4A94-B52D-A117D4F228CF}"/>
              </a:ext>
            </a:extLst>
          </p:cNvPr>
          <p:cNvCxnSpPr>
            <a:cxnSpLocks/>
            <a:endCxn id="37" idx="1"/>
          </p:cNvCxnSpPr>
          <p:nvPr/>
        </p:nvCxnSpPr>
        <p:spPr>
          <a:xfrm>
            <a:off x="2511552" y="1883664"/>
            <a:ext cx="2926080" cy="1645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5DAD20F5-4C07-4A3F-8082-19950D474D3C}"/>
              </a:ext>
            </a:extLst>
          </p:cNvPr>
          <p:cNvCxnSpPr>
            <a:cxnSpLocks/>
            <a:endCxn id="38" idx="1"/>
          </p:cNvCxnSpPr>
          <p:nvPr/>
        </p:nvCxnSpPr>
        <p:spPr>
          <a:xfrm>
            <a:off x="2511552" y="1883664"/>
            <a:ext cx="2926080" cy="1975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C96460B3-B198-4F4F-B9EC-2950D0B8E6D1}"/>
              </a:ext>
            </a:extLst>
          </p:cNvPr>
          <p:cNvSpPr/>
          <p:nvPr/>
        </p:nvSpPr>
        <p:spPr>
          <a:xfrm>
            <a:off x="1926336" y="1060704"/>
            <a:ext cx="5852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435A0BD-9627-416E-A11E-0D79CE49AE64}"/>
              </a:ext>
            </a:extLst>
          </p:cNvPr>
          <p:cNvSpPr/>
          <p:nvPr/>
        </p:nvSpPr>
        <p:spPr>
          <a:xfrm>
            <a:off x="1926336" y="1389888"/>
            <a:ext cx="5852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7660269A-9DA6-43AE-941C-A85DC18D38D6}"/>
              </a:ext>
            </a:extLst>
          </p:cNvPr>
          <p:cNvSpPr/>
          <p:nvPr/>
        </p:nvSpPr>
        <p:spPr>
          <a:xfrm>
            <a:off x="1926336" y="1719072"/>
            <a:ext cx="5852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BAC72867-055F-418F-871D-5B5303328CAB}"/>
              </a:ext>
            </a:extLst>
          </p:cNvPr>
          <p:cNvSpPr/>
          <p:nvPr/>
        </p:nvSpPr>
        <p:spPr>
          <a:xfrm>
            <a:off x="1926336" y="2048256"/>
            <a:ext cx="5852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3942F186-3438-4D00-BB23-2C3B783B053B}"/>
              </a:ext>
            </a:extLst>
          </p:cNvPr>
          <p:cNvSpPr/>
          <p:nvPr/>
        </p:nvSpPr>
        <p:spPr>
          <a:xfrm>
            <a:off x="1926336" y="2377440"/>
            <a:ext cx="5852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6A3BA2CE-E93E-48F3-8447-11125A7D9853}"/>
              </a:ext>
            </a:extLst>
          </p:cNvPr>
          <p:cNvSpPr/>
          <p:nvPr/>
        </p:nvSpPr>
        <p:spPr>
          <a:xfrm>
            <a:off x="1926336" y="2706624"/>
            <a:ext cx="5852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7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88297548-E96D-4E2F-B79D-D6AFD3621FC2}"/>
              </a:ext>
            </a:extLst>
          </p:cNvPr>
          <p:cNvSpPr/>
          <p:nvPr/>
        </p:nvSpPr>
        <p:spPr>
          <a:xfrm>
            <a:off x="1926336" y="3035808"/>
            <a:ext cx="5852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7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FF37F01F-F8E7-4E2A-BDCD-837E0A529122}"/>
              </a:ext>
            </a:extLst>
          </p:cNvPr>
          <p:cNvSpPr/>
          <p:nvPr/>
        </p:nvSpPr>
        <p:spPr>
          <a:xfrm>
            <a:off x="1926336" y="3364992"/>
            <a:ext cx="5852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7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50AF551E-1DAF-4889-BF87-FFD2FB431492}"/>
              </a:ext>
            </a:extLst>
          </p:cNvPr>
          <p:cNvSpPr/>
          <p:nvPr/>
        </p:nvSpPr>
        <p:spPr>
          <a:xfrm>
            <a:off x="1926336" y="3694176"/>
            <a:ext cx="5852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743F8917-D427-4ACF-BB4D-89A4895DF082}"/>
              </a:ext>
            </a:extLst>
          </p:cNvPr>
          <p:cNvSpPr/>
          <p:nvPr/>
        </p:nvSpPr>
        <p:spPr>
          <a:xfrm>
            <a:off x="1926336" y="4023360"/>
            <a:ext cx="5852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C9BBF30A-CD2B-44D0-B612-4CD91E7B7D38}"/>
              </a:ext>
            </a:extLst>
          </p:cNvPr>
          <p:cNvSpPr/>
          <p:nvPr/>
        </p:nvSpPr>
        <p:spPr>
          <a:xfrm>
            <a:off x="1926336" y="4352544"/>
            <a:ext cx="5852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17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A4D80868-CB7B-4EAF-BC01-3BC9111B8F05}"/>
              </a:ext>
            </a:extLst>
          </p:cNvPr>
          <p:cNvSpPr/>
          <p:nvPr/>
        </p:nvSpPr>
        <p:spPr>
          <a:xfrm>
            <a:off x="1926336" y="4681728"/>
            <a:ext cx="5852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18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F5E525A7-B7FF-45A1-8F61-4E17D3AB267F}"/>
              </a:ext>
            </a:extLst>
          </p:cNvPr>
          <p:cNvSpPr txBox="1"/>
          <p:nvPr/>
        </p:nvSpPr>
        <p:spPr>
          <a:xfrm>
            <a:off x="5004816" y="430145"/>
            <a:ext cx="2926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 =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[0],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F2383F9-1432-44F2-BA78-C345D373DDA5}"/>
              </a:ext>
            </a:extLst>
          </p:cNvPr>
          <p:cNvSpPr txBox="1"/>
          <p:nvPr/>
        </p:nvSpPr>
        <p:spPr>
          <a:xfrm>
            <a:off x="573024" y="5669280"/>
            <a:ext cx="815644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zh-CN" sz="1800" i="1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Z</a:t>
            </a:r>
            <a:r>
              <a:rPr lang="en-US" altLang="zh-CN" sz="1800" i="1" baseline="-250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L</a:t>
            </a:r>
            <a:r>
              <a:rPr lang="en-US" altLang="zh-CN" sz="18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1800" i="1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top-L</a:t>
            </a:r>
            <a:r>
              <a:rPr lang="en-US" altLang="zh-CN" sz="18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].y </a:t>
            </a:r>
            <a:r>
              <a:rPr lang="en-US" altLang="zh-CN" sz="1800" dirty="0">
                <a:solidFill>
                  <a:srgbClr val="800000"/>
                </a:solidFill>
                <a:latin typeface="Times New Roman" panose="02020603050405020304" pitchFamily="18" charset="0"/>
                <a:ea typeface="Segoe UI Symbol" panose="020B0502040204020203" pitchFamily="34" charset="0"/>
                <a:cs typeface="Times New Roman" panose="02020603050405020304" pitchFamily="18" charset="0"/>
              </a:rPr>
              <a:t>≥ </a:t>
            </a:r>
            <a:r>
              <a:rPr lang="en-US" altLang="zh-CN" sz="1800" i="1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Z</a:t>
            </a:r>
            <a:r>
              <a:rPr lang="en-US" altLang="zh-CN" sz="1800" i="1" baseline="-250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sz="18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1800" i="1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top-R</a:t>
            </a:r>
            <a:r>
              <a:rPr lang="en-US" altLang="zh-CN" sz="18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].y – </a:t>
            </a:r>
            <a:r>
              <a:rPr lang="en-US" altLang="zh-CN" sz="1800" i="1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d </a:t>
            </a:r>
            <a:r>
              <a:rPr lang="zh-CN" altLang="en-US" sz="18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并且</a:t>
            </a:r>
            <a:r>
              <a:rPr lang="en-US" altLang="zh-CN" sz="18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i="1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Z</a:t>
            </a:r>
            <a:r>
              <a:rPr lang="en-US" altLang="zh-CN" sz="1800" i="1" baseline="-250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L</a:t>
            </a:r>
            <a:r>
              <a:rPr lang="en-US" altLang="zh-CN" sz="18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1800" i="1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top-L</a:t>
            </a:r>
            <a:r>
              <a:rPr lang="en-US" altLang="zh-CN" sz="18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].y</a:t>
            </a:r>
            <a:r>
              <a:rPr lang="en-US" altLang="zh-CN" sz="1800" dirty="0">
                <a:solidFill>
                  <a:srgbClr val="800000"/>
                </a:solidFill>
                <a:latin typeface="Times New Roman" panose="02020603050405020304" pitchFamily="18" charset="0"/>
                <a:ea typeface="Segoe UI Symbol" panose="020B0502040204020203" pitchFamily="34" charset="0"/>
                <a:cs typeface="Times New Roman" panose="02020603050405020304" pitchFamily="18" charset="0"/>
              </a:rPr>
              <a:t> ≤ </a:t>
            </a:r>
            <a:r>
              <a:rPr lang="en-US" altLang="zh-CN" sz="1800" i="1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Z</a:t>
            </a:r>
            <a:r>
              <a:rPr lang="en-US" altLang="zh-CN" sz="1800" i="1" baseline="-250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sz="18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1800" i="1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top-R</a:t>
            </a:r>
            <a:r>
              <a:rPr lang="en-US" altLang="zh-CN" sz="18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].y + </a:t>
            </a:r>
            <a:r>
              <a:rPr lang="en-US" altLang="zh-CN" sz="1800" i="1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d, </a:t>
            </a:r>
            <a:r>
              <a:rPr lang="zh-CN" altLang="en-US" sz="18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为当前</a:t>
            </a:r>
            <a:r>
              <a:rPr lang="en-US" altLang="zh-CN" sz="1800" i="1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Z</a:t>
            </a:r>
            <a:r>
              <a:rPr lang="en-US" altLang="zh-CN" sz="1800" i="1" baseline="-250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L</a:t>
            </a:r>
            <a:r>
              <a:rPr lang="en-US" altLang="zh-CN" sz="18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1800" i="1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top-L</a:t>
            </a:r>
            <a:r>
              <a:rPr lang="en-US" altLang="zh-CN" sz="18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] </a:t>
            </a:r>
            <a:r>
              <a:rPr lang="zh-CN" altLang="en-US" sz="18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连续检验最多</a:t>
            </a:r>
            <a:r>
              <a:rPr lang="en-US" altLang="zh-CN" sz="18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6</a:t>
            </a:r>
            <a:r>
              <a:rPr lang="zh-CN" altLang="en-US" sz="18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个</a:t>
            </a:r>
            <a:r>
              <a:rPr lang="en-US" altLang="zh-CN" sz="1800" i="1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Z</a:t>
            </a:r>
            <a:r>
              <a:rPr lang="en-US" altLang="zh-CN" sz="1800" i="1" baseline="-250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sz="18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1800" i="1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top-R</a:t>
            </a:r>
            <a:r>
              <a:rPr lang="en-US" altLang="zh-CN" sz="18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] </a:t>
            </a:r>
            <a:r>
              <a:rPr lang="zh-CN" altLang="en-US" sz="18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中的元素（如果</a:t>
            </a:r>
            <a:r>
              <a:rPr lang="en-US" altLang="zh-CN" sz="1800" i="1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Z</a:t>
            </a:r>
            <a:r>
              <a:rPr lang="en-US" altLang="zh-CN" sz="1800" i="1" baseline="-250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R</a:t>
            </a:r>
            <a:r>
              <a:rPr lang="zh-CN" altLang="en-US" sz="18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中有足够多的剩余元素）</a:t>
            </a:r>
            <a:r>
              <a:rPr lang="en-US" altLang="zh-CN" sz="18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sz="18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随后</a:t>
            </a:r>
            <a:r>
              <a:rPr lang="en-US" altLang="zh-CN" sz="1800" i="1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top-L</a:t>
            </a:r>
            <a:r>
              <a:rPr lang="zh-CN" altLang="en-US" sz="18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增长</a:t>
            </a:r>
            <a:r>
              <a:rPr lang="en-US" altLang="zh-CN" sz="18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1, </a:t>
            </a:r>
            <a:r>
              <a:rPr lang="en-US" altLang="zh-CN" sz="1800" i="1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top-R</a:t>
            </a:r>
            <a:r>
              <a:rPr lang="zh-CN" altLang="en-US" sz="18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不变</a:t>
            </a:r>
            <a:endParaRPr lang="en-US" altLang="zh-CN" sz="1800" dirty="0">
              <a:solidFill>
                <a:srgbClr val="800000"/>
              </a:solidFill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EE72FD4-CD5E-4EF0-A727-63F5A6EEEF48}"/>
              </a:ext>
            </a:extLst>
          </p:cNvPr>
          <p:cNvSpPr txBox="1"/>
          <p:nvPr/>
        </p:nvSpPr>
        <p:spPr>
          <a:xfrm>
            <a:off x="7137884" y="2100442"/>
            <a:ext cx="18110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华文新魏" panose="02010800040101010101" pitchFamily="2" charset="-122"/>
              </a:rPr>
              <a:t>数组中只显示各个点的</a:t>
            </a:r>
            <a:r>
              <a:rPr lang="en-US" altLang="zh-CN" dirty="0">
                <a:latin typeface="Times New Roman" panose="02020603050405020304" pitchFamily="18" charset="0"/>
                <a:ea typeface="华文新魏" panose="02010800040101010101" pitchFamily="2" charset="-122"/>
              </a:rPr>
              <a:t>y</a:t>
            </a:r>
            <a:r>
              <a:rPr lang="zh-CN" altLang="en-US" dirty="0">
                <a:latin typeface="Times New Roman" panose="02020603050405020304" pitchFamily="18" charset="0"/>
                <a:ea typeface="华文新魏" panose="02010800040101010101" pitchFamily="2" charset="-122"/>
              </a:rPr>
              <a:t>坐标值</a:t>
            </a:r>
          </a:p>
        </p:txBody>
      </p:sp>
    </p:spTree>
    <p:extLst>
      <p:ext uri="{BB962C8B-B14F-4D97-AF65-F5344CB8AC3E}">
        <p14:creationId xmlns:p14="http://schemas.microsoft.com/office/powerpoint/2010/main" val="2680821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 27">
            <a:extLst>
              <a:ext uri="{FF2B5EF4-FFF2-40B4-BE49-F238E27FC236}">
                <a16:creationId xmlns:a16="http://schemas.microsoft.com/office/drawing/2014/main" id="{2C9CEB6D-F0F0-44E8-A92F-52CB478A093B}"/>
              </a:ext>
            </a:extLst>
          </p:cNvPr>
          <p:cNvSpPr txBox="1"/>
          <p:nvPr/>
        </p:nvSpPr>
        <p:spPr>
          <a:xfrm>
            <a:off x="1926336" y="5155430"/>
            <a:ext cx="585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endParaRPr lang="zh-CN" altLang="en-US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76AFAA3E-07F5-42B4-8D8A-CFFD30617918}"/>
              </a:ext>
            </a:extLst>
          </p:cNvPr>
          <p:cNvSpPr txBox="1"/>
          <p:nvPr/>
        </p:nvSpPr>
        <p:spPr>
          <a:xfrm>
            <a:off x="5437632" y="5155430"/>
            <a:ext cx="585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zh-CN" altLang="en-US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500B329B-2EFB-4D9B-B0F2-ED269AD4FAA3}"/>
              </a:ext>
            </a:extLst>
          </p:cNvPr>
          <p:cNvSpPr/>
          <p:nvPr/>
        </p:nvSpPr>
        <p:spPr>
          <a:xfrm>
            <a:off x="5437632" y="1060704"/>
            <a:ext cx="5852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3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EDB18D20-FEB2-46E8-AD42-A0EC20191A51}"/>
              </a:ext>
            </a:extLst>
          </p:cNvPr>
          <p:cNvSpPr/>
          <p:nvPr/>
        </p:nvSpPr>
        <p:spPr>
          <a:xfrm>
            <a:off x="5437632" y="1389888"/>
            <a:ext cx="5852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7CCD152F-57D1-4C46-8157-EFF3AF6BDAB7}"/>
              </a:ext>
            </a:extLst>
          </p:cNvPr>
          <p:cNvSpPr/>
          <p:nvPr/>
        </p:nvSpPr>
        <p:spPr>
          <a:xfrm>
            <a:off x="5437632" y="1719072"/>
            <a:ext cx="5852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6B9CB680-CD91-4701-9C2B-6AB64D324C3A}"/>
              </a:ext>
            </a:extLst>
          </p:cNvPr>
          <p:cNvSpPr/>
          <p:nvPr/>
        </p:nvSpPr>
        <p:spPr>
          <a:xfrm>
            <a:off x="5437632" y="2048256"/>
            <a:ext cx="5852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CBC17E72-E7C7-4D84-B531-6E4F0D680C94}"/>
              </a:ext>
            </a:extLst>
          </p:cNvPr>
          <p:cNvSpPr/>
          <p:nvPr/>
        </p:nvSpPr>
        <p:spPr>
          <a:xfrm>
            <a:off x="5437632" y="2377440"/>
            <a:ext cx="5852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AB529D3E-A461-48BD-AC49-2C5AC99A585E}"/>
              </a:ext>
            </a:extLst>
          </p:cNvPr>
          <p:cNvSpPr/>
          <p:nvPr/>
        </p:nvSpPr>
        <p:spPr>
          <a:xfrm>
            <a:off x="5437632" y="2706624"/>
            <a:ext cx="5852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81BE9049-ABC6-4207-9735-696AB8B3828C}"/>
              </a:ext>
            </a:extLst>
          </p:cNvPr>
          <p:cNvSpPr/>
          <p:nvPr/>
        </p:nvSpPr>
        <p:spPr>
          <a:xfrm>
            <a:off x="5437632" y="3035808"/>
            <a:ext cx="5852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9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0A4BCEEF-0BE9-4D22-8358-E806551EA439}"/>
              </a:ext>
            </a:extLst>
          </p:cNvPr>
          <p:cNvSpPr/>
          <p:nvPr/>
        </p:nvSpPr>
        <p:spPr>
          <a:xfrm>
            <a:off x="5437632" y="3364992"/>
            <a:ext cx="5852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9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5738E8F8-6F28-4591-9A2F-788E664C6533}"/>
              </a:ext>
            </a:extLst>
          </p:cNvPr>
          <p:cNvSpPr/>
          <p:nvPr/>
        </p:nvSpPr>
        <p:spPr>
          <a:xfrm>
            <a:off x="5437632" y="3694176"/>
            <a:ext cx="5852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9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6BAD99DD-D664-4FD6-870E-EF8C22839A94}"/>
              </a:ext>
            </a:extLst>
          </p:cNvPr>
          <p:cNvSpPr/>
          <p:nvPr/>
        </p:nvSpPr>
        <p:spPr>
          <a:xfrm>
            <a:off x="5437632" y="4023360"/>
            <a:ext cx="5852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1E66ECCE-962C-4163-BD29-27DDFD4E6CDD}"/>
              </a:ext>
            </a:extLst>
          </p:cNvPr>
          <p:cNvSpPr/>
          <p:nvPr/>
        </p:nvSpPr>
        <p:spPr>
          <a:xfrm>
            <a:off x="5437632" y="4352544"/>
            <a:ext cx="5852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14B4C193-DF01-4CA4-B650-9D189CC83B97}"/>
              </a:ext>
            </a:extLst>
          </p:cNvPr>
          <p:cNvSpPr/>
          <p:nvPr/>
        </p:nvSpPr>
        <p:spPr>
          <a:xfrm>
            <a:off x="5437632" y="4681728"/>
            <a:ext cx="5852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12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7B127FEF-5A85-4694-96F7-CD83046735A5}"/>
              </a:ext>
            </a:extLst>
          </p:cNvPr>
          <p:cNvGrpSpPr/>
          <p:nvPr/>
        </p:nvGrpSpPr>
        <p:grpSpPr>
          <a:xfrm>
            <a:off x="585216" y="2028182"/>
            <a:ext cx="1011936" cy="369332"/>
            <a:chOff x="707136" y="1020556"/>
            <a:chExt cx="1011936" cy="369332"/>
          </a:xfrm>
        </p:grpSpPr>
        <p:cxnSp>
          <p:nvCxnSpPr>
            <p:cNvPr id="43" name="直接箭头连接符 42">
              <a:extLst>
                <a:ext uri="{FF2B5EF4-FFF2-40B4-BE49-F238E27FC236}">
                  <a16:creationId xmlns:a16="http://schemas.microsoft.com/office/drawing/2014/main" id="{8C8012BC-A09A-4159-A53F-58BEF0D20DB8}"/>
                </a:ext>
              </a:extLst>
            </p:cNvPr>
            <p:cNvCxnSpPr>
              <a:cxnSpLocks/>
            </p:cNvCxnSpPr>
            <p:nvPr/>
          </p:nvCxnSpPr>
          <p:spPr>
            <a:xfrm>
              <a:off x="1402080" y="1219200"/>
              <a:ext cx="31699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CC4E24E2-E9C0-430B-8CCE-0B3DD1896E43}"/>
                </a:ext>
              </a:extLst>
            </p:cNvPr>
            <p:cNvSpPr txBox="1"/>
            <p:nvPr/>
          </p:nvSpPr>
          <p:spPr>
            <a:xfrm>
              <a:off x="707136" y="1020556"/>
              <a:ext cx="8656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top-L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B50CC9F1-75A3-4F5E-944B-4D7E699C1FEB}"/>
              </a:ext>
            </a:extLst>
          </p:cNvPr>
          <p:cNvGrpSpPr/>
          <p:nvPr/>
        </p:nvGrpSpPr>
        <p:grpSpPr>
          <a:xfrm>
            <a:off x="6105651" y="2028182"/>
            <a:ext cx="1112013" cy="369332"/>
            <a:chOff x="460755" y="1020556"/>
            <a:chExt cx="1112013" cy="369332"/>
          </a:xfrm>
        </p:grpSpPr>
        <p:cxnSp>
          <p:nvCxnSpPr>
            <p:cNvPr id="48" name="直接箭头连接符 47">
              <a:extLst>
                <a:ext uri="{FF2B5EF4-FFF2-40B4-BE49-F238E27FC236}">
                  <a16:creationId xmlns:a16="http://schemas.microsoft.com/office/drawing/2014/main" id="{D1890F79-926C-48D9-B29A-F18A4DACFFE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0755" y="1205222"/>
              <a:ext cx="38659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9C9625B0-0889-436D-9290-9F6F3F9DF369}"/>
                </a:ext>
              </a:extLst>
            </p:cNvPr>
            <p:cNvSpPr txBox="1"/>
            <p:nvPr/>
          </p:nvSpPr>
          <p:spPr>
            <a:xfrm>
              <a:off x="707136" y="1020556"/>
              <a:ext cx="8656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top-R</a:t>
              </a:r>
              <a:endPara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6" name="文本框 55">
            <a:extLst>
              <a:ext uri="{FF2B5EF4-FFF2-40B4-BE49-F238E27FC236}">
                <a16:creationId xmlns:a16="http://schemas.microsoft.com/office/drawing/2014/main" id="{9AF49426-F135-41D3-A2B9-EA4BE13C3834}"/>
              </a:ext>
            </a:extLst>
          </p:cNvPr>
          <p:cNvSpPr txBox="1"/>
          <p:nvPr/>
        </p:nvSpPr>
        <p:spPr>
          <a:xfrm>
            <a:off x="877824" y="434447"/>
            <a:ext cx="865632" cy="36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DD2F737A-4EAD-413C-9320-E9FE85B7E994}"/>
              </a:ext>
            </a:extLst>
          </p:cNvPr>
          <p:cNvSpPr txBox="1"/>
          <p:nvPr/>
        </p:nvSpPr>
        <p:spPr>
          <a:xfrm>
            <a:off x="573024" y="5669280"/>
            <a:ext cx="8156448" cy="646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i="1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Z</a:t>
            </a:r>
            <a:r>
              <a:rPr lang="en-US" altLang="zh-CN" sz="1800" i="1" baseline="-250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L</a:t>
            </a:r>
            <a:r>
              <a:rPr lang="en-US" altLang="zh-CN" sz="18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1800" i="1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top-L</a:t>
            </a:r>
            <a:r>
              <a:rPr lang="en-US" altLang="zh-CN" sz="18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].y &gt;</a:t>
            </a:r>
            <a:r>
              <a:rPr lang="en-US" altLang="zh-CN" sz="1800" i="1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 Z</a:t>
            </a:r>
            <a:r>
              <a:rPr lang="en-US" altLang="zh-CN" sz="1800" i="1" baseline="-250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sz="18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1800" i="1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top-R</a:t>
            </a:r>
            <a:r>
              <a:rPr lang="en-US" altLang="zh-CN" sz="18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].y + </a:t>
            </a:r>
            <a:r>
              <a:rPr lang="en-US" altLang="zh-CN" sz="1800" i="1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d</a:t>
            </a:r>
            <a:r>
              <a:rPr lang="en-US" altLang="zh-CN" sz="18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sz="18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即</a:t>
            </a:r>
            <a:r>
              <a:rPr lang="en-US" altLang="zh-CN" sz="18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6&gt;4+1, </a:t>
            </a:r>
            <a:r>
              <a:rPr lang="en-US" altLang="zh-CN" sz="1800" i="1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Z</a:t>
            </a:r>
            <a:r>
              <a:rPr lang="en-US" altLang="zh-CN" sz="1800" i="1" baseline="-250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L</a:t>
            </a:r>
            <a:r>
              <a:rPr lang="zh-CN" altLang="en-US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中后续元素</a:t>
            </a:r>
            <a:r>
              <a:rPr lang="en-US" altLang="zh-CN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y</a:t>
            </a:r>
            <a:r>
              <a:rPr lang="zh-CN" altLang="en-US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值都不比</a:t>
            </a:r>
            <a:r>
              <a:rPr lang="en-US" altLang="zh-CN" sz="1800" i="1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Z</a:t>
            </a:r>
            <a:r>
              <a:rPr lang="en-US" altLang="zh-CN" sz="1800" i="1" baseline="-250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L</a:t>
            </a:r>
            <a:r>
              <a:rPr lang="en-US" altLang="zh-CN" sz="18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1800" i="1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top-L</a:t>
            </a:r>
            <a:r>
              <a:rPr lang="en-US" altLang="zh-CN" sz="18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]</a:t>
            </a:r>
            <a:r>
              <a:rPr lang="en-US" altLang="zh-CN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.y</a:t>
            </a:r>
            <a:r>
              <a:rPr lang="zh-CN" altLang="en-US" sz="18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小，因此它们与</a:t>
            </a:r>
            <a:r>
              <a:rPr lang="en-US" altLang="zh-CN" sz="1800" i="1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Z</a:t>
            </a:r>
            <a:r>
              <a:rPr lang="en-US" altLang="zh-CN" sz="1800" i="1" baseline="-250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sz="18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1800" i="1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top-R</a:t>
            </a:r>
            <a:r>
              <a:rPr lang="en-US" altLang="zh-CN" sz="18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]</a:t>
            </a:r>
            <a:r>
              <a:rPr lang="zh-CN" altLang="en-US" sz="18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的距离必然大于</a:t>
            </a:r>
            <a:r>
              <a:rPr lang="en-US" altLang="zh-CN" sz="1800" i="1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d</a:t>
            </a:r>
            <a:r>
              <a:rPr lang="en-US" altLang="zh-CN" sz="18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1800" i="1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top-R</a:t>
            </a:r>
            <a:r>
              <a:rPr lang="zh-CN" altLang="en-US" sz="18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增加</a:t>
            </a:r>
            <a:r>
              <a:rPr lang="en-US" altLang="zh-CN" sz="18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17F6096-B59E-4EDE-ACAA-0893F23BAE05}"/>
              </a:ext>
            </a:extLst>
          </p:cNvPr>
          <p:cNvSpPr/>
          <p:nvPr/>
        </p:nvSpPr>
        <p:spPr>
          <a:xfrm>
            <a:off x="1926336" y="1060704"/>
            <a:ext cx="5852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E705368-F450-4BE7-82A7-6805F55FD316}"/>
              </a:ext>
            </a:extLst>
          </p:cNvPr>
          <p:cNvSpPr/>
          <p:nvPr/>
        </p:nvSpPr>
        <p:spPr>
          <a:xfrm>
            <a:off x="1926336" y="1389888"/>
            <a:ext cx="5852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7B198BE1-C8C5-4AAC-B44D-E0BA13537646}"/>
              </a:ext>
            </a:extLst>
          </p:cNvPr>
          <p:cNvSpPr/>
          <p:nvPr/>
        </p:nvSpPr>
        <p:spPr>
          <a:xfrm>
            <a:off x="1926336" y="1719072"/>
            <a:ext cx="5852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20ABA38-B242-47D3-804A-01370E72B0E7}"/>
              </a:ext>
            </a:extLst>
          </p:cNvPr>
          <p:cNvSpPr/>
          <p:nvPr/>
        </p:nvSpPr>
        <p:spPr>
          <a:xfrm>
            <a:off x="1926336" y="2048256"/>
            <a:ext cx="5852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87938745-8D9F-450F-ADE9-CBDC2F97C3F1}"/>
              </a:ext>
            </a:extLst>
          </p:cNvPr>
          <p:cNvSpPr/>
          <p:nvPr/>
        </p:nvSpPr>
        <p:spPr>
          <a:xfrm>
            <a:off x="1926336" y="2377440"/>
            <a:ext cx="5852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0D8D6EA-367E-4ED6-B59D-B0B75A74565A}"/>
              </a:ext>
            </a:extLst>
          </p:cNvPr>
          <p:cNvSpPr/>
          <p:nvPr/>
        </p:nvSpPr>
        <p:spPr>
          <a:xfrm>
            <a:off x="1926336" y="2706624"/>
            <a:ext cx="5852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7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CFAB9464-088F-4CD2-8395-54BED4BF717E}"/>
              </a:ext>
            </a:extLst>
          </p:cNvPr>
          <p:cNvSpPr/>
          <p:nvPr/>
        </p:nvSpPr>
        <p:spPr>
          <a:xfrm>
            <a:off x="1926336" y="3035808"/>
            <a:ext cx="5852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7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0AEB1C55-F0E6-44E3-B304-D8C11CD02362}"/>
              </a:ext>
            </a:extLst>
          </p:cNvPr>
          <p:cNvSpPr/>
          <p:nvPr/>
        </p:nvSpPr>
        <p:spPr>
          <a:xfrm>
            <a:off x="1926336" y="3364992"/>
            <a:ext cx="5852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7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880809FA-3627-4CFF-B62E-A623550A1A78}"/>
              </a:ext>
            </a:extLst>
          </p:cNvPr>
          <p:cNvSpPr/>
          <p:nvPr/>
        </p:nvSpPr>
        <p:spPr>
          <a:xfrm>
            <a:off x="1926336" y="3694176"/>
            <a:ext cx="5852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6F82AE59-4291-4EE1-88B6-7F726BFD2BF0}"/>
              </a:ext>
            </a:extLst>
          </p:cNvPr>
          <p:cNvSpPr/>
          <p:nvPr/>
        </p:nvSpPr>
        <p:spPr>
          <a:xfrm>
            <a:off x="1926336" y="4023360"/>
            <a:ext cx="5852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782A0A6F-9A57-4BCD-A694-6CB57E546B94}"/>
              </a:ext>
            </a:extLst>
          </p:cNvPr>
          <p:cNvSpPr/>
          <p:nvPr/>
        </p:nvSpPr>
        <p:spPr>
          <a:xfrm>
            <a:off x="1926336" y="4352544"/>
            <a:ext cx="5852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17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47D50D29-283C-4FBA-BDBC-5E97FC4DEB4E}"/>
              </a:ext>
            </a:extLst>
          </p:cNvPr>
          <p:cNvSpPr/>
          <p:nvPr/>
        </p:nvSpPr>
        <p:spPr>
          <a:xfrm>
            <a:off x="1926336" y="4681728"/>
            <a:ext cx="5852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18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AA224952-417D-4E61-B086-B68ED73D5B03}"/>
              </a:ext>
            </a:extLst>
          </p:cNvPr>
          <p:cNvSpPr txBox="1"/>
          <p:nvPr/>
        </p:nvSpPr>
        <p:spPr>
          <a:xfrm>
            <a:off x="5004816" y="430145"/>
            <a:ext cx="2926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 =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[0],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ECE757A-EFE8-40AD-A715-05271DA08643}"/>
              </a:ext>
            </a:extLst>
          </p:cNvPr>
          <p:cNvSpPr txBox="1"/>
          <p:nvPr/>
        </p:nvSpPr>
        <p:spPr>
          <a:xfrm>
            <a:off x="7137884" y="2100442"/>
            <a:ext cx="18110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华文新魏" panose="02010800040101010101" pitchFamily="2" charset="-122"/>
              </a:rPr>
              <a:t>数组中只显示各个点的</a:t>
            </a:r>
            <a:r>
              <a:rPr lang="en-US" altLang="zh-CN" dirty="0">
                <a:latin typeface="Times New Roman" panose="02020603050405020304" pitchFamily="18" charset="0"/>
                <a:ea typeface="华文新魏" panose="02010800040101010101" pitchFamily="2" charset="-122"/>
              </a:rPr>
              <a:t>y</a:t>
            </a:r>
            <a:r>
              <a:rPr lang="zh-CN" altLang="en-US" dirty="0">
                <a:latin typeface="Times New Roman" panose="02020603050405020304" pitchFamily="18" charset="0"/>
                <a:ea typeface="华文新魏" panose="02010800040101010101" pitchFamily="2" charset="-122"/>
              </a:rPr>
              <a:t>坐标值</a:t>
            </a:r>
          </a:p>
        </p:txBody>
      </p:sp>
    </p:spTree>
    <p:extLst>
      <p:ext uri="{BB962C8B-B14F-4D97-AF65-F5344CB8AC3E}">
        <p14:creationId xmlns:p14="http://schemas.microsoft.com/office/powerpoint/2010/main" val="18560766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 27">
            <a:extLst>
              <a:ext uri="{FF2B5EF4-FFF2-40B4-BE49-F238E27FC236}">
                <a16:creationId xmlns:a16="http://schemas.microsoft.com/office/drawing/2014/main" id="{2C9CEB6D-F0F0-44E8-A92F-52CB478A093B}"/>
              </a:ext>
            </a:extLst>
          </p:cNvPr>
          <p:cNvSpPr txBox="1"/>
          <p:nvPr/>
        </p:nvSpPr>
        <p:spPr>
          <a:xfrm>
            <a:off x="1926336" y="5155430"/>
            <a:ext cx="585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endParaRPr lang="zh-CN" altLang="en-US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76AFAA3E-07F5-42B4-8D8A-CFFD30617918}"/>
              </a:ext>
            </a:extLst>
          </p:cNvPr>
          <p:cNvSpPr txBox="1"/>
          <p:nvPr/>
        </p:nvSpPr>
        <p:spPr>
          <a:xfrm>
            <a:off x="5437632" y="5155430"/>
            <a:ext cx="585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zh-CN" altLang="en-US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500B329B-2EFB-4D9B-B0F2-ED269AD4FAA3}"/>
              </a:ext>
            </a:extLst>
          </p:cNvPr>
          <p:cNvSpPr/>
          <p:nvPr/>
        </p:nvSpPr>
        <p:spPr>
          <a:xfrm>
            <a:off x="5437632" y="1060704"/>
            <a:ext cx="5852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3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EDB18D20-FEB2-46E8-AD42-A0EC20191A51}"/>
              </a:ext>
            </a:extLst>
          </p:cNvPr>
          <p:cNvSpPr/>
          <p:nvPr/>
        </p:nvSpPr>
        <p:spPr>
          <a:xfrm>
            <a:off x="5437632" y="1389888"/>
            <a:ext cx="5852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7CCD152F-57D1-4C46-8157-EFF3AF6BDAB7}"/>
              </a:ext>
            </a:extLst>
          </p:cNvPr>
          <p:cNvSpPr/>
          <p:nvPr/>
        </p:nvSpPr>
        <p:spPr>
          <a:xfrm>
            <a:off x="5437632" y="1719072"/>
            <a:ext cx="5852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6B9CB680-CD91-4701-9C2B-6AB64D324C3A}"/>
              </a:ext>
            </a:extLst>
          </p:cNvPr>
          <p:cNvSpPr/>
          <p:nvPr/>
        </p:nvSpPr>
        <p:spPr>
          <a:xfrm>
            <a:off x="5437632" y="2048256"/>
            <a:ext cx="5852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CBC17E72-E7C7-4D84-B531-6E4F0D680C94}"/>
              </a:ext>
            </a:extLst>
          </p:cNvPr>
          <p:cNvSpPr/>
          <p:nvPr/>
        </p:nvSpPr>
        <p:spPr>
          <a:xfrm>
            <a:off x="5437632" y="2377440"/>
            <a:ext cx="5852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AB529D3E-A461-48BD-AC49-2C5AC99A585E}"/>
              </a:ext>
            </a:extLst>
          </p:cNvPr>
          <p:cNvSpPr/>
          <p:nvPr/>
        </p:nvSpPr>
        <p:spPr>
          <a:xfrm>
            <a:off x="5437632" y="2706624"/>
            <a:ext cx="5852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81BE9049-ABC6-4207-9735-696AB8B3828C}"/>
              </a:ext>
            </a:extLst>
          </p:cNvPr>
          <p:cNvSpPr/>
          <p:nvPr/>
        </p:nvSpPr>
        <p:spPr>
          <a:xfrm>
            <a:off x="5437632" y="3035808"/>
            <a:ext cx="5852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9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0A4BCEEF-0BE9-4D22-8358-E806551EA439}"/>
              </a:ext>
            </a:extLst>
          </p:cNvPr>
          <p:cNvSpPr/>
          <p:nvPr/>
        </p:nvSpPr>
        <p:spPr>
          <a:xfrm>
            <a:off x="5437632" y="3364992"/>
            <a:ext cx="5852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9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5738E8F8-6F28-4591-9A2F-788E664C6533}"/>
              </a:ext>
            </a:extLst>
          </p:cNvPr>
          <p:cNvSpPr/>
          <p:nvPr/>
        </p:nvSpPr>
        <p:spPr>
          <a:xfrm>
            <a:off x="5437632" y="3694176"/>
            <a:ext cx="5852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9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6BAD99DD-D664-4FD6-870E-EF8C22839A94}"/>
              </a:ext>
            </a:extLst>
          </p:cNvPr>
          <p:cNvSpPr/>
          <p:nvPr/>
        </p:nvSpPr>
        <p:spPr>
          <a:xfrm>
            <a:off x="5437632" y="4023360"/>
            <a:ext cx="5852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1E66ECCE-962C-4163-BD29-27DDFD4E6CDD}"/>
              </a:ext>
            </a:extLst>
          </p:cNvPr>
          <p:cNvSpPr/>
          <p:nvPr/>
        </p:nvSpPr>
        <p:spPr>
          <a:xfrm>
            <a:off x="5437632" y="4352544"/>
            <a:ext cx="5852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14B4C193-DF01-4CA4-B650-9D189CC83B97}"/>
              </a:ext>
            </a:extLst>
          </p:cNvPr>
          <p:cNvSpPr/>
          <p:nvPr/>
        </p:nvSpPr>
        <p:spPr>
          <a:xfrm>
            <a:off x="5437632" y="4681728"/>
            <a:ext cx="5852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12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7B127FEF-5A85-4694-96F7-CD83046735A5}"/>
              </a:ext>
            </a:extLst>
          </p:cNvPr>
          <p:cNvGrpSpPr/>
          <p:nvPr/>
        </p:nvGrpSpPr>
        <p:grpSpPr>
          <a:xfrm>
            <a:off x="701040" y="2008108"/>
            <a:ext cx="1011936" cy="369332"/>
            <a:chOff x="707136" y="1020556"/>
            <a:chExt cx="1011936" cy="369332"/>
          </a:xfrm>
        </p:grpSpPr>
        <p:cxnSp>
          <p:nvCxnSpPr>
            <p:cNvPr id="43" name="直接箭头连接符 42">
              <a:extLst>
                <a:ext uri="{FF2B5EF4-FFF2-40B4-BE49-F238E27FC236}">
                  <a16:creationId xmlns:a16="http://schemas.microsoft.com/office/drawing/2014/main" id="{8C8012BC-A09A-4159-A53F-58BEF0D20DB8}"/>
                </a:ext>
              </a:extLst>
            </p:cNvPr>
            <p:cNvCxnSpPr>
              <a:cxnSpLocks/>
            </p:cNvCxnSpPr>
            <p:nvPr/>
          </p:nvCxnSpPr>
          <p:spPr>
            <a:xfrm>
              <a:off x="1402080" y="1219200"/>
              <a:ext cx="31699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CC4E24E2-E9C0-430B-8CCE-0B3DD1896E43}"/>
                </a:ext>
              </a:extLst>
            </p:cNvPr>
            <p:cNvSpPr txBox="1"/>
            <p:nvPr/>
          </p:nvSpPr>
          <p:spPr>
            <a:xfrm>
              <a:off x="707136" y="1020556"/>
              <a:ext cx="8656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top-L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B50CC9F1-75A3-4F5E-944B-4D7E699C1FEB}"/>
              </a:ext>
            </a:extLst>
          </p:cNvPr>
          <p:cNvGrpSpPr/>
          <p:nvPr/>
        </p:nvGrpSpPr>
        <p:grpSpPr>
          <a:xfrm>
            <a:off x="6105651" y="2357366"/>
            <a:ext cx="1112013" cy="369332"/>
            <a:chOff x="460755" y="1020556"/>
            <a:chExt cx="1112013" cy="369332"/>
          </a:xfrm>
        </p:grpSpPr>
        <p:cxnSp>
          <p:nvCxnSpPr>
            <p:cNvPr id="48" name="直接箭头连接符 47">
              <a:extLst>
                <a:ext uri="{FF2B5EF4-FFF2-40B4-BE49-F238E27FC236}">
                  <a16:creationId xmlns:a16="http://schemas.microsoft.com/office/drawing/2014/main" id="{D1890F79-926C-48D9-B29A-F18A4DACFFE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0755" y="1205222"/>
              <a:ext cx="38659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9C9625B0-0889-436D-9290-9F6F3F9DF369}"/>
                </a:ext>
              </a:extLst>
            </p:cNvPr>
            <p:cNvSpPr txBox="1"/>
            <p:nvPr/>
          </p:nvSpPr>
          <p:spPr>
            <a:xfrm>
              <a:off x="707136" y="1020556"/>
              <a:ext cx="8656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top-R</a:t>
              </a:r>
              <a:endPara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6" name="文本框 55">
            <a:extLst>
              <a:ext uri="{FF2B5EF4-FFF2-40B4-BE49-F238E27FC236}">
                <a16:creationId xmlns:a16="http://schemas.microsoft.com/office/drawing/2014/main" id="{9AF49426-F135-41D3-A2B9-EA4BE13C3834}"/>
              </a:ext>
            </a:extLst>
          </p:cNvPr>
          <p:cNvSpPr txBox="1"/>
          <p:nvPr/>
        </p:nvSpPr>
        <p:spPr>
          <a:xfrm>
            <a:off x="877824" y="434447"/>
            <a:ext cx="865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DD2F737A-4EAD-413C-9320-E9FE85B7E994}"/>
              </a:ext>
            </a:extLst>
          </p:cNvPr>
          <p:cNvSpPr txBox="1"/>
          <p:nvPr/>
        </p:nvSpPr>
        <p:spPr>
          <a:xfrm>
            <a:off x="573024" y="5669280"/>
            <a:ext cx="815644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zh-CN" sz="1800" i="1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Z</a:t>
            </a:r>
            <a:r>
              <a:rPr lang="en-US" altLang="zh-CN" sz="1800" i="1" baseline="-250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L</a:t>
            </a:r>
            <a:r>
              <a:rPr lang="en-US" altLang="zh-CN" sz="18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1800" i="1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top-L</a:t>
            </a:r>
            <a:r>
              <a:rPr lang="en-US" altLang="zh-CN" sz="18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].y </a:t>
            </a:r>
            <a:r>
              <a:rPr lang="en-US" altLang="zh-CN" sz="1800" dirty="0">
                <a:solidFill>
                  <a:srgbClr val="800000"/>
                </a:solidFill>
                <a:latin typeface="Times New Roman" panose="02020603050405020304" pitchFamily="18" charset="0"/>
                <a:ea typeface="Segoe UI Symbol" panose="020B0502040204020203" pitchFamily="34" charset="0"/>
                <a:cs typeface="Times New Roman" panose="02020603050405020304" pitchFamily="18" charset="0"/>
              </a:rPr>
              <a:t>≥ </a:t>
            </a:r>
            <a:r>
              <a:rPr lang="en-US" altLang="zh-CN" sz="1800" i="1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Z</a:t>
            </a:r>
            <a:r>
              <a:rPr lang="en-US" altLang="zh-CN" sz="1800" i="1" baseline="-250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sz="18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1800" i="1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top-R</a:t>
            </a:r>
            <a:r>
              <a:rPr lang="en-US" altLang="zh-CN" sz="18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].y – </a:t>
            </a:r>
            <a:r>
              <a:rPr lang="en-US" altLang="zh-CN" sz="1800" i="1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d </a:t>
            </a:r>
            <a:r>
              <a:rPr lang="zh-CN" altLang="en-US" sz="18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并且</a:t>
            </a:r>
            <a:r>
              <a:rPr lang="en-US" altLang="zh-CN" sz="18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i="1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Z</a:t>
            </a:r>
            <a:r>
              <a:rPr lang="en-US" altLang="zh-CN" sz="1800" i="1" baseline="-250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L</a:t>
            </a:r>
            <a:r>
              <a:rPr lang="en-US" altLang="zh-CN" sz="18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1800" i="1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top-L</a:t>
            </a:r>
            <a:r>
              <a:rPr lang="en-US" altLang="zh-CN" sz="18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].y</a:t>
            </a:r>
            <a:r>
              <a:rPr lang="en-US" altLang="zh-CN" sz="1800" dirty="0">
                <a:solidFill>
                  <a:srgbClr val="800000"/>
                </a:solidFill>
                <a:latin typeface="Times New Roman" panose="02020603050405020304" pitchFamily="18" charset="0"/>
                <a:ea typeface="Segoe UI Symbol" panose="020B0502040204020203" pitchFamily="34" charset="0"/>
                <a:cs typeface="Times New Roman" panose="02020603050405020304" pitchFamily="18" charset="0"/>
              </a:rPr>
              <a:t> ≤ </a:t>
            </a:r>
            <a:r>
              <a:rPr lang="en-US" altLang="zh-CN" sz="1800" i="1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Z</a:t>
            </a:r>
            <a:r>
              <a:rPr lang="en-US" altLang="zh-CN" sz="1800" i="1" baseline="-250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sz="18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1800" i="1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top-R</a:t>
            </a:r>
            <a:r>
              <a:rPr lang="en-US" altLang="zh-CN" sz="18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].y + </a:t>
            </a:r>
            <a:r>
              <a:rPr lang="en-US" altLang="zh-CN" sz="1800" i="1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d, </a:t>
            </a:r>
            <a:r>
              <a:rPr lang="zh-CN" altLang="en-US" sz="18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为当前</a:t>
            </a:r>
            <a:r>
              <a:rPr lang="en-US" altLang="zh-CN" sz="1800" i="1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Z</a:t>
            </a:r>
            <a:r>
              <a:rPr lang="en-US" altLang="zh-CN" sz="1800" i="1" baseline="-250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L</a:t>
            </a:r>
            <a:r>
              <a:rPr lang="en-US" altLang="zh-CN" sz="18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1800" i="1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top-L</a:t>
            </a:r>
            <a:r>
              <a:rPr lang="en-US" altLang="zh-CN" sz="18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] </a:t>
            </a:r>
            <a:r>
              <a:rPr lang="zh-CN" altLang="en-US" sz="18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连续检验最多</a:t>
            </a:r>
            <a:r>
              <a:rPr lang="en-US" altLang="zh-CN" sz="18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6</a:t>
            </a:r>
            <a:r>
              <a:rPr lang="zh-CN" altLang="en-US" sz="18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个</a:t>
            </a:r>
            <a:r>
              <a:rPr lang="en-US" altLang="zh-CN" sz="1800" i="1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Z</a:t>
            </a:r>
            <a:r>
              <a:rPr lang="en-US" altLang="zh-CN" sz="1800" i="1" baseline="-250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sz="18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1800" i="1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top-R</a:t>
            </a:r>
            <a:r>
              <a:rPr lang="en-US" altLang="zh-CN" sz="18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] </a:t>
            </a:r>
            <a:r>
              <a:rPr lang="zh-CN" altLang="en-US" sz="18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中的元素（如果</a:t>
            </a:r>
            <a:r>
              <a:rPr lang="en-US" altLang="zh-CN" sz="1800" i="1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Z</a:t>
            </a:r>
            <a:r>
              <a:rPr lang="en-US" altLang="zh-CN" sz="1800" i="1" baseline="-250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R</a:t>
            </a:r>
            <a:r>
              <a:rPr lang="zh-CN" altLang="en-US" sz="18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中有足够多的剩余元素）</a:t>
            </a:r>
            <a:r>
              <a:rPr lang="en-US" altLang="zh-CN" sz="18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sz="18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随后</a:t>
            </a:r>
            <a:r>
              <a:rPr lang="en-US" altLang="zh-CN" sz="1800" i="1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top-L</a:t>
            </a:r>
            <a:r>
              <a:rPr lang="zh-CN" altLang="en-US" sz="18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增长</a:t>
            </a:r>
            <a:r>
              <a:rPr lang="en-US" altLang="zh-CN" sz="18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1, </a:t>
            </a:r>
            <a:r>
              <a:rPr lang="en-US" altLang="zh-CN" sz="1800" i="1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top-R</a:t>
            </a:r>
            <a:r>
              <a:rPr lang="zh-CN" altLang="en-US" sz="18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不变</a:t>
            </a:r>
            <a:endParaRPr lang="en-US" altLang="zh-CN" sz="1800" dirty="0">
              <a:solidFill>
                <a:srgbClr val="800000"/>
              </a:solidFill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9B32E4AB-D5CA-4569-994D-191DE2CAD143}"/>
              </a:ext>
            </a:extLst>
          </p:cNvPr>
          <p:cNvCxnSpPr>
            <a:cxnSpLocks/>
            <a:endCxn id="39" idx="1"/>
          </p:cNvCxnSpPr>
          <p:nvPr/>
        </p:nvCxnSpPr>
        <p:spPr>
          <a:xfrm>
            <a:off x="2511552" y="2212848"/>
            <a:ext cx="2926080" cy="1975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1DD6B69E-188A-4D37-B15E-75EBEFD69924}"/>
              </a:ext>
            </a:extLst>
          </p:cNvPr>
          <p:cNvCxnSpPr>
            <a:cxnSpLocks/>
            <a:endCxn id="34" idx="1"/>
          </p:cNvCxnSpPr>
          <p:nvPr/>
        </p:nvCxnSpPr>
        <p:spPr>
          <a:xfrm>
            <a:off x="2511552" y="2212848"/>
            <a:ext cx="2926080" cy="329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D70CA8A6-7517-4B60-A0BC-BF1E24BF597D}"/>
              </a:ext>
            </a:extLst>
          </p:cNvPr>
          <p:cNvCxnSpPr>
            <a:cxnSpLocks/>
            <a:endCxn id="35" idx="1"/>
          </p:cNvCxnSpPr>
          <p:nvPr/>
        </p:nvCxnSpPr>
        <p:spPr>
          <a:xfrm>
            <a:off x="2511552" y="2212848"/>
            <a:ext cx="2926080" cy="658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EBD6F418-FDC7-442D-96A5-65DDA00AE7CA}"/>
              </a:ext>
            </a:extLst>
          </p:cNvPr>
          <p:cNvCxnSpPr>
            <a:cxnSpLocks/>
            <a:endCxn id="36" idx="1"/>
          </p:cNvCxnSpPr>
          <p:nvPr/>
        </p:nvCxnSpPr>
        <p:spPr>
          <a:xfrm>
            <a:off x="2511552" y="2212848"/>
            <a:ext cx="2926080" cy="987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E71B3D5D-B9CC-4A94-B52D-A117D4F228CF}"/>
              </a:ext>
            </a:extLst>
          </p:cNvPr>
          <p:cNvCxnSpPr>
            <a:cxnSpLocks/>
            <a:endCxn id="37" idx="1"/>
          </p:cNvCxnSpPr>
          <p:nvPr/>
        </p:nvCxnSpPr>
        <p:spPr>
          <a:xfrm>
            <a:off x="2511552" y="2212848"/>
            <a:ext cx="2926080" cy="1316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5DAD20F5-4C07-4A3F-8082-19950D474D3C}"/>
              </a:ext>
            </a:extLst>
          </p:cNvPr>
          <p:cNvCxnSpPr>
            <a:cxnSpLocks/>
            <a:endCxn id="38" idx="1"/>
          </p:cNvCxnSpPr>
          <p:nvPr/>
        </p:nvCxnSpPr>
        <p:spPr>
          <a:xfrm>
            <a:off x="2511552" y="2212848"/>
            <a:ext cx="2926080" cy="1645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5884ACC6-3915-4C13-A29F-0C2DEDB4CA62}"/>
              </a:ext>
            </a:extLst>
          </p:cNvPr>
          <p:cNvSpPr txBox="1"/>
          <p:nvPr/>
        </p:nvSpPr>
        <p:spPr>
          <a:xfrm>
            <a:off x="2779776" y="434447"/>
            <a:ext cx="865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0E1528DB-3776-4EAC-90A3-D5C2727104D8}"/>
              </a:ext>
            </a:extLst>
          </p:cNvPr>
          <p:cNvCxnSpPr>
            <a:endCxn id="42" idx="1"/>
          </p:cNvCxnSpPr>
          <p:nvPr/>
        </p:nvCxnSpPr>
        <p:spPr>
          <a:xfrm>
            <a:off x="1743456" y="619113"/>
            <a:ext cx="10363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7E33B3D8-4BCA-4A5F-A6CB-DD0DE9E2A838}"/>
              </a:ext>
            </a:extLst>
          </p:cNvPr>
          <p:cNvSpPr/>
          <p:nvPr/>
        </p:nvSpPr>
        <p:spPr>
          <a:xfrm>
            <a:off x="1926336" y="1060704"/>
            <a:ext cx="5852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F56F015A-9D24-495B-8857-CA54C36155BE}"/>
              </a:ext>
            </a:extLst>
          </p:cNvPr>
          <p:cNvSpPr/>
          <p:nvPr/>
        </p:nvSpPr>
        <p:spPr>
          <a:xfrm>
            <a:off x="1926336" y="1389888"/>
            <a:ext cx="5852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A5BD790C-53B2-45E4-AB4D-390545D7C7B8}"/>
              </a:ext>
            </a:extLst>
          </p:cNvPr>
          <p:cNvSpPr/>
          <p:nvPr/>
        </p:nvSpPr>
        <p:spPr>
          <a:xfrm>
            <a:off x="1926336" y="1719072"/>
            <a:ext cx="5852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F9331730-31E8-4841-8D53-6A3981784EC8}"/>
              </a:ext>
            </a:extLst>
          </p:cNvPr>
          <p:cNvSpPr/>
          <p:nvPr/>
        </p:nvSpPr>
        <p:spPr>
          <a:xfrm>
            <a:off x="1926336" y="2048256"/>
            <a:ext cx="5852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50A98068-C5D6-4F85-BAAA-BB55562C00E9}"/>
              </a:ext>
            </a:extLst>
          </p:cNvPr>
          <p:cNvSpPr/>
          <p:nvPr/>
        </p:nvSpPr>
        <p:spPr>
          <a:xfrm>
            <a:off x="1926336" y="2377440"/>
            <a:ext cx="5852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B4B2EC23-E6C9-4F62-A5C9-38C3BA425AED}"/>
              </a:ext>
            </a:extLst>
          </p:cNvPr>
          <p:cNvSpPr/>
          <p:nvPr/>
        </p:nvSpPr>
        <p:spPr>
          <a:xfrm>
            <a:off x="1926336" y="2706624"/>
            <a:ext cx="5852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7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3D2952E1-9CC7-48ED-8E4E-ED0C1230C5A8}"/>
              </a:ext>
            </a:extLst>
          </p:cNvPr>
          <p:cNvSpPr/>
          <p:nvPr/>
        </p:nvSpPr>
        <p:spPr>
          <a:xfrm>
            <a:off x="1926336" y="3035808"/>
            <a:ext cx="5852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7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79155DB2-B6FF-49ED-81E9-D99EBE9229C4}"/>
              </a:ext>
            </a:extLst>
          </p:cNvPr>
          <p:cNvSpPr/>
          <p:nvPr/>
        </p:nvSpPr>
        <p:spPr>
          <a:xfrm>
            <a:off x="1926336" y="3364992"/>
            <a:ext cx="5852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7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D058A48E-4BA5-41B5-8D61-6154766BE0E4}"/>
              </a:ext>
            </a:extLst>
          </p:cNvPr>
          <p:cNvSpPr/>
          <p:nvPr/>
        </p:nvSpPr>
        <p:spPr>
          <a:xfrm>
            <a:off x="1926336" y="3694176"/>
            <a:ext cx="5852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B90AACC8-882F-4F7A-AAD3-702285F77BA7}"/>
              </a:ext>
            </a:extLst>
          </p:cNvPr>
          <p:cNvSpPr/>
          <p:nvPr/>
        </p:nvSpPr>
        <p:spPr>
          <a:xfrm>
            <a:off x="1926336" y="4023360"/>
            <a:ext cx="5852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9FDEF0FC-F173-4675-81A6-A16E2ECC828F}"/>
              </a:ext>
            </a:extLst>
          </p:cNvPr>
          <p:cNvSpPr/>
          <p:nvPr/>
        </p:nvSpPr>
        <p:spPr>
          <a:xfrm>
            <a:off x="1926336" y="4352544"/>
            <a:ext cx="5852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17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A9BFF6AD-FFB3-4F53-ABF3-8EF8CBBAB0B4}"/>
              </a:ext>
            </a:extLst>
          </p:cNvPr>
          <p:cNvSpPr/>
          <p:nvPr/>
        </p:nvSpPr>
        <p:spPr>
          <a:xfrm>
            <a:off x="1926336" y="4681728"/>
            <a:ext cx="585216" cy="32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18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62F16458-67B0-4C77-88EC-189881C4B548}"/>
              </a:ext>
            </a:extLst>
          </p:cNvPr>
          <p:cNvSpPr txBox="1"/>
          <p:nvPr/>
        </p:nvSpPr>
        <p:spPr>
          <a:xfrm>
            <a:off x="5004816" y="430145"/>
            <a:ext cx="2926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 =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[3],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[4])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D507581-7377-436F-AEC9-80C8DF7ADFD9}"/>
              </a:ext>
            </a:extLst>
          </p:cNvPr>
          <p:cNvSpPr txBox="1"/>
          <p:nvPr/>
        </p:nvSpPr>
        <p:spPr>
          <a:xfrm>
            <a:off x="7137884" y="2100442"/>
            <a:ext cx="18110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华文新魏" panose="02010800040101010101" pitchFamily="2" charset="-122"/>
              </a:rPr>
              <a:t>数组中只显示各个点的</a:t>
            </a:r>
            <a:r>
              <a:rPr lang="en-US" altLang="zh-CN" dirty="0">
                <a:latin typeface="Times New Roman" panose="02020603050405020304" pitchFamily="18" charset="0"/>
                <a:ea typeface="华文新魏" panose="02010800040101010101" pitchFamily="2" charset="-122"/>
              </a:rPr>
              <a:t>y</a:t>
            </a:r>
            <a:r>
              <a:rPr lang="zh-CN" altLang="en-US" dirty="0">
                <a:latin typeface="Times New Roman" panose="02020603050405020304" pitchFamily="18" charset="0"/>
                <a:ea typeface="华文新魏" panose="02010800040101010101" pitchFamily="2" charset="-122"/>
              </a:rPr>
              <a:t>坐标值</a:t>
            </a:r>
          </a:p>
        </p:txBody>
      </p:sp>
    </p:spTree>
    <p:extLst>
      <p:ext uri="{BB962C8B-B14F-4D97-AF65-F5344CB8AC3E}">
        <p14:creationId xmlns:p14="http://schemas.microsoft.com/office/powerpoint/2010/main" val="20127376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146</TotalTime>
  <Words>2562</Words>
  <Application>Microsoft Office PowerPoint</Application>
  <PresentationFormat>全屏显示(4:3)</PresentationFormat>
  <Paragraphs>683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Jasper King</dc:creator>
  <cp:lastModifiedBy>Jasper King</cp:lastModifiedBy>
  <cp:revision>63</cp:revision>
  <dcterms:created xsi:type="dcterms:W3CDTF">2020-09-24T09:35:28Z</dcterms:created>
  <dcterms:modified xsi:type="dcterms:W3CDTF">2020-09-27T07:04:38Z</dcterms:modified>
</cp:coreProperties>
</file>