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BE35-01BD-44BC-AC47-E7F7A7C5677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C2C-7D0A-491F-A76E-476E8FA2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9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BE35-01BD-44BC-AC47-E7F7A7C5677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C2C-7D0A-491F-A76E-476E8FA2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1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BE35-01BD-44BC-AC47-E7F7A7C5677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C2C-7D0A-491F-A76E-476E8FA2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2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BE35-01BD-44BC-AC47-E7F7A7C5677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C2C-7D0A-491F-A76E-476E8FA2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70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BE35-01BD-44BC-AC47-E7F7A7C5677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C2C-7D0A-491F-A76E-476E8FA2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BE35-01BD-44BC-AC47-E7F7A7C5677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C2C-7D0A-491F-A76E-476E8FA2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8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BE35-01BD-44BC-AC47-E7F7A7C5677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C2C-7D0A-491F-A76E-476E8FA2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8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BE35-01BD-44BC-AC47-E7F7A7C5677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C2C-7D0A-491F-A76E-476E8FA2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0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BE35-01BD-44BC-AC47-E7F7A7C5677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C2C-7D0A-491F-A76E-476E8FA2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BE35-01BD-44BC-AC47-E7F7A7C5677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C2C-7D0A-491F-A76E-476E8FA2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1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BE35-01BD-44BC-AC47-E7F7A7C5677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5C2C-7D0A-491F-A76E-476E8FA2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1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BE35-01BD-44BC-AC47-E7F7A7C56777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5C2C-7D0A-491F-A76E-476E8FA2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4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64EFB1-10D6-4A97-B7B1-3961076C7F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3999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Master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定理第三种情况要求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如果存在常数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&gt;0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l-GR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并且常数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𝑐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&lt;1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𝑎𝑓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/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足够大的时候成立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假设存在常数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𝑐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&lt;1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&gt;0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𝑎𝑓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/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&gt;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时成立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即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𝑎𝑓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/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𝑎𝑓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/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…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𝑎𝑓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…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𝑎𝑓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上述所有不等式相乘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得到</a:t>
                </a:r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+1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𝑐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+1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+1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其中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&lt;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故而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华文新魏" panose="02010800040101010101" pitchFamily="2" charset="-122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+1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因此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存在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𝜀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func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.</a:t>
                </a:r>
                <a:endParaRPr lang="zh-CN" altLang="en-US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64EFB1-10D6-4A97-B7B1-3961076C7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3999" cy="6858000"/>
              </a:xfrm>
              <a:blipFill>
                <a:blip r:embed="rId2"/>
                <a:stretch>
                  <a:fillRect l="-667" t="-622" r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D9DD9D8-8E91-405E-A903-8A4B3BB634CF}"/>
                  </a:ext>
                </a:extLst>
              </p:cNvPr>
              <p:cNvSpPr txBox="1"/>
              <p:nvPr/>
            </p:nvSpPr>
            <p:spPr>
              <a:xfrm>
                <a:off x="83890" y="1690010"/>
                <a:ext cx="3288482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/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zh-CN" altLang="en-US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D9DD9D8-8E91-405E-A903-8A4B3BB6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0" y="1690010"/>
                <a:ext cx="3288482" cy="378245"/>
              </a:xfrm>
              <a:prstGeom prst="rect">
                <a:avLst/>
              </a:prstGeom>
              <a:blipFill>
                <a:blip r:embed="rId3"/>
                <a:stretch>
                  <a:fillRect t="-8065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3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162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Jasper King</dc:creator>
  <cp:lastModifiedBy>Jasper King</cp:lastModifiedBy>
  <cp:revision>16</cp:revision>
  <dcterms:created xsi:type="dcterms:W3CDTF">2020-09-23T08:26:25Z</dcterms:created>
  <dcterms:modified xsi:type="dcterms:W3CDTF">2020-09-23T09:34:24Z</dcterms:modified>
</cp:coreProperties>
</file>