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421" r:id="rId2"/>
    <p:sldId id="351" r:id="rId3"/>
    <p:sldId id="354" r:id="rId4"/>
    <p:sldId id="352" r:id="rId5"/>
    <p:sldId id="379" r:id="rId6"/>
    <p:sldId id="380" r:id="rId7"/>
    <p:sldId id="381" r:id="rId8"/>
    <p:sldId id="382" r:id="rId9"/>
    <p:sldId id="383" r:id="rId10"/>
    <p:sldId id="410" r:id="rId11"/>
    <p:sldId id="420" r:id="rId12"/>
    <p:sldId id="358" r:id="rId13"/>
    <p:sldId id="384" r:id="rId14"/>
    <p:sldId id="386" r:id="rId15"/>
    <p:sldId id="387" r:id="rId16"/>
    <p:sldId id="389" r:id="rId17"/>
    <p:sldId id="388" r:id="rId18"/>
    <p:sldId id="390" r:id="rId19"/>
    <p:sldId id="391" r:id="rId20"/>
    <p:sldId id="392" r:id="rId21"/>
    <p:sldId id="359" r:id="rId22"/>
    <p:sldId id="256" r:id="rId23"/>
    <p:sldId id="393" r:id="rId24"/>
    <p:sldId id="361" r:id="rId25"/>
    <p:sldId id="362" r:id="rId26"/>
    <p:sldId id="363" r:id="rId27"/>
    <p:sldId id="364" r:id="rId28"/>
    <p:sldId id="365" r:id="rId29"/>
    <p:sldId id="423" r:id="rId30"/>
    <p:sldId id="366" r:id="rId31"/>
    <p:sldId id="367" r:id="rId32"/>
    <p:sldId id="368" r:id="rId33"/>
    <p:sldId id="36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38F49-8C1C-4C10-8457-A8BF5A05D9C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0446E-3C5A-4654-9991-B8C9B5EA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C1D64-0517-4B01-B308-9619222669AC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欢迎辞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C1D64-0517-4B01-B308-9619222669A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欢迎辞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02B-98AF-4B85-9F43-1E4F207E310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72E-5111-481C-9B08-10C35D47E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02B-98AF-4B85-9F43-1E4F207E310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72E-5111-481C-9B08-10C35D47E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0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02B-98AF-4B85-9F43-1E4F207E310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72E-5111-481C-9B08-10C35D47E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5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02B-98AF-4B85-9F43-1E4F207E310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72E-5111-481C-9B08-10C35D47E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4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02B-98AF-4B85-9F43-1E4F207E310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72E-5111-481C-9B08-10C35D47E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5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02B-98AF-4B85-9F43-1E4F207E310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72E-5111-481C-9B08-10C35D47E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02B-98AF-4B85-9F43-1E4F207E310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72E-5111-481C-9B08-10C35D47E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0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02B-98AF-4B85-9F43-1E4F207E310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72E-5111-481C-9B08-10C35D47E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4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02B-98AF-4B85-9F43-1E4F207E310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72E-5111-481C-9B08-10C35D47E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1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02B-98AF-4B85-9F43-1E4F207E310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72E-5111-481C-9B08-10C35D47E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6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02B-98AF-4B85-9F43-1E4F207E310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72E-5111-481C-9B08-10C35D47E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9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E02B-98AF-4B85-9F43-1E4F207E310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E72E-5111-481C-9B08-10C35D47E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24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E39A54D-AF70-45AB-9463-6871FB46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2639"/>
            <a:ext cx="7772400" cy="55872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算法设计与分析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14A8063-56D7-4206-AEBA-07BD203D5C24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" name="WordArt 115">
            <a:extLst>
              <a:ext uri="{FF2B5EF4-FFF2-40B4-BE49-F238E27FC236}">
                <a16:creationId xmlns:a16="http://schemas.microsoft.com/office/drawing/2014/main" id="{22DEE6A0-F4A4-4B7E-8B4E-43D4984C39D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47864" y="708260"/>
            <a:ext cx="1800200" cy="64725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回溯法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A48DE2C-EAE1-4A4F-AA90-7BEA870A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09" y="5214443"/>
            <a:ext cx="43275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主讲：          </a:t>
            </a:r>
            <a:r>
              <a:rPr kumimoji="0" lang="zh-CN" altLang="en-US" sz="20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朱东杰 博士、硕导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地点：          </a:t>
            </a:r>
            <a:r>
              <a:rPr kumimoji="0" lang="en-US" altLang="zh-CN" sz="20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0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楼</a:t>
            </a:r>
            <a:r>
              <a:rPr kumimoji="0" lang="en-US" altLang="zh-CN" sz="20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305</a:t>
            </a:r>
            <a:endParaRPr kumimoji="0" lang="zh-CN" altLang="en-US" sz="2000" b="1" dirty="0">
              <a:solidFill>
                <a:srgbClr val="660066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电话</a:t>
            </a:r>
            <a:r>
              <a:rPr kumimoji="0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微信： </a:t>
            </a:r>
            <a:r>
              <a:rPr kumimoji="0" lang="en-US" altLang="zh-CN" sz="20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18953856806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Email</a:t>
            </a: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        </a:t>
            </a:r>
            <a:r>
              <a:rPr kumimoji="0" lang="en-US" altLang="zh-CN" sz="20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zhudongjie@hit.edu.cn</a:t>
            </a:r>
            <a:endParaRPr kumimoji="0" lang="zh-CN" altLang="en-US" sz="2000" b="1" dirty="0">
              <a:solidFill>
                <a:srgbClr val="660066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12324" name="Picture 4">
            <a:extLst>
              <a:ext uri="{FF2B5EF4-FFF2-40B4-BE49-F238E27FC236}">
                <a16:creationId xmlns:a16="http://schemas.microsoft.com/office/drawing/2014/main" id="{B3189D18-FF4E-4134-855B-ABF24B757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0465"/>
            <a:ext cx="7340352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5EE037-0F5A-4D6A-8170-C71B9378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DD3D-0647-489F-9207-9823CA720124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36CE0D-302D-4A7D-BE60-13D10410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22">
            <a:extLst>
              <a:ext uri="{FF2B5EF4-FFF2-40B4-BE49-F238E27FC236}">
                <a16:creationId xmlns:a16="http://schemas.microsoft.com/office/drawing/2014/main" id="{B06401CD-F1E5-45A0-AB29-50ADC00A87B5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1016000"/>
            <a:ext cx="3024188" cy="2268538"/>
            <a:chOff x="3742" y="1480"/>
            <a:chExt cx="1905" cy="1429"/>
          </a:xfrm>
        </p:grpSpPr>
        <p:sp>
          <p:nvSpPr>
            <p:cNvPr id="15454" name="Text Box 85">
              <a:extLst>
                <a:ext uri="{FF2B5EF4-FFF2-40B4-BE49-F238E27FC236}">
                  <a16:creationId xmlns:a16="http://schemas.microsoft.com/office/drawing/2014/main" id="{A2B44ED5-4D5A-498C-8617-2DA3D03EE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" y="2069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455" name="Line 82">
              <a:extLst>
                <a:ext uri="{FF2B5EF4-FFF2-40B4-BE49-F238E27FC236}">
                  <a16:creationId xmlns:a16="http://schemas.microsoft.com/office/drawing/2014/main" id="{05D6BD34-396C-446E-9E3F-175E87D6C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97"/>
              <a:ext cx="136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456" name="Line 81">
              <a:extLst>
                <a:ext uri="{FF2B5EF4-FFF2-40B4-BE49-F238E27FC236}">
                  <a16:creationId xmlns:a16="http://schemas.microsoft.com/office/drawing/2014/main" id="{ECA4D6FF-1E8D-43FD-8C6E-09A4B8617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97"/>
              <a:ext cx="1225" cy="8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457" name="Line 79">
              <a:extLst>
                <a:ext uri="{FF2B5EF4-FFF2-40B4-BE49-F238E27FC236}">
                  <a16:creationId xmlns:a16="http://schemas.microsoft.com/office/drawing/2014/main" id="{992616D5-C199-4D71-B18E-2208673EF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50"/>
              <a:ext cx="1270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458" name="Line 80">
              <a:extLst>
                <a:ext uri="{FF2B5EF4-FFF2-40B4-BE49-F238E27FC236}">
                  <a16:creationId xmlns:a16="http://schemas.microsoft.com/office/drawing/2014/main" id="{51AB3C6E-B992-4F3C-8174-5D9C1E91E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659"/>
              <a:ext cx="1315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459" name="Line 67">
              <a:extLst>
                <a:ext uri="{FF2B5EF4-FFF2-40B4-BE49-F238E27FC236}">
                  <a16:creationId xmlns:a16="http://schemas.microsoft.com/office/drawing/2014/main" id="{9AC0FFBA-FDDC-4111-9E8F-A72A7589E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1797"/>
              <a:ext cx="1" cy="8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460" name="Line 68">
              <a:extLst>
                <a:ext uri="{FF2B5EF4-FFF2-40B4-BE49-F238E27FC236}">
                  <a16:creationId xmlns:a16="http://schemas.microsoft.com/office/drawing/2014/main" id="{85ACB991-F865-4F61-96B7-CEF1D81EF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4" y="1706"/>
              <a:ext cx="0" cy="8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461" name="Oval 69">
              <a:extLst>
                <a:ext uri="{FF2B5EF4-FFF2-40B4-BE49-F238E27FC236}">
                  <a16:creationId xmlns:a16="http://schemas.microsoft.com/office/drawing/2014/main" id="{C5141031-7582-436B-95CB-D7B48F789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62" name="Oval 70">
              <a:extLst>
                <a:ext uri="{FF2B5EF4-FFF2-40B4-BE49-F238E27FC236}">
                  <a16:creationId xmlns:a16="http://schemas.microsoft.com/office/drawing/2014/main" id="{596B4D56-CB57-4C62-A293-B71283C95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63" name="Oval 71">
              <a:extLst>
                <a:ext uri="{FF2B5EF4-FFF2-40B4-BE49-F238E27FC236}">
                  <a16:creationId xmlns:a16="http://schemas.microsoft.com/office/drawing/2014/main" id="{0CB1E4EB-E0C6-4D1A-B489-93019D83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64" name="Text Box 72">
              <a:extLst>
                <a:ext uri="{FF2B5EF4-FFF2-40B4-BE49-F238E27FC236}">
                  <a16:creationId xmlns:a16="http://schemas.microsoft.com/office/drawing/2014/main" id="{BEC4F8C6-22E3-4387-B78D-E45594072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616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65" name="Text Box 73">
              <a:extLst>
                <a:ext uri="{FF2B5EF4-FFF2-40B4-BE49-F238E27FC236}">
                  <a16:creationId xmlns:a16="http://schemas.microsoft.com/office/drawing/2014/main" id="{DFCFF571-A70D-48C3-99A6-B51478F00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22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466" name="Text Box 74">
              <a:extLst>
                <a:ext uri="{FF2B5EF4-FFF2-40B4-BE49-F238E27FC236}">
                  <a16:creationId xmlns:a16="http://schemas.microsoft.com/office/drawing/2014/main" id="{D82E9687-CE5F-4BAF-98BC-5B4533CE5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" y="2522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467" name="Text Box 75">
              <a:extLst>
                <a:ext uri="{FF2B5EF4-FFF2-40B4-BE49-F238E27FC236}">
                  <a16:creationId xmlns:a16="http://schemas.microsoft.com/office/drawing/2014/main" id="{AD93B031-C8A9-428A-9293-754737EB4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250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468" name="Text Box 76">
              <a:extLst>
                <a:ext uri="{FF2B5EF4-FFF2-40B4-BE49-F238E27FC236}">
                  <a16:creationId xmlns:a16="http://schemas.microsoft.com/office/drawing/2014/main" id="{FAE39A4C-E67A-43D3-9009-F5006D3EF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27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469" name="Oval 77">
              <a:extLst>
                <a:ext uri="{FF2B5EF4-FFF2-40B4-BE49-F238E27FC236}">
                  <a16:creationId xmlns:a16="http://schemas.microsoft.com/office/drawing/2014/main" id="{A8C58CF0-F533-4DDA-91D2-11F3B7EEC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161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70" name="Text Box 78">
              <a:extLst>
                <a:ext uri="{FF2B5EF4-FFF2-40B4-BE49-F238E27FC236}">
                  <a16:creationId xmlns:a16="http://schemas.microsoft.com/office/drawing/2014/main" id="{A6A6491A-50F7-4D02-9F75-88DB52767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616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71" name="Text Box 83">
              <a:extLst>
                <a:ext uri="{FF2B5EF4-FFF2-40B4-BE49-F238E27FC236}">
                  <a16:creationId xmlns:a16="http://schemas.microsoft.com/office/drawing/2014/main" id="{FA11AB85-A7C0-42F5-8078-C4E4BFE8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06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472" name="Text Box 84">
              <a:extLst>
                <a:ext uri="{FF2B5EF4-FFF2-40B4-BE49-F238E27FC236}">
                  <a16:creationId xmlns:a16="http://schemas.microsoft.com/office/drawing/2014/main" id="{E639B69F-0218-4D20-A8E7-022D9CE2F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6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5473" name="Text Box 86">
              <a:extLst>
                <a:ext uri="{FF2B5EF4-FFF2-40B4-BE49-F238E27FC236}">
                  <a16:creationId xmlns:a16="http://schemas.microsoft.com/office/drawing/2014/main" id="{31580AF3-ED92-45AA-BA07-E2D719D5D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80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grpSp>
        <p:nvGrpSpPr>
          <p:cNvPr id="15364" name="组合 115">
            <a:extLst>
              <a:ext uri="{FF2B5EF4-FFF2-40B4-BE49-F238E27FC236}">
                <a16:creationId xmlns:a16="http://schemas.microsoft.com/office/drawing/2014/main" id="{81ECF97E-3B11-4B30-8C77-6743A0758404}"/>
              </a:ext>
            </a:extLst>
          </p:cNvPr>
          <p:cNvGrpSpPr>
            <a:grpSpLocks/>
          </p:cNvGrpSpPr>
          <p:nvPr/>
        </p:nvGrpSpPr>
        <p:grpSpPr bwMode="auto">
          <a:xfrm>
            <a:off x="536575" y="2276475"/>
            <a:ext cx="5330825" cy="3889375"/>
            <a:chOff x="323850" y="1628800"/>
            <a:chExt cx="5330825" cy="3888332"/>
          </a:xfrm>
        </p:grpSpPr>
        <p:sp>
          <p:nvSpPr>
            <p:cNvPr id="15366" name="Line 106">
              <a:extLst>
                <a:ext uri="{FF2B5EF4-FFF2-40B4-BE49-F238E27FC236}">
                  <a16:creationId xmlns:a16="http://schemas.microsoft.com/office/drawing/2014/main" id="{01C1E9C9-76EB-4670-B341-5E49075A9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7825" y="2565425"/>
              <a:ext cx="431800" cy="7921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367" name="Line 103">
              <a:extLst>
                <a:ext uri="{FF2B5EF4-FFF2-40B4-BE49-F238E27FC236}">
                  <a16:creationId xmlns:a16="http://schemas.microsoft.com/office/drawing/2014/main" id="{63F0597C-9A3B-4A6D-90C8-7208870FD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8900" y="2565425"/>
              <a:ext cx="215900" cy="7191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368" name="Line 90">
              <a:extLst>
                <a:ext uri="{FF2B5EF4-FFF2-40B4-BE49-F238E27FC236}">
                  <a16:creationId xmlns:a16="http://schemas.microsoft.com/office/drawing/2014/main" id="{887E05C1-A84F-4E91-ABC2-B3307D488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7825" y="1989163"/>
              <a:ext cx="1588" cy="5048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369" name="Line 3">
              <a:extLst>
                <a:ext uri="{FF2B5EF4-FFF2-40B4-BE49-F238E27FC236}">
                  <a16:creationId xmlns:a16="http://schemas.microsoft.com/office/drawing/2014/main" id="{6626446E-E01D-4373-8718-B872FCB03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3863" y="1917725"/>
              <a:ext cx="1150937" cy="5762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370" name="Line 4">
              <a:extLst>
                <a:ext uri="{FF2B5EF4-FFF2-40B4-BE49-F238E27FC236}">
                  <a16:creationId xmlns:a16="http://schemas.microsoft.com/office/drawing/2014/main" id="{A09F09B8-9C43-4C9E-AAFB-0E96A80D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238" y="2492400"/>
              <a:ext cx="863600" cy="8651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371" name="Line 13">
              <a:extLst>
                <a:ext uri="{FF2B5EF4-FFF2-40B4-BE49-F238E27FC236}">
                  <a16:creationId xmlns:a16="http://schemas.microsoft.com/office/drawing/2014/main" id="{DA8E86CF-15B6-49A0-B9ED-AE33F575E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7825" y="1843113"/>
              <a:ext cx="1655763" cy="65087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372" name="Line 14">
              <a:extLst>
                <a:ext uri="{FF2B5EF4-FFF2-40B4-BE49-F238E27FC236}">
                  <a16:creationId xmlns:a16="http://schemas.microsoft.com/office/drawing/2014/main" id="{CAC8986D-A93E-4D8B-8D49-8DF8D88DE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3588" y="2492400"/>
              <a:ext cx="863600" cy="86677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373" name="Line 15">
              <a:extLst>
                <a:ext uri="{FF2B5EF4-FFF2-40B4-BE49-F238E27FC236}">
                  <a16:creationId xmlns:a16="http://schemas.microsoft.com/office/drawing/2014/main" id="{7B8D3464-70BD-48D1-A4D6-E5293264A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20838" y="2492400"/>
              <a:ext cx="73025" cy="8651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374" name="Line 16">
              <a:extLst>
                <a:ext uri="{FF2B5EF4-FFF2-40B4-BE49-F238E27FC236}">
                  <a16:creationId xmlns:a16="http://schemas.microsoft.com/office/drawing/2014/main" id="{1E34710B-1765-494C-B30C-1C581484E7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0200" y="2492400"/>
              <a:ext cx="431800" cy="8651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375" name="Oval 22">
              <a:extLst>
                <a:ext uri="{FF2B5EF4-FFF2-40B4-BE49-F238E27FC236}">
                  <a16:creationId xmlns:a16="http://schemas.microsoft.com/office/drawing/2014/main" id="{AB36C21F-3A7F-41B2-A80D-73CC8D64A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925" y="1628800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6" name="Oval 23">
              <a:extLst>
                <a:ext uri="{FF2B5EF4-FFF2-40B4-BE49-F238E27FC236}">
                  <a16:creationId xmlns:a16="http://schemas.microsoft.com/office/drawing/2014/main" id="{9A2FA3DF-FD39-4B3C-8F17-6D4F1C7E5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938" y="2278088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7" name="Oval 24">
              <a:extLst>
                <a:ext uri="{FF2B5EF4-FFF2-40B4-BE49-F238E27FC236}">
                  <a16:creationId xmlns:a16="http://schemas.microsoft.com/office/drawing/2014/main" id="{A39FC27D-758E-4816-99DC-FB71FE7C6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38" y="3141688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8" name="Oval 25">
              <a:extLst>
                <a:ext uri="{FF2B5EF4-FFF2-40B4-BE49-F238E27FC236}">
                  <a16:creationId xmlns:a16="http://schemas.microsoft.com/office/drawing/2014/main" id="{BF7B06FC-40B0-43F5-B2A5-3172D697D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3141688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9" name="Oval 26">
              <a:extLst>
                <a:ext uri="{FF2B5EF4-FFF2-40B4-BE49-F238E27FC236}">
                  <a16:creationId xmlns:a16="http://schemas.microsoft.com/office/drawing/2014/main" id="{4F8FAC4D-E8F5-4B6A-B83C-1FD9FF6F3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88" y="2278088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0" name="Oval 27">
              <a:extLst>
                <a:ext uri="{FF2B5EF4-FFF2-40B4-BE49-F238E27FC236}">
                  <a16:creationId xmlns:a16="http://schemas.microsoft.com/office/drawing/2014/main" id="{0812F690-82F7-4348-A93F-FCDA45B89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3141688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1" name="Oval 28">
              <a:extLst>
                <a:ext uri="{FF2B5EF4-FFF2-40B4-BE49-F238E27FC236}">
                  <a16:creationId xmlns:a16="http://schemas.microsoft.com/office/drawing/2014/main" id="{C07DA542-F4C9-468D-8813-AA42E11DC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288" y="3141688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2" name="Oval 29">
              <a:extLst>
                <a:ext uri="{FF2B5EF4-FFF2-40B4-BE49-F238E27FC236}">
                  <a16:creationId xmlns:a16="http://schemas.microsoft.com/office/drawing/2014/main" id="{58AA3D57-F853-49F8-93EA-E8F2AC6D8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4149080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3" name="Oval 31">
              <a:extLst>
                <a:ext uri="{FF2B5EF4-FFF2-40B4-BE49-F238E27FC236}">
                  <a16:creationId xmlns:a16="http://schemas.microsoft.com/office/drawing/2014/main" id="{29A8684E-2DBF-48CE-A4A8-B33D58B42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4149080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4" name="Oval 34">
              <a:extLst>
                <a:ext uri="{FF2B5EF4-FFF2-40B4-BE49-F238E27FC236}">
                  <a16:creationId xmlns:a16="http://schemas.microsoft.com/office/drawing/2014/main" id="{C7E9CB4C-A65C-4C74-BB9B-E3419EB15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4149080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5" name="Oval 36">
              <a:extLst>
                <a:ext uri="{FF2B5EF4-FFF2-40B4-BE49-F238E27FC236}">
                  <a16:creationId xmlns:a16="http://schemas.microsoft.com/office/drawing/2014/main" id="{74302D1C-AADC-443B-8D16-3B391D903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288" y="4149080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6" name="Text Box 37">
              <a:extLst>
                <a:ext uri="{FF2B5EF4-FFF2-40B4-BE49-F238E27FC236}">
                  <a16:creationId xmlns:a16="http://schemas.microsoft.com/office/drawing/2014/main" id="{57ECFC41-04D1-4307-AC6B-AC9FA168A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925" y="1628800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387" name="Text Box 38">
              <a:extLst>
                <a:ext uri="{FF2B5EF4-FFF2-40B4-BE49-F238E27FC236}">
                  <a16:creationId xmlns:a16="http://schemas.microsoft.com/office/drawing/2014/main" id="{72079FA7-7962-42C8-A2B2-1E800CDF7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938" y="2276500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388" name="Text Box 39">
              <a:extLst>
                <a:ext uri="{FF2B5EF4-FFF2-40B4-BE49-F238E27FC236}">
                  <a16:creationId xmlns:a16="http://schemas.microsoft.com/office/drawing/2014/main" id="{03EBBE87-2FF4-4E9E-B873-718F23066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100" y="2276500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389" name="Text Box 40">
              <a:extLst>
                <a:ext uri="{FF2B5EF4-FFF2-40B4-BE49-F238E27FC236}">
                  <a16:creationId xmlns:a16="http://schemas.microsoft.com/office/drawing/2014/main" id="{8EDADD3A-E64F-446D-B54D-A260A8DCF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338" y="3141688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390" name="Text Box 41">
              <a:extLst>
                <a:ext uri="{FF2B5EF4-FFF2-40B4-BE49-F238E27FC236}">
                  <a16:creationId xmlns:a16="http://schemas.microsoft.com/office/drawing/2014/main" id="{FD185878-1FAD-4F3A-A0E4-AE665BC39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7963" y="3141688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391" name="Text Box 42">
              <a:extLst>
                <a:ext uri="{FF2B5EF4-FFF2-40B4-BE49-F238E27FC236}">
                  <a16:creationId xmlns:a16="http://schemas.microsoft.com/office/drawing/2014/main" id="{32A0D4E7-0E70-4F98-8CEB-136BC1CF1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3141688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392" name="Text Box 43">
              <a:extLst>
                <a:ext uri="{FF2B5EF4-FFF2-40B4-BE49-F238E27FC236}">
                  <a16:creationId xmlns:a16="http://schemas.microsoft.com/office/drawing/2014/main" id="{978DD455-0E38-4DA5-9C5B-A54119B2C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1288" y="3141688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393" name="Text Box 44">
              <a:extLst>
                <a:ext uri="{FF2B5EF4-FFF2-40B4-BE49-F238E27FC236}">
                  <a16:creationId xmlns:a16="http://schemas.microsoft.com/office/drawing/2014/main" id="{3B73FD7D-278D-4A05-A488-902B82CC7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75" y="4149080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394" name="Text Box 46">
              <a:extLst>
                <a:ext uri="{FF2B5EF4-FFF2-40B4-BE49-F238E27FC236}">
                  <a16:creationId xmlns:a16="http://schemas.microsoft.com/office/drawing/2014/main" id="{09043A5A-A1D2-4507-9510-A5D3B1364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4149080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395" name="Text Box 49">
              <a:extLst>
                <a:ext uri="{FF2B5EF4-FFF2-40B4-BE49-F238E27FC236}">
                  <a16:creationId xmlns:a16="http://schemas.microsoft.com/office/drawing/2014/main" id="{FBE31975-2F4D-4DB8-81EF-9251A3A55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888" y="4149080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396" name="Text Box 51">
              <a:extLst>
                <a:ext uri="{FF2B5EF4-FFF2-40B4-BE49-F238E27FC236}">
                  <a16:creationId xmlns:a16="http://schemas.microsoft.com/office/drawing/2014/main" id="{EAB2AF86-0DEA-4B5D-B6C3-E7559CDA5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875" y="4149080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397" name="Text Box 52">
              <a:extLst>
                <a:ext uri="{FF2B5EF4-FFF2-40B4-BE49-F238E27FC236}">
                  <a16:creationId xmlns:a16="http://schemas.microsoft.com/office/drawing/2014/main" id="{D53C7091-BBC6-4D46-B420-AE6741953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3860825"/>
              <a:ext cx="504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5398" name="Text Box 53">
              <a:extLst>
                <a:ext uri="{FF2B5EF4-FFF2-40B4-BE49-F238E27FC236}">
                  <a16:creationId xmlns:a16="http://schemas.microsoft.com/office/drawing/2014/main" id="{7B5DA0EB-D6B8-4336-9BE7-7B4BC6C7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901700" y="2565425"/>
              <a:ext cx="2889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399" name="Text Box 54">
              <a:extLst>
                <a:ext uri="{FF2B5EF4-FFF2-40B4-BE49-F238E27FC236}">
                  <a16:creationId xmlns:a16="http://schemas.microsoft.com/office/drawing/2014/main" id="{6212BA63-E6F3-4AF3-BB40-0047A9A6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475" y="3897338"/>
              <a:ext cx="576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5400" name="Text Box 55">
              <a:extLst>
                <a:ext uri="{FF2B5EF4-FFF2-40B4-BE49-F238E27FC236}">
                  <a16:creationId xmlns:a16="http://schemas.microsoft.com/office/drawing/2014/main" id="{817E65BD-EC71-4B1B-88E4-2988D0A03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838" y="2636863"/>
              <a:ext cx="5762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401" name="Text Box 56">
              <a:extLst>
                <a:ext uri="{FF2B5EF4-FFF2-40B4-BE49-F238E27FC236}">
                  <a16:creationId xmlns:a16="http://schemas.microsoft.com/office/drawing/2014/main" id="{7F4E5871-8410-454F-91DD-42FE9F468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838" y="3860825"/>
              <a:ext cx="5064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402" name="Text Box 57">
              <a:extLst>
                <a:ext uri="{FF2B5EF4-FFF2-40B4-BE49-F238E27FC236}">
                  <a16:creationId xmlns:a16="http://schemas.microsoft.com/office/drawing/2014/main" id="{1A7378F8-3A50-4B62-83E3-75F96EA9B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9850" y="3860825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403" name="Text Box 59">
              <a:extLst>
                <a:ext uri="{FF2B5EF4-FFF2-40B4-BE49-F238E27FC236}">
                  <a16:creationId xmlns:a16="http://schemas.microsoft.com/office/drawing/2014/main" id="{125F98A6-C428-42BD-A378-E7C0B5AB8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613" y="1844700"/>
              <a:ext cx="577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5404" name="Text Box 61">
              <a:extLst>
                <a:ext uri="{FF2B5EF4-FFF2-40B4-BE49-F238E27FC236}">
                  <a16:creationId xmlns:a16="http://schemas.microsoft.com/office/drawing/2014/main" id="{F47421F3-3E2C-46FB-ABA4-419DF976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363" y="2636863"/>
              <a:ext cx="5762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5405" name="Text Box 63">
              <a:extLst>
                <a:ext uri="{FF2B5EF4-FFF2-40B4-BE49-F238E27FC236}">
                  <a16:creationId xmlns:a16="http://schemas.microsoft.com/office/drawing/2014/main" id="{88EC3A6C-ADC0-4CAB-9120-D301262CC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075" y="3860825"/>
              <a:ext cx="577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406" name="Oval 91">
              <a:extLst>
                <a:ext uri="{FF2B5EF4-FFF2-40B4-BE49-F238E27FC236}">
                  <a16:creationId xmlns:a16="http://schemas.microsoft.com/office/drawing/2014/main" id="{B1F74D7A-76AB-4848-8CF8-249312C00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925" y="2276500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7" name="Text Box 92">
              <a:extLst>
                <a:ext uri="{FF2B5EF4-FFF2-40B4-BE49-F238E27FC236}">
                  <a16:creationId xmlns:a16="http://schemas.microsoft.com/office/drawing/2014/main" id="{C3FDDEE6-BDF4-4618-B035-CEA29ADD3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925" y="2276500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15408" name="组合 114">
              <a:extLst>
                <a:ext uri="{FF2B5EF4-FFF2-40B4-BE49-F238E27FC236}">
                  <a16:creationId xmlns:a16="http://schemas.microsoft.com/office/drawing/2014/main" id="{259ABE55-11F3-4A8E-96D0-9CE63ED81C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238" y="3573016"/>
              <a:ext cx="4679950" cy="576040"/>
              <a:chOff x="757238" y="3357588"/>
              <a:chExt cx="4679950" cy="1079500"/>
            </a:xfrm>
          </p:grpSpPr>
          <p:sp>
            <p:nvSpPr>
              <p:cNvPr id="15448" name="Line 5">
                <a:extLst>
                  <a:ext uri="{FF2B5EF4-FFF2-40B4-BE49-F238E27FC236}">
                    <a16:creationId xmlns:a16="http://schemas.microsoft.com/office/drawing/2014/main" id="{A8050E7B-1082-4159-A10B-C2AC30950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238" y="3357588"/>
                <a:ext cx="0" cy="10795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5449" name="Line 7">
                <a:extLst>
                  <a:ext uri="{FF2B5EF4-FFF2-40B4-BE49-F238E27FC236}">
                    <a16:creationId xmlns:a16="http://schemas.microsoft.com/office/drawing/2014/main" id="{9E3F232C-C8AC-4067-92DC-4AAAEA1A8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3863" y="3357588"/>
                <a:ext cx="0" cy="10795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5450" name="Line 10">
                <a:extLst>
                  <a:ext uri="{FF2B5EF4-FFF2-40B4-BE49-F238E27FC236}">
                    <a16:creationId xmlns:a16="http://schemas.microsoft.com/office/drawing/2014/main" id="{4921583F-61E3-4861-B1CE-205F71111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1788" y="3357588"/>
                <a:ext cx="0" cy="10795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5451" name="Line 12">
                <a:extLst>
                  <a:ext uri="{FF2B5EF4-FFF2-40B4-BE49-F238E27FC236}">
                    <a16:creationId xmlns:a16="http://schemas.microsoft.com/office/drawing/2014/main" id="{2D5D9C24-08E1-4BDB-AC25-73EE42E2E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37188" y="3357588"/>
                <a:ext cx="0" cy="10795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5452" name="Line 93">
                <a:extLst>
                  <a:ext uri="{FF2B5EF4-FFF2-40B4-BE49-F238E27FC236}">
                    <a16:creationId xmlns:a16="http://schemas.microsoft.com/office/drawing/2014/main" id="{98ACE984-9B96-414D-90D6-1CB11E7CD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463" y="3357588"/>
                <a:ext cx="0" cy="10795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5453" name="Line 94">
                <a:extLst>
                  <a:ext uri="{FF2B5EF4-FFF2-40B4-BE49-F238E27FC236}">
                    <a16:creationId xmlns:a16="http://schemas.microsoft.com/office/drawing/2014/main" id="{35F86206-020C-4E87-99E4-B99DBE322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9625" y="3357588"/>
                <a:ext cx="0" cy="10795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</p:grpSp>
        <p:sp>
          <p:nvSpPr>
            <p:cNvPr id="15409" name="Oval 95">
              <a:extLst>
                <a:ext uri="{FF2B5EF4-FFF2-40B4-BE49-F238E27FC236}">
                  <a16:creationId xmlns:a16="http://schemas.microsoft.com/office/drawing/2014/main" id="{E4DA41EF-45CC-4228-91FA-024611703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563" y="3141688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0" name="Oval 96">
              <a:extLst>
                <a:ext uri="{FF2B5EF4-FFF2-40B4-BE49-F238E27FC236}">
                  <a16:creationId xmlns:a16="http://schemas.microsoft.com/office/drawing/2014/main" id="{E4E81953-71BD-4869-8747-3AA503FC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150" y="4149080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1" name="Oval 97">
              <a:extLst>
                <a:ext uri="{FF2B5EF4-FFF2-40B4-BE49-F238E27FC236}">
                  <a16:creationId xmlns:a16="http://schemas.microsoft.com/office/drawing/2014/main" id="{8459E9BE-1CD1-4406-AA2E-D0A07FE2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725" y="4149080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2" name="Text Box 98">
              <a:extLst>
                <a:ext uri="{FF2B5EF4-FFF2-40B4-BE49-F238E27FC236}">
                  <a16:creationId xmlns:a16="http://schemas.microsoft.com/office/drawing/2014/main" id="{624F8041-DD59-44AF-AF19-85BA7D36A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563" y="3141688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13" name="Text Box 99">
              <a:extLst>
                <a:ext uri="{FF2B5EF4-FFF2-40B4-BE49-F238E27FC236}">
                  <a16:creationId xmlns:a16="http://schemas.microsoft.com/office/drawing/2014/main" id="{09FD0F41-275E-4B47-A256-0703D3D45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563" y="4149080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414" name="Text Box 100">
              <a:extLst>
                <a:ext uri="{FF2B5EF4-FFF2-40B4-BE49-F238E27FC236}">
                  <a16:creationId xmlns:a16="http://schemas.microsoft.com/office/drawing/2014/main" id="{4802E892-96DA-411E-8253-20204A877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725" y="4149080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15" name="Text Box 102">
              <a:extLst>
                <a:ext uri="{FF2B5EF4-FFF2-40B4-BE49-F238E27FC236}">
                  <a16:creationId xmlns:a16="http://schemas.microsoft.com/office/drawing/2014/main" id="{4DE0D9C7-41AC-4C97-B517-1CE872BFB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8" y="3860825"/>
              <a:ext cx="577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416" name="Oval 104">
              <a:extLst>
                <a:ext uri="{FF2B5EF4-FFF2-40B4-BE49-F238E27FC236}">
                  <a16:creationId xmlns:a16="http://schemas.microsoft.com/office/drawing/2014/main" id="{D16F371D-3A34-4DF1-AACB-611236BB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725" y="3141688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7" name="Text Box 105">
              <a:extLst>
                <a:ext uri="{FF2B5EF4-FFF2-40B4-BE49-F238E27FC236}">
                  <a16:creationId xmlns:a16="http://schemas.microsoft.com/office/drawing/2014/main" id="{079965BA-2DDA-4F09-BD03-C128E8802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725" y="3141688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418" name="Text Box 107">
              <a:extLst>
                <a:ext uri="{FF2B5EF4-FFF2-40B4-BE49-F238E27FC236}">
                  <a16:creationId xmlns:a16="http://schemas.microsoft.com/office/drawing/2014/main" id="{EABCAAF8-420F-4921-8036-A2F8EC077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463" y="1989163"/>
              <a:ext cx="3603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419" name="Text Box 108">
              <a:extLst>
                <a:ext uri="{FF2B5EF4-FFF2-40B4-BE49-F238E27FC236}">
                  <a16:creationId xmlns:a16="http://schemas.microsoft.com/office/drawing/2014/main" id="{4D232E15-7C0A-4E98-8897-5DAD9BF6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500" y="1773263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420" name="Text Box 109">
              <a:extLst>
                <a:ext uri="{FF2B5EF4-FFF2-40B4-BE49-F238E27FC236}">
                  <a16:creationId xmlns:a16="http://schemas.microsoft.com/office/drawing/2014/main" id="{E056C5BA-DB3E-4B5B-9E8E-B24D23B97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20838" y="2781325"/>
              <a:ext cx="504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421" name="Text Box 110">
              <a:extLst>
                <a:ext uri="{FF2B5EF4-FFF2-40B4-BE49-F238E27FC236}">
                  <a16:creationId xmlns:a16="http://schemas.microsoft.com/office/drawing/2014/main" id="{96AB1E1D-A26D-47FE-B7D7-5C0281565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13000" y="2781325"/>
              <a:ext cx="2889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422" name="Text Box 111">
              <a:extLst>
                <a:ext uri="{FF2B5EF4-FFF2-40B4-BE49-F238E27FC236}">
                  <a16:creationId xmlns:a16="http://schemas.microsoft.com/office/drawing/2014/main" id="{295217CA-33FB-4C63-86AF-85CE26B89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32138" y="2709888"/>
              <a:ext cx="504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5423" name="Oval 29">
              <a:extLst>
                <a:ext uri="{FF2B5EF4-FFF2-40B4-BE49-F238E27FC236}">
                  <a16:creationId xmlns:a16="http://schemas.microsoft.com/office/drawing/2014/main" id="{2BE12A60-0555-499E-9BC3-99595BDCF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5085332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4" name="Oval 31">
              <a:extLst>
                <a:ext uri="{FF2B5EF4-FFF2-40B4-BE49-F238E27FC236}">
                  <a16:creationId xmlns:a16="http://schemas.microsoft.com/office/drawing/2014/main" id="{F861F0B5-DFA3-4DF1-ABB5-D635497B5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5085332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5" name="Oval 34">
              <a:extLst>
                <a:ext uri="{FF2B5EF4-FFF2-40B4-BE49-F238E27FC236}">
                  <a16:creationId xmlns:a16="http://schemas.microsoft.com/office/drawing/2014/main" id="{D2F8BFCB-C118-41EC-99EC-15BC78B9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5085332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6" name="Oval 36">
              <a:extLst>
                <a:ext uri="{FF2B5EF4-FFF2-40B4-BE49-F238E27FC236}">
                  <a16:creationId xmlns:a16="http://schemas.microsoft.com/office/drawing/2014/main" id="{CECD961B-F403-41AB-82A4-53C14B748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288" y="5085332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7" name="Text Box 44">
              <a:extLst>
                <a:ext uri="{FF2B5EF4-FFF2-40B4-BE49-F238E27FC236}">
                  <a16:creationId xmlns:a16="http://schemas.microsoft.com/office/drawing/2014/main" id="{59024D71-F540-40CA-8BEC-70B048071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75" y="5085332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28" name="Text Box 46">
              <a:extLst>
                <a:ext uri="{FF2B5EF4-FFF2-40B4-BE49-F238E27FC236}">
                  <a16:creationId xmlns:a16="http://schemas.microsoft.com/office/drawing/2014/main" id="{C93AA158-3E0A-4302-8F5C-6F89CBF28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085332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29" name="Text Box 49">
              <a:extLst>
                <a:ext uri="{FF2B5EF4-FFF2-40B4-BE49-F238E27FC236}">
                  <a16:creationId xmlns:a16="http://schemas.microsoft.com/office/drawing/2014/main" id="{9EB5A211-7F33-4BCD-8DD2-EE2D6B7A3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888" y="5085332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30" name="Text Box 51">
              <a:extLst>
                <a:ext uri="{FF2B5EF4-FFF2-40B4-BE49-F238E27FC236}">
                  <a16:creationId xmlns:a16="http://schemas.microsoft.com/office/drawing/2014/main" id="{20CB2448-BC66-4450-BB66-A2307B5E2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875" y="5085332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31" name="Text Box 52">
              <a:extLst>
                <a:ext uri="{FF2B5EF4-FFF2-40B4-BE49-F238E27FC236}">
                  <a16:creationId xmlns:a16="http://schemas.microsoft.com/office/drawing/2014/main" id="{651E5454-2064-4FBF-B678-121B348C5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4724969"/>
              <a:ext cx="504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432" name="Text Box 54">
              <a:extLst>
                <a:ext uri="{FF2B5EF4-FFF2-40B4-BE49-F238E27FC236}">
                  <a16:creationId xmlns:a16="http://schemas.microsoft.com/office/drawing/2014/main" id="{8D1BF387-B7CB-4313-B01C-D6116BCC1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475" y="4761482"/>
              <a:ext cx="576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433" name="Text Box 56">
              <a:extLst>
                <a:ext uri="{FF2B5EF4-FFF2-40B4-BE49-F238E27FC236}">
                  <a16:creationId xmlns:a16="http://schemas.microsoft.com/office/drawing/2014/main" id="{590E0A80-B4CC-4AA1-B2BB-CC47F8813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838" y="4724969"/>
              <a:ext cx="5064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434" name="Text Box 57">
              <a:extLst>
                <a:ext uri="{FF2B5EF4-FFF2-40B4-BE49-F238E27FC236}">
                  <a16:creationId xmlns:a16="http://schemas.microsoft.com/office/drawing/2014/main" id="{69E73C01-0A3B-47B5-898A-047CF0621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04047" y="4724969"/>
              <a:ext cx="50616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5435" name="Text Box 63">
              <a:extLst>
                <a:ext uri="{FF2B5EF4-FFF2-40B4-BE49-F238E27FC236}">
                  <a16:creationId xmlns:a16="http://schemas.microsoft.com/office/drawing/2014/main" id="{F2B2E0A1-EA25-4605-8A48-C2A75F25B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075" y="4724969"/>
              <a:ext cx="577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15436" name="组合 113">
              <a:extLst>
                <a:ext uri="{FF2B5EF4-FFF2-40B4-BE49-F238E27FC236}">
                  <a16:creationId xmlns:a16="http://schemas.microsoft.com/office/drawing/2014/main" id="{A0500201-EE5E-4773-A2E0-B6954EF815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238" y="4581028"/>
              <a:ext cx="4679950" cy="504056"/>
              <a:chOff x="757238" y="4656163"/>
              <a:chExt cx="4679950" cy="1079500"/>
            </a:xfrm>
          </p:grpSpPr>
          <p:sp>
            <p:nvSpPr>
              <p:cNvPr id="15442" name="Line 5">
                <a:extLst>
                  <a:ext uri="{FF2B5EF4-FFF2-40B4-BE49-F238E27FC236}">
                    <a16:creationId xmlns:a16="http://schemas.microsoft.com/office/drawing/2014/main" id="{CAC3B208-E42D-4F38-BB8B-589E1840E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238" y="4656163"/>
                <a:ext cx="0" cy="10795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5443" name="Line 7">
                <a:extLst>
                  <a:ext uri="{FF2B5EF4-FFF2-40B4-BE49-F238E27FC236}">
                    <a16:creationId xmlns:a16="http://schemas.microsoft.com/office/drawing/2014/main" id="{82569BB0-3DBF-4EE6-AED4-71912BFF1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3863" y="4656163"/>
                <a:ext cx="0" cy="10795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5444" name="Line 10">
                <a:extLst>
                  <a:ext uri="{FF2B5EF4-FFF2-40B4-BE49-F238E27FC236}">
                    <a16:creationId xmlns:a16="http://schemas.microsoft.com/office/drawing/2014/main" id="{FA5B7020-125C-4AA3-B33E-534B0F92F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1788" y="4656163"/>
                <a:ext cx="0" cy="10795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5445" name="Line 12">
                <a:extLst>
                  <a:ext uri="{FF2B5EF4-FFF2-40B4-BE49-F238E27FC236}">
                    <a16:creationId xmlns:a16="http://schemas.microsoft.com/office/drawing/2014/main" id="{74FDB979-3163-4FEE-A381-4ED139B60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37188" y="4656163"/>
                <a:ext cx="0" cy="10795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5446" name="Line 93">
                <a:extLst>
                  <a:ext uri="{FF2B5EF4-FFF2-40B4-BE49-F238E27FC236}">
                    <a16:creationId xmlns:a16="http://schemas.microsoft.com/office/drawing/2014/main" id="{D948541B-DA55-44DE-BAF1-749A7C2C1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463" y="4656163"/>
                <a:ext cx="0" cy="10795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5447" name="Line 94">
                <a:extLst>
                  <a:ext uri="{FF2B5EF4-FFF2-40B4-BE49-F238E27FC236}">
                    <a16:creationId xmlns:a16="http://schemas.microsoft.com/office/drawing/2014/main" id="{2392D161-A32F-4B8C-B1C8-A23F65919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9625" y="4656163"/>
                <a:ext cx="0" cy="10795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</p:grpSp>
        <p:sp>
          <p:nvSpPr>
            <p:cNvPr id="15437" name="Oval 96">
              <a:extLst>
                <a:ext uri="{FF2B5EF4-FFF2-40B4-BE49-F238E27FC236}">
                  <a16:creationId xmlns:a16="http://schemas.microsoft.com/office/drawing/2014/main" id="{EF95D3F0-0D4A-4487-B976-1F8F2E79A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150" y="5085332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8" name="Oval 97">
              <a:extLst>
                <a:ext uri="{FF2B5EF4-FFF2-40B4-BE49-F238E27FC236}">
                  <a16:creationId xmlns:a16="http://schemas.microsoft.com/office/drawing/2014/main" id="{143B03A3-C30C-4F7C-9E46-C6F47045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725" y="5085332"/>
              <a:ext cx="431800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9" name="Text Box 99">
              <a:extLst>
                <a:ext uri="{FF2B5EF4-FFF2-40B4-BE49-F238E27FC236}">
                  <a16:creationId xmlns:a16="http://schemas.microsoft.com/office/drawing/2014/main" id="{25381D2A-6AA0-404F-BACB-B9BA33A2E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563" y="5085332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40" name="Text Box 100">
              <a:extLst>
                <a:ext uri="{FF2B5EF4-FFF2-40B4-BE49-F238E27FC236}">
                  <a16:creationId xmlns:a16="http://schemas.microsoft.com/office/drawing/2014/main" id="{E12A5EEE-7335-49D7-9D82-B5CA6E670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725" y="5085332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41" name="Text Box 102">
              <a:extLst>
                <a:ext uri="{FF2B5EF4-FFF2-40B4-BE49-F238E27FC236}">
                  <a16:creationId xmlns:a16="http://schemas.microsoft.com/office/drawing/2014/main" id="{028F0ACF-5FE9-4A5D-8DEC-566E1FB4A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8" y="4724969"/>
              <a:ext cx="577850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117" name="Rectangle 56">
            <a:extLst>
              <a:ext uri="{FF2B5EF4-FFF2-40B4-BE49-F238E27FC236}">
                <a16:creationId xmlns:a16="http://schemas.microsoft.com/office/drawing/2014/main" id="{A4213046-1F6C-42C7-B60A-67D8E23D8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73" y="1157287"/>
            <a:ext cx="3600450" cy="574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378000" tIns="190800"/>
          <a:lstStyle/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旅行售货员问题</a:t>
            </a:r>
            <a:r>
              <a:rPr lang="en-US" altLang="zh-CN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(TSP)</a:t>
            </a:r>
            <a:r>
              <a:rPr lang="zh-CN" altLang="en-US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分析</a:t>
            </a:r>
            <a:r>
              <a:rPr lang="zh-CN" altLang="en-US" sz="22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：</a:t>
            </a:r>
            <a:endParaRPr lang="zh-CN" altLang="en-US" sz="2200" b="1" kern="0" dirty="0">
              <a:solidFill>
                <a:srgbClr val="1F1FF5"/>
              </a:solidFill>
              <a:latin typeface="Times New Roman" pitchFamily="18" charset="0"/>
              <a:ea typeface="+mn-ea"/>
              <a:sym typeface="Symbol" pitchFamily="18" charset="2"/>
            </a:endParaRPr>
          </a:p>
        </p:txBody>
      </p:sp>
      <p:sp>
        <p:nvSpPr>
          <p:cNvPr id="114" name="WordArt 11">
            <a:extLst>
              <a:ext uri="{FF2B5EF4-FFF2-40B4-BE49-F238E27FC236}">
                <a16:creationId xmlns:a16="http://schemas.microsoft.com/office/drawing/2014/main" id="{121B1940-7D4B-4E6D-A66C-365AFE3BE8E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47DA4B-DED7-4766-B585-56835CBD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810D-7C42-4023-B044-8B6392E24E7F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5E2023-8D0A-4FB9-B424-B8FD5939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D53A0-8947-4A61-A645-E2F601B1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22">
            <a:extLst>
              <a:ext uri="{FF2B5EF4-FFF2-40B4-BE49-F238E27FC236}">
                <a16:creationId xmlns:a16="http://schemas.microsoft.com/office/drawing/2014/main" id="{2CF2F24E-2DFC-4B7D-9B46-C3EECD997FB7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981075"/>
            <a:ext cx="3024187" cy="2268538"/>
            <a:chOff x="3742" y="1480"/>
            <a:chExt cx="1905" cy="1429"/>
          </a:xfrm>
        </p:grpSpPr>
        <p:sp>
          <p:nvSpPr>
            <p:cNvPr id="16456" name="Text Box 85">
              <a:extLst>
                <a:ext uri="{FF2B5EF4-FFF2-40B4-BE49-F238E27FC236}">
                  <a16:creationId xmlns:a16="http://schemas.microsoft.com/office/drawing/2014/main" id="{5266D758-F5DC-440C-A364-883A8D565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" y="2069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6457" name="Line 82">
              <a:extLst>
                <a:ext uri="{FF2B5EF4-FFF2-40B4-BE49-F238E27FC236}">
                  <a16:creationId xmlns:a16="http://schemas.microsoft.com/office/drawing/2014/main" id="{FD3664FA-DA9B-416A-B68C-2A0C3BEBB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97"/>
              <a:ext cx="136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58" name="Line 81">
              <a:extLst>
                <a:ext uri="{FF2B5EF4-FFF2-40B4-BE49-F238E27FC236}">
                  <a16:creationId xmlns:a16="http://schemas.microsoft.com/office/drawing/2014/main" id="{2DAADDB3-1DD9-4B64-92D2-08DCF2E07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97"/>
              <a:ext cx="1225" cy="8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59" name="Line 79">
              <a:extLst>
                <a:ext uri="{FF2B5EF4-FFF2-40B4-BE49-F238E27FC236}">
                  <a16:creationId xmlns:a16="http://schemas.microsoft.com/office/drawing/2014/main" id="{43B05ACF-C8C4-467B-9460-1DD39CF17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50"/>
              <a:ext cx="1270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60" name="Line 80">
              <a:extLst>
                <a:ext uri="{FF2B5EF4-FFF2-40B4-BE49-F238E27FC236}">
                  <a16:creationId xmlns:a16="http://schemas.microsoft.com/office/drawing/2014/main" id="{A3494427-146A-4C27-A3C4-7DF3E1D2E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659"/>
              <a:ext cx="1315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61" name="Line 67">
              <a:extLst>
                <a:ext uri="{FF2B5EF4-FFF2-40B4-BE49-F238E27FC236}">
                  <a16:creationId xmlns:a16="http://schemas.microsoft.com/office/drawing/2014/main" id="{2E1474CE-14AB-44B7-8EA2-B2384A6C7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1797"/>
              <a:ext cx="1" cy="8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62" name="Line 68">
              <a:extLst>
                <a:ext uri="{FF2B5EF4-FFF2-40B4-BE49-F238E27FC236}">
                  <a16:creationId xmlns:a16="http://schemas.microsoft.com/office/drawing/2014/main" id="{2EBD988B-5150-4136-8C03-E80927EC2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4" y="1706"/>
              <a:ext cx="0" cy="8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63" name="Oval 69">
              <a:extLst>
                <a:ext uri="{FF2B5EF4-FFF2-40B4-BE49-F238E27FC236}">
                  <a16:creationId xmlns:a16="http://schemas.microsoft.com/office/drawing/2014/main" id="{F1CCCF32-15BD-4573-A6F7-8F5797AA8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4" name="Oval 70">
              <a:extLst>
                <a:ext uri="{FF2B5EF4-FFF2-40B4-BE49-F238E27FC236}">
                  <a16:creationId xmlns:a16="http://schemas.microsoft.com/office/drawing/2014/main" id="{1D455501-FE7E-40FF-9D02-57A7D1EA2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5" name="Oval 71">
              <a:extLst>
                <a:ext uri="{FF2B5EF4-FFF2-40B4-BE49-F238E27FC236}">
                  <a16:creationId xmlns:a16="http://schemas.microsoft.com/office/drawing/2014/main" id="{E3523E87-0E6F-49F4-9EFE-82503956B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6" name="Text Box 72">
              <a:extLst>
                <a:ext uri="{FF2B5EF4-FFF2-40B4-BE49-F238E27FC236}">
                  <a16:creationId xmlns:a16="http://schemas.microsoft.com/office/drawing/2014/main" id="{84F29B4E-41F3-42B0-825D-9DD8DA3C7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467" name="Text Box 73">
              <a:extLst>
                <a:ext uri="{FF2B5EF4-FFF2-40B4-BE49-F238E27FC236}">
                  <a16:creationId xmlns:a16="http://schemas.microsoft.com/office/drawing/2014/main" id="{F00AC0ED-B8B3-418C-A72F-52722CCEF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68" name="Text Box 74">
              <a:extLst>
                <a:ext uri="{FF2B5EF4-FFF2-40B4-BE49-F238E27FC236}">
                  <a16:creationId xmlns:a16="http://schemas.microsoft.com/office/drawing/2014/main" id="{0B7A58D8-6CC5-4FD4-9B50-CDBDD55FD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69" name="Text Box 75">
              <a:extLst>
                <a:ext uri="{FF2B5EF4-FFF2-40B4-BE49-F238E27FC236}">
                  <a16:creationId xmlns:a16="http://schemas.microsoft.com/office/drawing/2014/main" id="{D19F8C60-89DC-4DD8-9869-0C8482EA2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250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470" name="Text Box 76">
              <a:extLst>
                <a:ext uri="{FF2B5EF4-FFF2-40B4-BE49-F238E27FC236}">
                  <a16:creationId xmlns:a16="http://schemas.microsoft.com/office/drawing/2014/main" id="{A7D12153-8BE8-4DF9-8D7B-952E12F04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27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71" name="Oval 77">
              <a:extLst>
                <a:ext uri="{FF2B5EF4-FFF2-40B4-BE49-F238E27FC236}">
                  <a16:creationId xmlns:a16="http://schemas.microsoft.com/office/drawing/2014/main" id="{A3321653-2D41-4845-8239-5537634C5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161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2" name="Text Box 78">
              <a:extLst>
                <a:ext uri="{FF2B5EF4-FFF2-40B4-BE49-F238E27FC236}">
                  <a16:creationId xmlns:a16="http://schemas.microsoft.com/office/drawing/2014/main" id="{164A6030-4CD4-483D-92B9-A5BC11A97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473" name="Text Box 83">
              <a:extLst>
                <a:ext uri="{FF2B5EF4-FFF2-40B4-BE49-F238E27FC236}">
                  <a16:creationId xmlns:a16="http://schemas.microsoft.com/office/drawing/2014/main" id="{BE232269-438B-4E93-8436-5711BE99D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06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474" name="Text Box 84">
              <a:extLst>
                <a:ext uri="{FF2B5EF4-FFF2-40B4-BE49-F238E27FC236}">
                  <a16:creationId xmlns:a16="http://schemas.microsoft.com/office/drawing/2014/main" id="{0AA93BAE-36B2-410D-9E72-FA52AF2EC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6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6475" name="Text Box 86">
              <a:extLst>
                <a:ext uri="{FF2B5EF4-FFF2-40B4-BE49-F238E27FC236}">
                  <a16:creationId xmlns:a16="http://schemas.microsoft.com/office/drawing/2014/main" id="{93BE9735-6327-4A56-A999-1150FE51F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80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grpSp>
        <p:nvGrpSpPr>
          <p:cNvPr id="3" name="Group 119">
            <a:extLst>
              <a:ext uri="{FF2B5EF4-FFF2-40B4-BE49-F238E27FC236}">
                <a16:creationId xmlns:a16="http://schemas.microsoft.com/office/drawing/2014/main" id="{C160805E-7406-4FE6-9468-AA328FF85AF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493963"/>
            <a:ext cx="5257800" cy="3743325"/>
            <a:chOff x="385" y="1480"/>
            <a:chExt cx="3312" cy="2358"/>
          </a:xfrm>
        </p:grpSpPr>
        <p:sp>
          <p:nvSpPr>
            <p:cNvPr id="16390" name="Line 106">
              <a:extLst>
                <a:ext uri="{FF2B5EF4-FFF2-40B4-BE49-F238E27FC236}">
                  <a16:creationId xmlns:a16="http://schemas.microsoft.com/office/drawing/2014/main" id="{5CF14B8A-56A7-47C9-B2ED-8A254673E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523"/>
              <a:ext cx="272" cy="4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391" name="Line 103">
              <a:extLst>
                <a:ext uri="{FF2B5EF4-FFF2-40B4-BE49-F238E27FC236}">
                  <a16:creationId xmlns:a16="http://schemas.microsoft.com/office/drawing/2014/main" id="{1C738941-EB2A-4032-8F0E-09F4BCB7E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523"/>
              <a:ext cx="136" cy="4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392" name="Line 90">
              <a:extLst>
                <a:ext uri="{FF2B5EF4-FFF2-40B4-BE49-F238E27FC236}">
                  <a16:creationId xmlns:a16="http://schemas.microsoft.com/office/drawing/2014/main" id="{55E7DC10-5057-4227-A208-603B454D3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2160"/>
              <a:ext cx="1" cy="31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393" name="Line 89">
              <a:extLst>
                <a:ext uri="{FF2B5EF4-FFF2-40B4-BE49-F238E27FC236}">
                  <a16:creationId xmlns:a16="http://schemas.microsoft.com/office/drawing/2014/main" id="{90EA5D36-9AB7-4249-A9F6-4F1C68ACED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1706"/>
              <a:ext cx="1" cy="4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394" name="Line 3">
              <a:extLst>
                <a:ext uri="{FF2B5EF4-FFF2-40B4-BE49-F238E27FC236}">
                  <a16:creationId xmlns:a16="http://schemas.microsoft.com/office/drawing/2014/main" id="{62E2CD00-FFC0-49BD-848A-D8F2834D8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2115"/>
              <a:ext cx="725" cy="3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395" name="Line 4">
              <a:extLst>
                <a:ext uri="{FF2B5EF4-FFF2-40B4-BE49-F238E27FC236}">
                  <a16:creationId xmlns:a16="http://schemas.microsoft.com/office/drawing/2014/main" id="{8DDD6DD5-CEB6-44A2-8BC3-6BE769971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" y="2477"/>
              <a:ext cx="544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396" name="Line 5">
              <a:extLst>
                <a:ext uri="{FF2B5EF4-FFF2-40B4-BE49-F238E27FC236}">
                  <a16:creationId xmlns:a16="http://schemas.microsoft.com/office/drawing/2014/main" id="{A6371279-EE91-47BD-A7F7-0297E45CC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" y="3022"/>
              <a:ext cx="0" cy="6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397" name="Line 7">
              <a:extLst>
                <a:ext uri="{FF2B5EF4-FFF2-40B4-BE49-F238E27FC236}">
                  <a16:creationId xmlns:a16="http://schemas.microsoft.com/office/drawing/2014/main" id="{12B34D82-065E-4267-8108-F6BE39E1D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3022"/>
              <a:ext cx="0" cy="6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398" name="Line 10">
              <a:extLst>
                <a:ext uri="{FF2B5EF4-FFF2-40B4-BE49-F238E27FC236}">
                  <a16:creationId xmlns:a16="http://schemas.microsoft.com/office/drawing/2014/main" id="{C804119D-F33B-44A7-9D2A-5D4837AC0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022"/>
              <a:ext cx="0" cy="6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399" name="Line 12">
              <a:extLst>
                <a:ext uri="{FF2B5EF4-FFF2-40B4-BE49-F238E27FC236}">
                  <a16:creationId xmlns:a16="http://schemas.microsoft.com/office/drawing/2014/main" id="{FC9540D8-1820-4387-AE48-AEE873558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3022"/>
              <a:ext cx="0" cy="6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00" name="Line 13">
              <a:extLst>
                <a:ext uri="{FF2B5EF4-FFF2-40B4-BE49-F238E27FC236}">
                  <a16:creationId xmlns:a16="http://schemas.microsoft.com/office/drawing/2014/main" id="{08B0DF7A-C5B0-49BD-8716-627E88D0D1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3" y="2068"/>
              <a:ext cx="1043" cy="4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01" name="Line 14">
              <a:extLst>
                <a:ext uri="{FF2B5EF4-FFF2-40B4-BE49-F238E27FC236}">
                  <a16:creationId xmlns:a16="http://schemas.microsoft.com/office/drawing/2014/main" id="{C6DBB544-8CF4-4CF7-BC17-36AEB46AE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16" y="2477"/>
              <a:ext cx="544" cy="5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02" name="Line 15">
              <a:extLst>
                <a:ext uri="{FF2B5EF4-FFF2-40B4-BE49-F238E27FC236}">
                  <a16:creationId xmlns:a16="http://schemas.microsoft.com/office/drawing/2014/main" id="{23843730-8C68-4040-A841-9C2626082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6" y="2477"/>
              <a:ext cx="46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03" name="Line 16">
              <a:extLst>
                <a:ext uri="{FF2B5EF4-FFF2-40B4-BE49-F238E27FC236}">
                  <a16:creationId xmlns:a16="http://schemas.microsoft.com/office/drawing/2014/main" id="{1E2C46B9-EC08-46BB-9D4D-85EA6ABFF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" y="2477"/>
              <a:ext cx="272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04" name="Oval 22">
              <a:extLst>
                <a:ext uri="{FF2B5EF4-FFF2-40B4-BE49-F238E27FC236}">
                  <a16:creationId xmlns:a16="http://schemas.microsoft.com/office/drawing/2014/main" id="{B644B35C-CD8A-4884-BA25-6F2BC5601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93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5" name="Oval 23">
              <a:extLst>
                <a:ext uri="{FF2B5EF4-FFF2-40B4-BE49-F238E27FC236}">
                  <a16:creationId xmlns:a16="http://schemas.microsoft.com/office/drawing/2014/main" id="{094D87EE-412A-4259-9BC8-4A7A936AC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34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6" name="Oval 24">
              <a:extLst>
                <a:ext uri="{FF2B5EF4-FFF2-40B4-BE49-F238E27FC236}">
                  <a16:creationId xmlns:a16="http://schemas.microsoft.com/office/drawing/2014/main" id="{E632BB1E-2FDC-4AC3-9C93-6D585B42F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7" name="Oval 25">
              <a:extLst>
                <a:ext uri="{FF2B5EF4-FFF2-40B4-BE49-F238E27FC236}">
                  <a16:creationId xmlns:a16="http://schemas.microsoft.com/office/drawing/2014/main" id="{D096F3C8-4A5B-4616-A49C-CFD27CBB0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8" name="Oval 26">
              <a:extLst>
                <a:ext uri="{FF2B5EF4-FFF2-40B4-BE49-F238E27FC236}">
                  <a16:creationId xmlns:a16="http://schemas.microsoft.com/office/drawing/2014/main" id="{508B2EBB-4EA6-4D32-98BD-79B7B10D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4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9" name="Oval 27">
              <a:extLst>
                <a:ext uri="{FF2B5EF4-FFF2-40B4-BE49-F238E27FC236}">
                  <a16:creationId xmlns:a16="http://schemas.microsoft.com/office/drawing/2014/main" id="{C43A8097-BC06-4DFF-9BA1-6399F5439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0" name="Oval 28">
              <a:extLst>
                <a:ext uri="{FF2B5EF4-FFF2-40B4-BE49-F238E27FC236}">
                  <a16:creationId xmlns:a16="http://schemas.microsoft.com/office/drawing/2014/main" id="{313E352B-08F2-416F-8982-344A40756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1" name="Oval 29">
              <a:extLst>
                <a:ext uri="{FF2B5EF4-FFF2-40B4-BE49-F238E27FC236}">
                  <a16:creationId xmlns:a16="http://schemas.microsoft.com/office/drawing/2014/main" id="{58ECC84E-10F3-40D7-85C5-FFFCF3ECA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56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2" name="Oval 31">
              <a:extLst>
                <a:ext uri="{FF2B5EF4-FFF2-40B4-BE49-F238E27FC236}">
                  <a16:creationId xmlns:a16="http://schemas.microsoft.com/office/drawing/2014/main" id="{88899EFF-CB3E-4456-BF74-B05AB92EB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56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3" name="Oval 34">
              <a:extLst>
                <a:ext uri="{FF2B5EF4-FFF2-40B4-BE49-F238E27FC236}">
                  <a16:creationId xmlns:a16="http://schemas.microsoft.com/office/drawing/2014/main" id="{7A81F141-24A1-4AAD-BB9E-B16B90269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56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4" name="Oval 36">
              <a:extLst>
                <a:ext uri="{FF2B5EF4-FFF2-40B4-BE49-F238E27FC236}">
                  <a16:creationId xmlns:a16="http://schemas.microsoft.com/office/drawing/2014/main" id="{A54DB51A-3C8B-43D5-8674-9704A5E75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56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5" name="Text Box 37">
              <a:extLst>
                <a:ext uri="{FF2B5EF4-FFF2-40B4-BE49-F238E27FC236}">
                  <a16:creationId xmlns:a16="http://schemas.microsoft.com/office/drawing/2014/main" id="{2375941E-B9C2-4D58-9A0C-7000F9DEA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93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416" name="Text Box 38">
              <a:extLst>
                <a:ext uri="{FF2B5EF4-FFF2-40B4-BE49-F238E27FC236}">
                  <a16:creationId xmlns:a16="http://schemas.microsoft.com/office/drawing/2014/main" id="{84771788-FA26-4229-A6D6-EC573F2BD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34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417" name="Text Box 39">
              <a:extLst>
                <a:ext uri="{FF2B5EF4-FFF2-40B4-BE49-F238E27FC236}">
                  <a16:creationId xmlns:a16="http://schemas.microsoft.com/office/drawing/2014/main" id="{3941F7E3-7FE9-4652-AA48-FE7430FFB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234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18" name="Text Box 40">
              <a:extLst>
                <a:ext uri="{FF2B5EF4-FFF2-40B4-BE49-F238E27FC236}">
                  <a16:creationId xmlns:a16="http://schemas.microsoft.com/office/drawing/2014/main" id="{812FF52B-EF81-454B-B95A-19E7A4B4C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88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6419" name="Text Box 41">
              <a:extLst>
                <a:ext uri="{FF2B5EF4-FFF2-40B4-BE49-F238E27FC236}">
                  <a16:creationId xmlns:a16="http://schemas.microsoft.com/office/drawing/2014/main" id="{FC471A6B-D904-458C-9BA0-9B345BEFC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88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6420" name="Text Box 42">
              <a:extLst>
                <a:ext uri="{FF2B5EF4-FFF2-40B4-BE49-F238E27FC236}">
                  <a16:creationId xmlns:a16="http://schemas.microsoft.com/office/drawing/2014/main" id="{BCB3C96C-F6A1-443C-880D-D6A280263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8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6421" name="Text Box 43">
              <a:extLst>
                <a:ext uri="{FF2B5EF4-FFF2-40B4-BE49-F238E27FC236}">
                  <a16:creationId xmlns:a16="http://schemas.microsoft.com/office/drawing/2014/main" id="{88C9A2B4-3AF3-4469-B5C3-B8091535E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88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6422" name="Text Box 44">
              <a:extLst>
                <a:ext uri="{FF2B5EF4-FFF2-40B4-BE49-F238E27FC236}">
                  <a16:creationId xmlns:a16="http://schemas.microsoft.com/office/drawing/2014/main" id="{68C7934C-9BCD-40A8-B473-B171FA404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56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6423" name="Text Box 46">
              <a:extLst>
                <a:ext uri="{FF2B5EF4-FFF2-40B4-BE49-F238E27FC236}">
                  <a16:creationId xmlns:a16="http://schemas.microsoft.com/office/drawing/2014/main" id="{3CDD8C27-4576-410B-AB95-373E8E7D0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356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6424" name="Text Box 49">
              <a:extLst>
                <a:ext uri="{FF2B5EF4-FFF2-40B4-BE49-F238E27FC236}">
                  <a16:creationId xmlns:a16="http://schemas.microsoft.com/office/drawing/2014/main" id="{C69FF809-500C-4092-84AB-5300F8843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56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6425" name="Text Box 51">
              <a:extLst>
                <a:ext uri="{FF2B5EF4-FFF2-40B4-BE49-F238E27FC236}">
                  <a16:creationId xmlns:a16="http://schemas.microsoft.com/office/drawing/2014/main" id="{8E8C8726-E6E7-48AD-A0E6-49E1D550A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356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6426" name="Text Box 52">
              <a:extLst>
                <a:ext uri="{FF2B5EF4-FFF2-40B4-BE49-F238E27FC236}">
                  <a16:creationId xmlns:a16="http://schemas.microsoft.com/office/drawing/2014/main" id="{814E9C85-5E7A-4BCF-B8AB-18EC154FC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33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27" name="Text Box 53">
              <a:extLst>
                <a:ext uri="{FF2B5EF4-FFF2-40B4-BE49-F238E27FC236}">
                  <a16:creationId xmlns:a16="http://schemas.microsoft.com/office/drawing/2014/main" id="{BC35FB53-49BD-44ED-AC91-DDA514790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03" y="2523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28" name="Text Box 54">
              <a:extLst>
                <a:ext uri="{FF2B5EF4-FFF2-40B4-BE49-F238E27FC236}">
                  <a16:creationId xmlns:a16="http://schemas.microsoft.com/office/drawing/2014/main" id="{B81A615C-7551-43EC-8BA2-833AC2D8B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36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29" name="Text Box 55">
              <a:extLst>
                <a:ext uri="{FF2B5EF4-FFF2-40B4-BE49-F238E27FC236}">
                  <a16:creationId xmlns:a16="http://schemas.microsoft.com/office/drawing/2014/main" id="{0548D8C4-B9B4-46FC-950D-A688F53CB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56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430" name="Text Box 56">
              <a:extLst>
                <a:ext uri="{FF2B5EF4-FFF2-40B4-BE49-F238E27FC236}">
                  <a16:creationId xmlns:a16="http://schemas.microsoft.com/office/drawing/2014/main" id="{EA62D232-F8F9-4A5E-968D-8962BABF7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333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31" name="Text Box 57">
              <a:extLst>
                <a:ext uri="{FF2B5EF4-FFF2-40B4-BE49-F238E27FC236}">
                  <a16:creationId xmlns:a16="http://schemas.microsoft.com/office/drawing/2014/main" id="{1FBE611B-D843-4A35-9E86-B500D880A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79" y="3339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432" name="Text Box 58">
              <a:extLst>
                <a:ext uri="{FF2B5EF4-FFF2-40B4-BE49-F238E27FC236}">
                  <a16:creationId xmlns:a16="http://schemas.microsoft.com/office/drawing/2014/main" id="{39F22B0B-EC15-4270-ACB8-EC253F515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70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433" name="Text Box 59">
              <a:extLst>
                <a:ext uri="{FF2B5EF4-FFF2-40B4-BE49-F238E27FC236}">
                  <a16:creationId xmlns:a16="http://schemas.microsoft.com/office/drawing/2014/main" id="{7744FAAD-E267-4262-B7C1-4010539A9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06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434" name="Text Box 61">
              <a:extLst>
                <a:ext uri="{FF2B5EF4-FFF2-40B4-BE49-F238E27FC236}">
                  <a16:creationId xmlns:a16="http://schemas.microsoft.com/office/drawing/2014/main" id="{9F17A8D9-55DE-44EE-A5F7-BD19B0AA5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256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35" name="Text Box 63">
              <a:extLst>
                <a:ext uri="{FF2B5EF4-FFF2-40B4-BE49-F238E27FC236}">
                  <a16:creationId xmlns:a16="http://schemas.microsoft.com/office/drawing/2014/main" id="{64DA5E87-3C1D-40C3-9955-AE8262308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33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36" name="Oval 87">
              <a:extLst>
                <a:ext uri="{FF2B5EF4-FFF2-40B4-BE49-F238E27FC236}">
                  <a16:creationId xmlns:a16="http://schemas.microsoft.com/office/drawing/2014/main" id="{64E96E45-8A3A-4846-871C-FF0ED2EFE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480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37" name="Text Box 88">
              <a:extLst>
                <a:ext uri="{FF2B5EF4-FFF2-40B4-BE49-F238E27FC236}">
                  <a16:creationId xmlns:a16="http://schemas.microsoft.com/office/drawing/2014/main" id="{6BBCB789-2A91-4257-9A7A-1C1233368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48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438" name="Oval 91">
              <a:extLst>
                <a:ext uri="{FF2B5EF4-FFF2-40B4-BE49-F238E27FC236}">
                  <a16:creationId xmlns:a16="http://schemas.microsoft.com/office/drawing/2014/main" id="{31AC44A4-7336-4E16-81C3-B1B785FF4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34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39" name="Text Box 92">
              <a:extLst>
                <a:ext uri="{FF2B5EF4-FFF2-40B4-BE49-F238E27FC236}">
                  <a16:creationId xmlns:a16="http://schemas.microsoft.com/office/drawing/2014/main" id="{A354B89C-3DAB-4FC7-960D-9E2922195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34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440" name="Line 93">
              <a:extLst>
                <a:ext uri="{FF2B5EF4-FFF2-40B4-BE49-F238E27FC236}">
                  <a16:creationId xmlns:a16="http://schemas.microsoft.com/office/drawing/2014/main" id="{C89D9C99-7DAC-4108-A524-F5BB0D71D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022"/>
              <a:ext cx="0" cy="6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41" name="Line 94">
              <a:extLst>
                <a:ext uri="{FF2B5EF4-FFF2-40B4-BE49-F238E27FC236}">
                  <a16:creationId xmlns:a16="http://schemas.microsoft.com/office/drawing/2014/main" id="{1EEE6E2D-CEDA-429B-BE23-26C54206D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5" y="3022"/>
              <a:ext cx="0" cy="6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42" name="Oval 95">
              <a:extLst>
                <a:ext uri="{FF2B5EF4-FFF2-40B4-BE49-F238E27FC236}">
                  <a16:creationId xmlns:a16="http://schemas.microsoft.com/office/drawing/2014/main" id="{48E99267-F4C1-4E55-AEF4-E029014B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3" name="Oval 96">
              <a:extLst>
                <a:ext uri="{FF2B5EF4-FFF2-40B4-BE49-F238E27FC236}">
                  <a16:creationId xmlns:a16="http://schemas.microsoft.com/office/drawing/2014/main" id="{0423734C-B5E2-408B-8A2A-BA7071C6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356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4" name="Oval 97">
              <a:extLst>
                <a:ext uri="{FF2B5EF4-FFF2-40B4-BE49-F238E27FC236}">
                  <a16:creationId xmlns:a16="http://schemas.microsoft.com/office/drawing/2014/main" id="{AC2CE1C3-B9D9-4F6A-A7F7-F4B9D50BB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56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5" name="Text Box 98">
              <a:extLst>
                <a:ext uri="{FF2B5EF4-FFF2-40B4-BE49-F238E27FC236}">
                  <a16:creationId xmlns:a16="http://schemas.microsoft.com/office/drawing/2014/main" id="{32206529-D1F2-45B7-9C59-6E69792FC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88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6446" name="Text Box 99">
              <a:extLst>
                <a:ext uri="{FF2B5EF4-FFF2-40B4-BE49-F238E27FC236}">
                  <a16:creationId xmlns:a16="http://schemas.microsoft.com/office/drawing/2014/main" id="{1FEBDB7C-737D-4A65-844E-A784BC085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56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6447" name="Text Box 100">
              <a:extLst>
                <a:ext uri="{FF2B5EF4-FFF2-40B4-BE49-F238E27FC236}">
                  <a16:creationId xmlns:a16="http://schemas.microsoft.com/office/drawing/2014/main" id="{CAB6385E-244E-4250-B4E5-858C69C8D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56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6448" name="Text Box 102">
              <a:extLst>
                <a:ext uri="{FF2B5EF4-FFF2-40B4-BE49-F238E27FC236}">
                  <a16:creationId xmlns:a16="http://schemas.microsoft.com/office/drawing/2014/main" id="{E1FA7E90-792E-4DBF-A7D3-1F660B26F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3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449" name="Oval 104">
              <a:extLst>
                <a:ext uri="{FF2B5EF4-FFF2-40B4-BE49-F238E27FC236}">
                  <a16:creationId xmlns:a16="http://schemas.microsoft.com/office/drawing/2014/main" id="{A08EB497-9A55-4F43-BD77-774795B7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0" name="Text Box 105">
              <a:extLst>
                <a:ext uri="{FF2B5EF4-FFF2-40B4-BE49-F238E27FC236}">
                  <a16:creationId xmlns:a16="http://schemas.microsoft.com/office/drawing/2014/main" id="{3699ECBB-4CFA-4763-81E6-6C9EBC261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88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6451" name="Text Box 107">
              <a:extLst>
                <a:ext uri="{FF2B5EF4-FFF2-40B4-BE49-F238E27FC236}">
                  <a16:creationId xmlns:a16="http://schemas.microsoft.com/office/drawing/2014/main" id="{36D5D8B4-7E5E-4115-A7A5-07BA8F6AF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160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52" name="Text Box 108">
              <a:extLst>
                <a:ext uri="{FF2B5EF4-FFF2-40B4-BE49-F238E27FC236}">
                  <a16:creationId xmlns:a16="http://schemas.microsoft.com/office/drawing/2014/main" id="{CD7D0264-8080-47C1-8900-4D5F01ED8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024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53" name="Text Box 109">
              <a:extLst>
                <a:ext uri="{FF2B5EF4-FFF2-40B4-BE49-F238E27FC236}">
                  <a16:creationId xmlns:a16="http://schemas.microsoft.com/office/drawing/2014/main" id="{927C6E97-776E-4620-8901-E5F80F31A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56" y="2659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54" name="Text Box 110">
              <a:extLst>
                <a:ext uri="{FF2B5EF4-FFF2-40B4-BE49-F238E27FC236}">
                  <a16:creationId xmlns:a16="http://schemas.microsoft.com/office/drawing/2014/main" id="{9970374C-3DCB-4A13-99A9-B924E8C81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55" y="2659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455" name="Text Box 111">
              <a:extLst>
                <a:ext uri="{FF2B5EF4-FFF2-40B4-BE49-F238E27FC236}">
                  <a16:creationId xmlns:a16="http://schemas.microsoft.com/office/drawing/2014/main" id="{3FF3C615-8BCF-4E92-A036-4A8A61724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08" y="2614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92" name="Rectangle 56">
            <a:extLst>
              <a:ext uri="{FF2B5EF4-FFF2-40B4-BE49-F238E27FC236}">
                <a16:creationId xmlns:a16="http://schemas.microsoft.com/office/drawing/2014/main" id="{33574849-981B-40FA-ADFE-2BC6EA0C3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41438"/>
            <a:ext cx="2881313" cy="574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378000" tIns="190800"/>
          <a:lstStyle/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TSP</a:t>
            </a:r>
            <a:r>
              <a:rPr lang="zh-CN" altLang="en-US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问题分析</a:t>
            </a:r>
            <a:r>
              <a:rPr lang="zh-CN" altLang="en-US" sz="22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：</a:t>
            </a:r>
            <a:endParaRPr lang="zh-CN" altLang="en-US" sz="2200" b="1" kern="0" dirty="0">
              <a:solidFill>
                <a:srgbClr val="1F1FF5"/>
              </a:solidFill>
              <a:latin typeface="Times New Roman" pitchFamily="18" charset="0"/>
              <a:ea typeface="+mn-ea"/>
              <a:sym typeface="Symbol" pitchFamily="18" charset="2"/>
            </a:endParaRPr>
          </a:p>
        </p:txBody>
      </p:sp>
      <p:sp>
        <p:nvSpPr>
          <p:cNvPr id="93" name="WordArt 11">
            <a:extLst>
              <a:ext uri="{FF2B5EF4-FFF2-40B4-BE49-F238E27FC236}">
                <a16:creationId xmlns:a16="http://schemas.microsoft.com/office/drawing/2014/main" id="{EFDBD81C-2251-47EC-BFA4-B8531D206F4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E49EE9-65EB-4CBD-B8E8-6A267B5E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E70-06F3-4C92-AB37-2DE64D7A51CA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D73BF-3380-44F4-BBF7-165FF01B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3C4098-638E-4064-A7D0-1A0E61C5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>
            <a:extLst>
              <a:ext uri="{FF2B5EF4-FFF2-40B4-BE49-F238E27FC236}">
                <a16:creationId xmlns:a16="http://schemas.microsoft.com/office/drawing/2014/main" id="{413E2DE0-159C-4F18-ABFF-AAC621C78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005263"/>
            <a:ext cx="431800" cy="792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76973679-C164-486D-AEF9-8D7681E862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005263"/>
            <a:ext cx="215900" cy="7191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77655216-08F8-4693-B88B-4D46FF4011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429000"/>
            <a:ext cx="1587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11D341DF-872B-43E5-9BA5-3B83C194B0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708275"/>
            <a:ext cx="1587" cy="649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14" name="Line 10">
            <a:extLst>
              <a:ext uri="{FF2B5EF4-FFF2-40B4-BE49-F238E27FC236}">
                <a16:creationId xmlns:a16="http://schemas.microsoft.com/office/drawing/2014/main" id="{FDABE0FB-EE95-46F4-B777-1DA058B36E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357563"/>
            <a:ext cx="1150938" cy="5762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15" name="Line 11">
            <a:extLst>
              <a:ext uri="{FF2B5EF4-FFF2-40B4-BE49-F238E27FC236}">
                <a16:creationId xmlns:a16="http://schemas.microsoft.com/office/drawing/2014/main" id="{805128DC-998F-48DB-B084-9CA49B6DC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3932238"/>
            <a:ext cx="8636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16" name="Line 12">
            <a:extLst>
              <a:ext uri="{FF2B5EF4-FFF2-40B4-BE49-F238E27FC236}">
                <a16:creationId xmlns:a16="http://schemas.microsoft.com/office/drawing/2014/main" id="{4A50FC0A-9C82-4756-9ED9-DD37CB5246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17" name="Line 13">
            <a:extLst>
              <a:ext uri="{FF2B5EF4-FFF2-40B4-BE49-F238E27FC236}">
                <a16:creationId xmlns:a16="http://schemas.microsoft.com/office/drawing/2014/main" id="{D73FE3F0-7350-4189-BCDE-45F73BAA54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18" name="Line 14">
            <a:extLst>
              <a:ext uri="{FF2B5EF4-FFF2-40B4-BE49-F238E27FC236}">
                <a16:creationId xmlns:a16="http://schemas.microsoft.com/office/drawing/2014/main" id="{3A4DE78B-B030-4C3A-84CF-583BA7D81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19" name="Line 15">
            <a:extLst>
              <a:ext uri="{FF2B5EF4-FFF2-40B4-BE49-F238E27FC236}">
                <a16:creationId xmlns:a16="http://schemas.microsoft.com/office/drawing/2014/main" id="{B4324405-4837-478F-A2FB-8756DCC54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20" name="Line 16">
            <a:extLst>
              <a:ext uri="{FF2B5EF4-FFF2-40B4-BE49-F238E27FC236}">
                <a16:creationId xmlns:a16="http://schemas.microsoft.com/office/drawing/2014/main" id="{006AEED2-8117-4D9E-BCEE-12F7A9A84D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3282950"/>
            <a:ext cx="1655762" cy="650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21" name="Line 17">
            <a:extLst>
              <a:ext uri="{FF2B5EF4-FFF2-40B4-BE49-F238E27FC236}">
                <a16:creationId xmlns:a16="http://schemas.microsoft.com/office/drawing/2014/main" id="{A4C21371-3835-4F93-A740-998BB4644A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3932238"/>
            <a:ext cx="863600" cy="866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22" name="Line 18">
            <a:extLst>
              <a:ext uri="{FF2B5EF4-FFF2-40B4-BE49-F238E27FC236}">
                <a16:creationId xmlns:a16="http://schemas.microsoft.com/office/drawing/2014/main" id="{796740A8-B4CF-485F-AC5D-AAFA5EE26F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3932238"/>
            <a:ext cx="73025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23" name="Line 19">
            <a:extLst>
              <a:ext uri="{FF2B5EF4-FFF2-40B4-BE49-F238E27FC236}">
                <a16:creationId xmlns:a16="http://schemas.microsoft.com/office/drawing/2014/main" id="{794F331E-3083-4E34-96FB-9A88173D0D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4513" y="3932238"/>
            <a:ext cx="4318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24" name="Oval 24">
            <a:extLst>
              <a:ext uri="{FF2B5EF4-FFF2-40B4-BE49-F238E27FC236}">
                <a16:creationId xmlns:a16="http://schemas.microsoft.com/office/drawing/2014/main" id="{EB398CAE-4F38-4FA4-A683-12B5BDED2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686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5" name="Oval 25">
            <a:extLst>
              <a:ext uri="{FF2B5EF4-FFF2-40B4-BE49-F238E27FC236}">
                <a16:creationId xmlns:a16="http://schemas.microsoft.com/office/drawing/2014/main" id="{AE976B54-351A-4342-83B2-871521FA8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6" name="Oval 26">
            <a:extLst>
              <a:ext uri="{FF2B5EF4-FFF2-40B4-BE49-F238E27FC236}">
                <a16:creationId xmlns:a16="http://schemas.microsoft.com/office/drawing/2014/main" id="{40196C97-5DCD-4507-92FD-20C720A1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7" name="Oval 27">
            <a:extLst>
              <a:ext uri="{FF2B5EF4-FFF2-40B4-BE49-F238E27FC236}">
                <a16:creationId xmlns:a16="http://schemas.microsoft.com/office/drawing/2014/main" id="{6C7CAFF7-2B6B-498F-B1C4-0625A9D69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8" name="Oval 28">
            <a:extLst>
              <a:ext uri="{FF2B5EF4-FFF2-40B4-BE49-F238E27FC236}">
                <a16:creationId xmlns:a16="http://schemas.microsoft.com/office/drawing/2014/main" id="{2A16D12D-3976-4D8F-BCB6-7D197E91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9" name="Oval 29">
            <a:extLst>
              <a:ext uri="{FF2B5EF4-FFF2-40B4-BE49-F238E27FC236}">
                <a16:creationId xmlns:a16="http://schemas.microsoft.com/office/drawing/2014/main" id="{66B2E0A1-30B9-49AB-AD4A-47E7AE47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0" name="Oval 30">
            <a:extLst>
              <a:ext uri="{FF2B5EF4-FFF2-40B4-BE49-F238E27FC236}">
                <a16:creationId xmlns:a16="http://schemas.microsoft.com/office/drawing/2014/main" id="{9F71D332-8323-4B3E-863F-53A465ABE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1" name="Oval 31">
            <a:extLst>
              <a:ext uri="{FF2B5EF4-FFF2-40B4-BE49-F238E27FC236}">
                <a16:creationId xmlns:a16="http://schemas.microsoft.com/office/drawing/2014/main" id="{ED5B896F-874E-4F1B-86F3-246B0449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2" name="Oval 32">
            <a:extLst>
              <a:ext uri="{FF2B5EF4-FFF2-40B4-BE49-F238E27FC236}">
                <a16:creationId xmlns:a16="http://schemas.microsoft.com/office/drawing/2014/main" id="{1FB2C226-4E3D-45D3-BADD-DA1C19BBD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3" name="Oval 33">
            <a:extLst>
              <a:ext uri="{FF2B5EF4-FFF2-40B4-BE49-F238E27FC236}">
                <a16:creationId xmlns:a16="http://schemas.microsoft.com/office/drawing/2014/main" id="{E4ED250C-E5CE-4E3B-BB5E-F3B20765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4" name="Oval 34">
            <a:extLst>
              <a:ext uri="{FF2B5EF4-FFF2-40B4-BE49-F238E27FC236}">
                <a16:creationId xmlns:a16="http://schemas.microsoft.com/office/drawing/2014/main" id="{78A3134E-DE5C-460F-998D-C9A64BF9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5" name="Text Box 35">
            <a:extLst>
              <a:ext uri="{FF2B5EF4-FFF2-40B4-BE49-F238E27FC236}">
                <a16:creationId xmlns:a16="http://schemas.microsoft.com/office/drawing/2014/main" id="{C2A18124-FE85-486B-8327-15CD8E9E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0686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7436" name="Text Box 36">
            <a:extLst>
              <a:ext uri="{FF2B5EF4-FFF2-40B4-BE49-F238E27FC236}">
                <a16:creationId xmlns:a16="http://schemas.microsoft.com/office/drawing/2014/main" id="{75B41F33-FC97-4944-B968-AFC40210B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7437" name="Text Box 37">
            <a:extLst>
              <a:ext uri="{FF2B5EF4-FFF2-40B4-BE49-F238E27FC236}">
                <a16:creationId xmlns:a16="http://schemas.microsoft.com/office/drawing/2014/main" id="{D1272D0F-E5FD-4287-9A28-373B1D5E7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7438" name="Text Box 38">
            <a:extLst>
              <a:ext uri="{FF2B5EF4-FFF2-40B4-BE49-F238E27FC236}">
                <a16:creationId xmlns:a16="http://schemas.microsoft.com/office/drawing/2014/main" id="{74C4186B-4226-4B02-AA3A-27F425BB7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7439" name="Text Box 39">
            <a:extLst>
              <a:ext uri="{FF2B5EF4-FFF2-40B4-BE49-F238E27FC236}">
                <a16:creationId xmlns:a16="http://schemas.microsoft.com/office/drawing/2014/main" id="{3B188C5E-0548-4B83-9BB1-289EC7F6B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7440" name="Text Box 40">
            <a:extLst>
              <a:ext uri="{FF2B5EF4-FFF2-40B4-BE49-F238E27FC236}">
                <a16:creationId xmlns:a16="http://schemas.microsoft.com/office/drawing/2014/main" id="{12B01D93-755C-406C-AEAA-8B75AE7E7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7441" name="Text Box 41">
            <a:extLst>
              <a:ext uri="{FF2B5EF4-FFF2-40B4-BE49-F238E27FC236}">
                <a16:creationId xmlns:a16="http://schemas.microsoft.com/office/drawing/2014/main" id="{606F9078-F812-4B5F-927B-8BC6BD5B1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7442" name="Text Box 42">
            <a:extLst>
              <a:ext uri="{FF2B5EF4-FFF2-40B4-BE49-F238E27FC236}">
                <a16:creationId xmlns:a16="http://schemas.microsoft.com/office/drawing/2014/main" id="{1336B81D-9380-4FA8-9DAE-8E5AEB93C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7443" name="Text Box 43">
            <a:extLst>
              <a:ext uri="{FF2B5EF4-FFF2-40B4-BE49-F238E27FC236}">
                <a16:creationId xmlns:a16="http://schemas.microsoft.com/office/drawing/2014/main" id="{B99266A3-3D10-4DAD-9454-BE3B3F57E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7444" name="Text Box 44">
            <a:extLst>
              <a:ext uri="{FF2B5EF4-FFF2-40B4-BE49-F238E27FC236}">
                <a16:creationId xmlns:a16="http://schemas.microsoft.com/office/drawing/2014/main" id="{5C196F67-811A-4FC1-9348-4CDCD01E8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7445" name="Text Box 45">
            <a:extLst>
              <a:ext uri="{FF2B5EF4-FFF2-40B4-BE49-F238E27FC236}">
                <a16:creationId xmlns:a16="http://schemas.microsoft.com/office/drawing/2014/main" id="{736FA2D7-D12F-410A-9BDC-5A7E01165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7446" name="Text Box 46">
            <a:extLst>
              <a:ext uri="{FF2B5EF4-FFF2-40B4-BE49-F238E27FC236}">
                <a16:creationId xmlns:a16="http://schemas.microsoft.com/office/drawing/2014/main" id="{DC1DA0BA-164D-4EA4-86A5-C23746C9C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47" name="Text Box 47">
            <a:extLst>
              <a:ext uri="{FF2B5EF4-FFF2-40B4-BE49-F238E27FC236}">
                <a16:creationId xmlns:a16="http://schemas.microsoft.com/office/drawing/2014/main" id="{23017909-32EE-43D2-A088-974664BC72C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16013" y="40052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48" name="Text Box 48">
            <a:extLst>
              <a:ext uri="{FF2B5EF4-FFF2-40B4-BE49-F238E27FC236}">
                <a16:creationId xmlns:a16="http://schemas.microsoft.com/office/drawing/2014/main" id="{686FAC87-DFFF-4C99-AAF2-9D430C487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371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49" name="Text Box 49">
            <a:extLst>
              <a:ext uri="{FF2B5EF4-FFF2-40B4-BE49-F238E27FC236}">
                <a16:creationId xmlns:a16="http://schemas.microsoft.com/office/drawing/2014/main" id="{D5FB61F0-03DE-4A5A-B83A-022577F40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50" name="Text Box 50">
            <a:extLst>
              <a:ext uri="{FF2B5EF4-FFF2-40B4-BE49-F238E27FC236}">
                <a16:creationId xmlns:a16="http://schemas.microsoft.com/office/drawing/2014/main" id="{DD5C5F46-52B9-4DB2-8CE5-DADD6D12E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51" name="Text Box 51">
            <a:extLst>
              <a:ext uri="{FF2B5EF4-FFF2-40B4-BE49-F238E27FC236}">
                <a16:creationId xmlns:a16="http://schemas.microsoft.com/office/drawing/2014/main" id="{EC964A97-75D7-47D3-9249-2303929FEA2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65750" y="53006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52" name="Text Box 52">
            <a:extLst>
              <a:ext uri="{FF2B5EF4-FFF2-40B4-BE49-F238E27FC236}">
                <a16:creationId xmlns:a16="http://schemas.microsoft.com/office/drawing/2014/main" id="{428988A7-F218-4CF8-AFCF-10E9F3F2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7082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53" name="Text Box 53">
            <a:extLst>
              <a:ext uri="{FF2B5EF4-FFF2-40B4-BE49-F238E27FC236}">
                <a16:creationId xmlns:a16="http://schemas.microsoft.com/office/drawing/2014/main" id="{76980A11-5A3B-41E4-B0F7-026E3FD1C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845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54" name="Text Box 54">
            <a:extLst>
              <a:ext uri="{FF2B5EF4-FFF2-40B4-BE49-F238E27FC236}">
                <a16:creationId xmlns:a16="http://schemas.microsoft.com/office/drawing/2014/main" id="{1D4AE887-39B5-4449-A57A-2890BCAE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55" name="Text Box 55">
            <a:extLst>
              <a:ext uri="{FF2B5EF4-FFF2-40B4-BE49-F238E27FC236}">
                <a16:creationId xmlns:a16="http://schemas.microsoft.com/office/drawing/2014/main" id="{245905B5-2438-4471-9B2B-B227C1841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56" name="Oval 73">
            <a:extLst>
              <a:ext uri="{FF2B5EF4-FFF2-40B4-BE49-F238E27FC236}">
                <a16:creationId xmlns:a16="http://schemas.microsoft.com/office/drawing/2014/main" id="{BDF3B25E-A346-4576-81EC-480DA8D79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349500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57" name="Text Box 74">
            <a:extLst>
              <a:ext uri="{FF2B5EF4-FFF2-40B4-BE49-F238E27FC236}">
                <a16:creationId xmlns:a16="http://schemas.microsoft.com/office/drawing/2014/main" id="{0BA4994B-A388-4DC1-B898-A2416EA5A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3495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7458" name="Oval 75">
            <a:extLst>
              <a:ext uri="{FF2B5EF4-FFF2-40B4-BE49-F238E27FC236}">
                <a16:creationId xmlns:a16="http://schemas.microsoft.com/office/drawing/2014/main" id="{B9C8C7FA-8F2C-44E3-9B4D-C98677E1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163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59" name="Text Box 76">
            <a:extLst>
              <a:ext uri="{FF2B5EF4-FFF2-40B4-BE49-F238E27FC236}">
                <a16:creationId xmlns:a16="http://schemas.microsoft.com/office/drawing/2014/main" id="{5A4DA499-AB2B-4B69-9123-04D1EE145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7460" name="Line 77">
            <a:extLst>
              <a:ext uri="{FF2B5EF4-FFF2-40B4-BE49-F238E27FC236}">
                <a16:creationId xmlns:a16="http://schemas.microsoft.com/office/drawing/2014/main" id="{4E5074CE-6D51-4266-AFA8-1ABB72AE4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61" name="Line 78">
            <a:extLst>
              <a:ext uri="{FF2B5EF4-FFF2-40B4-BE49-F238E27FC236}">
                <a16:creationId xmlns:a16="http://schemas.microsoft.com/office/drawing/2014/main" id="{0B0DC49F-F4EF-4571-9463-C029C28C02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62" name="Oval 79">
            <a:extLst>
              <a:ext uri="{FF2B5EF4-FFF2-40B4-BE49-F238E27FC236}">
                <a16:creationId xmlns:a16="http://schemas.microsoft.com/office/drawing/2014/main" id="{273446C9-6095-4CF1-8C44-0A5B59D8B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63" name="Oval 80">
            <a:extLst>
              <a:ext uri="{FF2B5EF4-FFF2-40B4-BE49-F238E27FC236}">
                <a16:creationId xmlns:a16="http://schemas.microsoft.com/office/drawing/2014/main" id="{082E7922-E7DC-46B3-B4B1-BAD0F4BC3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64" name="Oval 81">
            <a:extLst>
              <a:ext uri="{FF2B5EF4-FFF2-40B4-BE49-F238E27FC236}">
                <a16:creationId xmlns:a16="http://schemas.microsoft.com/office/drawing/2014/main" id="{68090E2B-45F2-4E1B-A81B-2699D4DE7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65" name="Text Box 82">
            <a:extLst>
              <a:ext uri="{FF2B5EF4-FFF2-40B4-BE49-F238E27FC236}">
                <a16:creationId xmlns:a16="http://schemas.microsoft.com/office/drawing/2014/main" id="{26BF5B66-F19C-4267-A367-43F35364A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7466" name="Text Box 83">
            <a:extLst>
              <a:ext uri="{FF2B5EF4-FFF2-40B4-BE49-F238E27FC236}">
                <a16:creationId xmlns:a16="http://schemas.microsoft.com/office/drawing/2014/main" id="{D64E043C-6C6A-4E73-87A0-103C28321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7467" name="Text Box 84">
            <a:extLst>
              <a:ext uri="{FF2B5EF4-FFF2-40B4-BE49-F238E27FC236}">
                <a16:creationId xmlns:a16="http://schemas.microsoft.com/office/drawing/2014/main" id="{35EC7E99-7DE5-417E-9EC7-8D54FC2FD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7468" name="Text Box 85">
            <a:extLst>
              <a:ext uri="{FF2B5EF4-FFF2-40B4-BE49-F238E27FC236}">
                <a16:creationId xmlns:a16="http://schemas.microsoft.com/office/drawing/2014/main" id="{A849E0A3-7E3F-4727-8A47-87DBFC925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69" name="Oval 86">
            <a:extLst>
              <a:ext uri="{FF2B5EF4-FFF2-40B4-BE49-F238E27FC236}">
                <a16:creationId xmlns:a16="http://schemas.microsoft.com/office/drawing/2014/main" id="{B127E578-4F45-413E-908D-A3E3D2C9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70" name="Text Box 87">
            <a:extLst>
              <a:ext uri="{FF2B5EF4-FFF2-40B4-BE49-F238E27FC236}">
                <a16:creationId xmlns:a16="http://schemas.microsoft.com/office/drawing/2014/main" id="{095B6AB2-A9F4-47E3-9030-6DAD30EE0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7471" name="Text Box 88">
            <a:extLst>
              <a:ext uri="{FF2B5EF4-FFF2-40B4-BE49-F238E27FC236}">
                <a16:creationId xmlns:a16="http://schemas.microsoft.com/office/drawing/2014/main" id="{A31B98BC-0458-4C31-AC62-C542C9B0D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429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72" name="Text Box 89">
            <a:extLst>
              <a:ext uri="{FF2B5EF4-FFF2-40B4-BE49-F238E27FC236}">
                <a16:creationId xmlns:a16="http://schemas.microsoft.com/office/drawing/2014/main" id="{039FEDFF-F753-4CB4-99E5-911454E3D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2131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73" name="Text Box 90">
            <a:extLst>
              <a:ext uri="{FF2B5EF4-FFF2-40B4-BE49-F238E27FC236}">
                <a16:creationId xmlns:a16="http://schemas.microsoft.com/office/drawing/2014/main" id="{B3E99DE1-A945-4B57-93E5-044341C2C8D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35150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74" name="Text Box 91">
            <a:extLst>
              <a:ext uri="{FF2B5EF4-FFF2-40B4-BE49-F238E27FC236}">
                <a16:creationId xmlns:a16="http://schemas.microsoft.com/office/drawing/2014/main" id="{D7281739-A280-4756-A911-D4F92C3E4D2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27313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75" name="Text Box 92">
            <a:extLst>
              <a:ext uri="{FF2B5EF4-FFF2-40B4-BE49-F238E27FC236}">
                <a16:creationId xmlns:a16="http://schemas.microsoft.com/office/drawing/2014/main" id="{5CBD0D8D-A55D-48DD-BAB7-04B9501CB1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346450" y="41497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1587" name="Line 99">
            <a:extLst>
              <a:ext uri="{FF2B5EF4-FFF2-40B4-BE49-F238E27FC236}">
                <a16:creationId xmlns:a16="http://schemas.microsoft.com/office/drawing/2014/main" id="{960F7F25-142C-434D-98FD-2AEFA67769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7313" y="2997200"/>
            <a:ext cx="215900" cy="360363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477" name="Text Box 100">
            <a:extLst>
              <a:ext uri="{FF2B5EF4-FFF2-40B4-BE49-F238E27FC236}">
                <a16:creationId xmlns:a16="http://schemas.microsoft.com/office/drawing/2014/main" id="{E3ACACFD-FB90-47E1-BD93-39CFA8A7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165850"/>
            <a:ext cx="720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66</a:t>
            </a:r>
          </a:p>
        </p:txBody>
      </p:sp>
      <p:sp>
        <p:nvSpPr>
          <p:cNvPr id="191590" name="Line 102">
            <a:extLst>
              <a:ext uri="{FF2B5EF4-FFF2-40B4-BE49-F238E27FC236}">
                <a16:creationId xmlns:a16="http://schemas.microsoft.com/office/drawing/2014/main" id="{5AE96926-6464-4E95-A50F-4CED09B66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3573463"/>
            <a:ext cx="431800" cy="360362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1591" name="Line 103">
            <a:extLst>
              <a:ext uri="{FF2B5EF4-FFF2-40B4-BE49-F238E27FC236}">
                <a16:creationId xmlns:a16="http://schemas.microsoft.com/office/drawing/2014/main" id="{9B98CD8F-8A28-418A-9628-6F1EB042CA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313" y="4365625"/>
            <a:ext cx="287337" cy="647700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1597" name="Line 109">
            <a:extLst>
              <a:ext uri="{FF2B5EF4-FFF2-40B4-BE49-F238E27FC236}">
                <a16:creationId xmlns:a16="http://schemas.microsoft.com/office/drawing/2014/main" id="{0198ED35-9C18-4762-9E27-28D66E35ED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5734050"/>
            <a:ext cx="0" cy="358775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grpSp>
        <p:nvGrpSpPr>
          <p:cNvPr id="17481" name="Group 150">
            <a:extLst>
              <a:ext uri="{FF2B5EF4-FFF2-40B4-BE49-F238E27FC236}">
                <a16:creationId xmlns:a16="http://schemas.microsoft.com/office/drawing/2014/main" id="{0C000967-F4F8-47BE-A382-7106A9534F80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981075"/>
            <a:ext cx="3024187" cy="2268538"/>
            <a:chOff x="3742" y="1480"/>
            <a:chExt cx="1905" cy="1429"/>
          </a:xfrm>
        </p:grpSpPr>
        <p:sp>
          <p:nvSpPr>
            <p:cNvPr id="17493" name="Text Box 151">
              <a:extLst>
                <a:ext uri="{FF2B5EF4-FFF2-40B4-BE49-F238E27FC236}">
                  <a16:creationId xmlns:a16="http://schemas.microsoft.com/office/drawing/2014/main" id="{EAE0C2B1-538D-49B7-99FB-DE2C82444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" y="2069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494" name="Line 152">
              <a:extLst>
                <a:ext uri="{FF2B5EF4-FFF2-40B4-BE49-F238E27FC236}">
                  <a16:creationId xmlns:a16="http://schemas.microsoft.com/office/drawing/2014/main" id="{DDDC7F8E-D619-4154-906C-B422BEA26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97"/>
              <a:ext cx="136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7495" name="Line 153">
              <a:extLst>
                <a:ext uri="{FF2B5EF4-FFF2-40B4-BE49-F238E27FC236}">
                  <a16:creationId xmlns:a16="http://schemas.microsoft.com/office/drawing/2014/main" id="{43889AC4-4979-4175-A64E-92E4F9BCF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97"/>
              <a:ext cx="1225" cy="8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7496" name="Line 154">
              <a:extLst>
                <a:ext uri="{FF2B5EF4-FFF2-40B4-BE49-F238E27FC236}">
                  <a16:creationId xmlns:a16="http://schemas.microsoft.com/office/drawing/2014/main" id="{22AC2F9B-07FE-418B-924E-4AAA5B096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50"/>
              <a:ext cx="1270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7497" name="Line 155">
              <a:extLst>
                <a:ext uri="{FF2B5EF4-FFF2-40B4-BE49-F238E27FC236}">
                  <a16:creationId xmlns:a16="http://schemas.microsoft.com/office/drawing/2014/main" id="{F76EA545-CF68-4A44-8874-B7C2897D1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659"/>
              <a:ext cx="1315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7498" name="Line 156">
              <a:extLst>
                <a:ext uri="{FF2B5EF4-FFF2-40B4-BE49-F238E27FC236}">
                  <a16:creationId xmlns:a16="http://schemas.microsoft.com/office/drawing/2014/main" id="{E833BA0E-2A0C-4317-91F0-4F54176F1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1797"/>
              <a:ext cx="1" cy="8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7499" name="Line 157">
              <a:extLst>
                <a:ext uri="{FF2B5EF4-FFF2-40B4-BE49-F238E27FC236}">
                  <a16:creationId xmlns:a16="http://schemas.microsoft.com/office/drawing/2014/main" id="{57FD3738-C197-4394-9148-86C02F160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4" y="1706"/>
              <a:ext cx="0" cy="8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7500" name="Oval 158">
              <a:extLst>
                <a:ext uri="{FF2B5EF4-FFF2-40B4-BE49-F238E27FC236}">
                  <a16:creationId xmlns:a16="http://schemas.microsoft.com/office/drawing/2014/main" id="{1DB3A04B-D2B5-4FBC-873A-F9FA43D84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501" name="Oval 159">
              <a:extLst>
                <a:ext uri="{FF2B5EF4-FFF2-40B4-BE49-F238E27FC236}">
                  <a16:creationId xmlns:a16="http://schemas.microsoft.com/office/drawing/2014/main" id="{A231FEE8-5170-4B0E-BAC6-13A5180A8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502" name="Oval 160">
              <a:extLst>
                <a:ext uri="{FF2B5EF4-FFF2-40B4-BE49-F238E27FC236}">
                  <a16:creationId xmlns:a16="http://schemas.microsoft.com/office/drawing/2014/main" id="{C304670F-AAD6-428C-9D20-B839AE4E0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503" name="Text Box 161">
              <a:extLst>
                <a:ext uri="{FF2B5EF4-FFF2-40B4-BE49-F238E27FC236}">
                  <a16:creationId xmlns:a16="http://schemas.microsoft.com/office/drawing/2014/main" id="{1C5F307A-5F38-47B6-B777-041FE0B5D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504" name="Text Box 162">
              <a:extLst>
                <a:ext uri="{FF2B5EF4-FFF2-40B4-BE49-F238E27FC236}">
                  <a16:creationId xmlns:a16="http://schemas.microsoft.com/office/drawing/2014/main" id="{8EC72AA5-F99C-448D-855F-D3DAF865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505" name="Text Box 163">
              <a:extLst>
                <a:ext uri="{FF2B5EF4-FFF2-40B4-BE49-F238E27FC236}">
                  <a16:creationId xmlns:a16="http://schemas.microsoft.com/office/drawing/2014/main" id="{4F4ACB40-864C-4BF7-B22F-B9C98F9F6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506" name="Text Box 164">
              <a:extLst>
                <a:ext uri="{FF2B5EF4-FFF2-40B4-BE49-F238E27FC236}">
                  <a16:creationId xmlns:a16="http://schemas.microsoft.com/office/drawing/2014/main" id="{D8AFB195-C164-45E8-B4A0-F03382395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250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07" name="Text Box 165">
              <a:extLst>
                <a:ext uri="{FF2B5EF4-FFF2-40B4-BE49-F238E27FC236}">
                  <a16:creationId xmlns:a16="http://schemas.microsoft.com/office/drawing/2014/main" id="{811FBF74-924E-4F78-A880-D08E0E304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27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508" name="Oval 166">
              <a:extLst>
                <a:ext uri="{FF2B5EF4-FFF2-40B4-BE49-F238E27FC236}">
                  <a16:creationId xmlns:a16="http://schemas.microsoft.com/office/drawing/2014/main" id="{D9321EE4-3BC3-4EF9-B73A-27AFC2CB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161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509" name="Text Box 167">
              <a:extLst>
                <a:ext uri="{FF2B5EF4-FFF2-40B4-BE49-F238E27FC236}">
                  <a16:creationId xmlns:a16="http://schemas.microsoft.com/office/drawing/2014/main" id="{B651C797-3960-400F-9C4C-7EB9EDBA7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510" name="Text Box 168">
              <a:extLst>
                <a:ext uri="{FF2B5EF4-FFF2-40B4-BE49-F238E27FC236}">
                  <a16:creationId xmlns:a16="http://schemas.microsoft.com/office/drawing/2014/main" id="{33576385-3CD5-449B-A04A-F6DAD6189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06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511" name="Text Box 169">
              <a:extLst>
                <a:ext uri="{FF2B5EF4-FFF2-40B4-BE49-F238E27FC236}">
                  <a16:creationId xmlns:a16="http://schemas.microsoft.com/office/drawing/2014/main" id="{4A156C49-9837-45B6-BA98-2F796EA5C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6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7512" name="Text Box 170">
              <a:extLst>
                <a:ext uri="{FF2B5EF4-FFF2-40B4-BE49-F238E27FC236}">
                  <a16:creationId xmlns:a16="http://schemas.microsoft.com/office/drawing/2014/main" id="{FD2C84A3-F311-4024-A269-A90D584E7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80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17483" name="Text Box 176">
            <a:extLst>
              <a:ext uri="{FF2B5EF4-FFF2-40B4-BE49-F238E27FC236}">
                <a16:creationId xmlns:a16="http://schemas.microsoft.com/office/drawing/2014/main" id="{BCADA546-701F-4CAD-9C74-C9C4DD56B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34766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最短路径</a:t>
            </a:r>
          </a:p>
        </p:txBody>
      </p:sp>
      <p:sp>
        <p:nvSpPr>
          <p:cNvPr id="191665" name="Text Box 177">
            <a:extLst>
              <a:ext uri="{FF2B5EF4-FFF2-40B4-BE49-F238E27FC236}">
                <a16:creationId xmlns:a16="http://schemas.microsoft.com/office/drawing/2014/main" id="{FAFEB388-C5F1-4BCB-B460-FE07E8D28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3968750"/>
            <a:ext cx="719138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sp>
        <p:nvSpPr>
          <p:cNvPr id="191666" name="Text Box 178">
            <a:extLst>
              <a:ext uri="{FF2B5EF4-FFF2-40B4-BE49-F238E27FC236}">
                <a16:creationId xmlns:a16="http://schemas.microsoft.com/office/drawing/2014/main" id="{F8687F7C-F753-45D1-A50B-7966D0C64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4349750"/>
            <a:ext cx="720725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</a:p>
        </p:txBody>
      </p:sp>
      <p:sp>
        <p:nvSpPr>
          <p:cNvPr id="17486" name="Text Box 179">
            <a:extLst>
              <a:ext uri="{FF2B5EF4-FFF2-40B4-BE49-F238E27FC236}">
                <a16:creationId xmlns:a16="http://schemas.microsoft.com/office/drawing/2014/main" id="{7A0F4AFE-33BB-4E17-9EC8-CFE0CB33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1668" name="Text Box 180">
            <a:extLst>
              <a:ext uri="{FF2B5EF4-FFF2-40B4-BE49-F238E27FC236}">
                <a16:creationId xmlns:a16="http://schemas.microsoft.com/office/drawing/2014/main" id="{A29F0727-5EBA-4F08-879A-E370BCF08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91669" name="Text Box 181">
            <a:extLst>
              <a:ext uri="{FF2B5EF4-FFF2-40B4-BE49-F238E27FC236}">
                <a16:creationId xmlns:a16="http://schemas.microsoft.com/office/drawing/2014/main" id="{262F78E8-FB46-4A45-90AE-ACEED72FD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91670" name="Text Box 182">
            <a:extLst>
              <a:ext uri="{FF2B5EF4-FFF2-40B4-BE49-F238E27FC236}">
                <a16:creationId xmlns:a16="http://schemas.microsoft.com/office/drawing/2014/main" id="{E47ABBBC-3843-4449-933B-6816901B8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91671" name="Text Box 183">
            <a:extLst>
              <a:ext uri="{FF2B5EF4-FFF2-40B4-BE49-F238E27FC236}">
                <a16:creationId xmlns:a16="http://schemas.microsoft.com/office/drawing/2014/main" id="{A88EACBF-A48B-43CB-AD62-C3D9AE54C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66</a:t>
            </a:r>
          </a:p>
        </p:txBody>
      </p:sp>
      <p:sp>
        <p:nvSpPr>
          <p:cNvPr id="17491" name="Text Box 184">
            <a:extLst>
              <a:ext uri="{FF2B5EF4-FFF2-40B4-BE49-F238E27FC236}">
                <a16:creationId xmlns:a16="http://schemas.microsoft.com/office/drawing/2014/main" id="{6972C512-089D-437A-888F-412D6953B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4766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节点堆栈</a:t>
            </a: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921BBA02-884B-4044-BAC5-D81D477AE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41438"/>
            <a:ext cx="2952750" cy="574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378000" tIns="190800"/>
          <a:lstStyle/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TSP</a:t>
            </a:r>
            <a:r>
              <a:rPr lang="zh-CN" altLang="en-US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问题分析</a:t>
            </a:r>
            <a:r>
              <a:rPr lang="zh-CN" altLang="en-US" sz="22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：</a:t>
            </a:r>
            <a:endParaRPr lang="zh-CN" altLang="en-US" sz="2200" b="1" kern="0" dirty="0">
              <a:solidFill>
                <a:srgbClr val="1F1FF5"/>
              </a:solidFill>
              <a:latin typeface="Times New Roman" pitchFamily="18" charset="0"/>
              <a:ea typeface="+mn-ea"/>
              <a:sym typeface="Symbol" pitchFamily="18" charset="2"/>
            </a:endParaRPr>
          </a:p>
        </p:txBody>
      </p:sp>
      <p:sp>
        <p:nvSpPr>
          <p:cNvPr id="105" name="WordArt 11">
            <a:extLst>
              <a:ext uri="{FF2B5EF4-FFF2-40B4-BE49-F238E27FC236}">
                <a16:creationId xmlns:a16="http://schemas.microsoft.com/office/drawing/2014/main" id="{E020AFA9-9795-4A0F-ACC2-8FA3DCD1D66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C51177-59D2-48E7-8D10-B5C8BA53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37BB-0BC5-4805-8604-833B96EB15C9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35FC5-E293-4915-B6AB-C04643BC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62A6E9-7327-488C-ACB3-98F12C34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91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91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91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91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665" grpId="0" animBg="1"/>
      <p:bldP spid="191666" grpId="0" animBg="1"/>
      <p:bldP spid="191668" grpId="0" animBg="1"/>
      <p:bldP spid="191669" grpId="0" animBg="1"/>
      <p:bldP spid="191670" grpId="0" animBg="1"/>
      <p:bldP spid="1916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40" name="Text Box 152">
            <a:extLst>
              <a:ext uri="{FF2B5EF4-FFF2-40B4-BE49-F238E27FC236}">
                <a16:creationId xmlns:a16="http://schemas.microsoft.com/office/drawing/2014/main" id="{950F9110-FC8C-4876-B243-2F7EE0DC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4365625"/>
            <a:ext cx="720725" cy="4032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</a:p>
        </p:txBody>
      </p:sp>
      <p:sp>
        <p:nvSpPr>
          <p:cNvPr id="18435" name="Line 2">
            <a:extLst>
              <a:ext uri="{FF2B5EF4-FFF2-40B4-BE49-F238E27FC236}">
                <a16:creationId xmlns:a16="http://schemas.microsoft.com/office/drawing/2014/main" id="{46A5642A-5093-4D60-9562-2544A8C22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005263"/>
            <a:ext cx="431800" cy="792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36" name="Line 3">
            <a:extLst>
              <a:ext uri="{FF2B5EF4-FFF2-40B4-BE49-F238E27FC236}">
                <a16:creationId xmlns:a16="http://schemas.microsoft.com/office/drawing/2014/main" id="{63C8F05E-6345-4B47-B091-6C5494A8B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005263"/>
            <a:ext cx="215900" cy="7191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37" name="Line 4">
            <a:extLst>
              <a:ext uri="{FF2B5EF4-FFF2-40B4-BE49-F238E27FC236}">
                <a16:creationId xmlns:a16="http://schemas.microsoft.com/office/drawing/2014/main" id="{A1DDBDE9-D3EC-49EA-8E34-592A67565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429000"/>
            <a:ext cx="1587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38" name="Line 5">
            <a:extLst>
              <a:ext uri="{FF2B5EF4-FFF2-40B4-BE49-F238E27FC236}">
                <a16:creationId xmlns:a16="http://schemas.microsoft.com/office/drawing/2014/main" id="{1DAEC8BA-7E5C-4BC5-BF3D-88B32CEEEC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708275"/>
            <a:ext cx="1587" cy="649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39" name="Line 6">
            <a:extLst>
              <a:ext uri="{FF2B5EF4-FFF2-40B4-BE49-F238E27FC236}">
                <a16:creationId xmlns:a16="http://schemas.microsoft.com/office/drawing/2014/main" id="{31066D81-BA63-4A80-9AFE-E3082466A7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357563"/>
            <a:ext cx="1150938" cy="5762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40" name="Line 7">
            <a:extLst>
              <a:ext uri="{FF2B5EF4-FFF2-40B4-BE49-F238E27FC236}">
                <a16:creationId xmlns:a16="http://schemas.microsoft.com/office/drawing/2014/main" id="{86D44FA8-9030-4599-9E18-1309DC9457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3932238"/>
            <a:ext cx="8636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41" name="Line 8">
            <a:extLst>
              <a:ext uri="{FF2B5EF4-FFF2-40B4-BE49-F238E27FC236}">
                <a16:creationId xmlns:a16="http://schemas.microsoft.com/office/drawing/2014/main" id="{BBB1FFBF-2583-42E7-801B-6926AB8CA5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42" name="Line 9">
            <a:extLst>
              <a:ext uri="{FF2B5EF4-FFF2-40B4-BE49-F238E27FC236}">
                <a16:creationId xmlns:a16="http://schemas.microsoft.com/office/drawing/2014/main" id="{E6055C30-2264-4707-975C-775C07351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43" name="Line 10">
            <a:extLst>
              <a:ext uri="{FF2B5EF4-FFF2-40B4-BE49-F238E27FC236}">
                <a16:creationId xmlns:a16="http://schemas.microsoft.com/office/drawing/2014/main" id="{D0DE2480-10A9-4B85-94FF-AF4F8340E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44" name="Line 11">
            <a:extLst>
              <a:ext uri="{FF2B5EF4-FFF2-40B4-BE49-F238E27FC236}">
                <a16:creationId xmlns:a16="http://schemas.microsoft.com/office/drawing/2014/main" id="{FEB259C3-3FAF-49FF-A101-C225F6FDD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45" name="Line 12">
            <a:extLst>
              <a:ext uri="{FF2B5EF4-FFF2-40B4-BE49-F238E27FC236}">
                <a16:creationId xmlns:a16="http://schemas.microsoft.com/office/drawing/2014/main" id="{69C6C58B-15FE-437F-BC1D-661DDD3ED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3282950"/>
            <a:ext cx="1655762" cy="650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46" name="Line 13">
            <a:extLst>
              <a:ext uri="{FF2B5EF4-FFF2-40B4-BE49-F238E27FC236}">
                <a16:creationId xmlns:a16="http://schemas.microsoft.com/office/drawing/2014/main" id="{F91DA85D-96AF-4F87-8BC6-30D84EEB04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3932238"/>
            <a:ext cx="863600" cy="866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47" name="Line 14">
            <a:extLst>
              <a:ext uri="{FF2B5EF4-FFF2-40B4-BE49-F238E27FC236}">
                <a16:creationId xmlns:a16="http://schemas.microsoft.com/office/drawing/2014/main" id="{6FFC1F67-A344-4FDA-9A3A-00FAD58FC2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3932238"/>
            <a:ext cx="73025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48" name="Line 15">
            <a:extLst>
              <a:ext uri="{FF2B5EF4-FFF2-40B4-BE49-F238E27FC236}">
                <a16:creationId xmlns:a16="http://schemas.microsoft.com/office/drawing/2014/main" id="{759E73EC-72FC-4224-A41D-8D894487BA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4513" y="3932238"/>
            <a:ext cx="4318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49" name="Oval 16">
            <a:extLst>
              <a:ext uri="{FF2B5EF4-FFF2-40B4-BE49-F238E27FC236}">
                <a16:creationId xmlns:a16="http://schemas.microsoft.com/office/drawing/2014/main" id="{719A0A13-7061-459B-86FB-4F44530DD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686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0" name="Oval 17">
            <a:extLst>
              <a:ext uri="{FF2B5EF4-FFF2-40B4-BE49-F238E27FC236}">
                <a16:creationId xmlns:a16="http://schemas.microsoft.com/office/drawing/2014/main" id="{F3F7DC2B-CFF1-4D1E-B008-247DD8E1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1" name="Oval 18">
            <a:extLst>
              <a:ext uri="{FF2B5EF4-FFF2-40B4-BE49-F238E27FC236}">
                <a16:creationId xmlns:a16="http://schemas.microsoft.com/office/drawing/2014/main" id="{897D7963-840F-4E6D-AB6E-B06669659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2" name="Oval 19">
            <a:extLst>
              <a:ext uri="{FF2B5EF4-FFF2-40B4-BE49-F238E27FC236}">
                <a16:creationId xmlns:a16="http://schemas.microsoft.com/office/drawing/2014/main" id="{FD40E903-70F2-47B7-9B35-604687B4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3" name="Oval 20">
            <a:extLst>
              <a:ext uri="{FF2B5EF4-FFF2-40B4-BE49-F238E27FC236}">
                <a16:creationId xmlns:a16="http://schemas.microsoft.com/office/drawing/2014/main" id="{E213C4F4-8306-4297-A68C-55451F001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4" name="Oval 21">
            <a:extLst>
              <a:ext uri="{FF2B5EF4-FFF2-40B4-BE49-F238E27FC236}">
                <a16:creationId xmlns:a16="http://schemas.microsoft.com/office/drawing/2014/main" id="{A95A9456-91D8-42AD-AD0A-A979C0EF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5" name="Oval 22">
            <a:extLst>
              <a:ext uri="{FF2B5EF4-FFF2-40B4-BE49-F238E27FC236}">
                <a16:creationId xmlns:a16="http://schemas.microsoft.com/office/drawing/2014/main" id="{60EB1A06-62E9-48BD-81B7-CE7FD954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6" name="Oval 23">
            <a:extLst>
              <a:ext uri="{FF2B5EF4-FFF2-40B4-BE49-F238E27FC236}">
                <a16:creationId xmlns:a16="http://schemas.microsoft.com/office/drawing/2014/main" id="{C19C2729-5CC0-47A7-BE06-8FCBB02EA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7" name="Oval 24">
            <a:extLst>
              <a:ext uri="{FF2B5EF4-FFF2-40B4-BE49-F238E27FC236}">
                <a16:creationId xmlns:a16="http://schemas.microsoft.com/office/drawing/2014/main" id="{5629314F-A32A-4C77-B5A8-3AD346AB3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8" name="Oval 25">
            <a:extLst>
              <a:ext uri="{FF2B5EF4-FFF2-40B4-BE49-F238E27FC236}">
                <a16:creationId xmlns:a16="http://schemas.microsoft.com/office/drawing/2014/main" id="{256220C3-FC1C-4ECD-8E97-D4491A3F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9" name="Oval 26">
            <a:extLst>
              <a:ext uri="{FF2B5EF4-FFF2-40B4-BE49-F238E27FC236}">
                <a16:creationId xmlns:a16="http://schemas.microsoft.com/office/drawing/2014/main" id="{B2111119-D6AE-41C6-8595-017C902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60" name="Text Box 27">
            <a:extLst>
              <a:ext uri="{FF2B5EF4-FFF2-40B4-BE49-F238E27FC236}">
                <a16:creationId xmlns:a16="http://schemas.microsoft.com/office/drawing/2014/main" id="{9A0EA9C0-B827-4CEB-92F6-1E9AE251C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0686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461" name="Text Box 28">
            <a:extLst>
              <a:ext uri="{FF2B5EF4-FFF2-40B4-BE49-F238E27FC236}">
                <a16:creationId xmlns:a16="http://schemas.microsoft.com/office/drawing/2014/main" id="{2479F96D-7E03-458B-90B9-3F3503457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8462" name="Text Box 29">
            <a:extLst>
              <a:ext uri="{FF2B5EF4-FFF2-40B4-BE49-F238E27FC236}">
                <a16:creationId xmlns:a16="http://schemas.microsoft.com/office/drawing/2014/main" id="{81D09E18-5FBC-42C8-88D9-523E8F43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8463" name="Text Box 30">
            <a:extLst>
              <a:ext uri="{FF2B5EF4-FFF2-40B4-BE49-F238E27FC236}">
                <a16:creationId xmlns:a16="http://schemas.microsoft.com/office/drawing/2014/main" id="{67A106E4-78C2-4723-A77D-6BB29805F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464" name="Text Box 31">
            <a:extLst>
              <a:ext uri="{FF2B5EF4-FFF2-40B4-BE49-F238E27FC236}">
                <a16:creationId xmlns:a16="http://schemas.microsoft.com/office/drawing/2014/main" id="{91ED77EB-F53F-4F26-856E-54B0D8B74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8465" name="Text Box 32">
            <a:extLst>
              <a:ext uri="{FF2B5EF4-FFF2-40B4-BE49-F238E27FC236}">
                <a16:creationId xmlns:a16="http://schemas.microsoft.com/office/drawing/2014/main" id="{0CA77AA1-C668-4FED-BA4B-F663AA7A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8466" name="Text Box 33">
            <a:extLst>
              <a:ext uri="{FF2B5EF4-FFF2-40B4-BE49-F238E27FC236}">
                <a16:creationId xmlns:a16="http://schemas.microsoft.com/office/drawing/2014/main" id="{7C43E546-A762-4B3F-B9C3-E41E2844C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8467" name="Text Box 34">
            <a:extLst>
              <a:ext uri="{FF2B5EF4-FFF2-40B4-BE49-F238E27FC236}">
                <a16:creationId xmlns:a16="http://schemas.microsoft.com/office/drawing/2014/main" id="{4DA6A470-8E00-4183-B90E-EEE441C18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8468" name="Text Box 35">
            <a:extLst>
              <a:ext uri="{FF2B5EF4-FFF2-40B4-BE49-F238E27FC236}">
                <a16:creationId xmlns:a16="http://schemas.microsoft.com/office/drawing/2014/main" id="{00DF593A-AA99-4428-9179-E2927BDAE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8469" name="Text Box 36">
            <a:extLst>
              <a:ext uri="{FF2B5EF4-FFF2-40B4-BE49-F238E27FC236}">
                <a16:creationId xmlns:a16="http://schemas.microsoft.com/office/drawing/2014/main" id="{D88F784E-01BD-4B5B-9FD5-6EFD30204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8470" name="Text Box 37">
            <a:extLst>
              <a:ext uri="{FF2B5EF4-FFF2-40B4-BE49-F238E27FC236}">
                <a16:creationId xmlns:a16="http://schemas.microsoft.com/office/drawing/2014/main" id="{057AC3CE-0FF9-4A49-8612-334F25DCE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8471" name="Text Box 38">
            <a:extLst>
              <a:ext uri="{FF2B5EF4-FFF2-40B4-BE49-F238E27FC236}">
                <a16:creationId xmlns:a16="http://schemas.microsoft.com/office/drawing/2014/main" id="{73091DDA-ABE4-4C19-BBC8-69D95197D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72" name="Text Box 39">
            <a:extLst>
              <a:ext uri="{FF2B5EF4-FFF2-40B4-BE49-F238E27FC236}">
                <a16:creationId xmlns:a16="http://schemas.microsoft.com/office/drawing/2014/main" id="{39A75049-BCF2-4CC2-958C-E3968698A85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16013" y="40052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73" name="Text Box 40">
            <a:extLst>
              <a:ext uri="{FF2B5EF4-FFF2-40B4-BE49-F238E27FC236}">
                <a16:creationId xmlns:a16="http://schemas.microsoft.com/office/drawing/2014/main" id="{C7FCC830-BBE7-450F-83C7-1CB1CD4D4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371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74" name="Text Box 41">
            <a:extLst>
              <a:ext uri="{FF2B5EF4-FFF2-40B4-BE49-F238E27FC236}">
                <a16:creationId xmlns:a16="http://schemas.microsoft.com/office/drawing/2014/main" id="{67475844-8CC7-4827-B27B-B694D2201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75" name="Text Box 42">
            <a:extLst>
              <a:ext uri="{FF2B5EF4-FFF2-40B4-BE49-F238E27FC236}">
                <a16:creationId xmlns:a16="http://schemas.microsoft.com/office/drawing/2014/main" id="{12DABEF1-06D8-4060-BDC7-A13E16E1B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76" name="Text Box 43">
            <a:extLst>
              <a:ext uri="{FF2B5EF4-FFF2-40B4-BE49-F238E27FC236}">
                <a16:creationId xmlns:a16="http://schemas.microsoft.com/office/drawing/2014/main" id="{4E0315C0-F47E-4061-97C3-F1F32B5B338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65750" y="53006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77" name="Text Box 44">
            <a:extLst>
              <a:ext uri="{FF2B5EF4-FFF2-40B4-BE49-F238E27FC236}">
                <a16:creationId xmlns:a16="http://schemas.microsoft.com/office/drawing/2014/main" id="{35F4A008-D2D9-4A77-A976-02BB4516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7082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78" name="Text Box 45">
            <a:extLst>
              <a:ext uri="{FF2B5EF4-FFF2-40B4-BE49-F238E27FC236}">
                <a16:creationId xmlns:a16="http://schemas.microsoft.com/office/drawing/2014/main" id="{64D1CD09-12FA-4BBB-B773-FF33FCA1D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845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79" name="Text Box 46">
            <a:extLst>
              <a:ext uri="{FF2B5EF4-FFF2-40B4-BE49-F238E27FC236}">
                <a16:creationId xmlns:a16="http://schemas.microsoft.com/office/drawing/2014/main" id="{82CB0940-4EB4-4D29-8787-62FCB6463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80" name="Text Box 47">
            <a:extLst>
              <a:ext uri="{FF2B5EF4-FFF2-40B4-BE49-F238E27FC236}">
                <a16:creationId xmlns:a16="http://schemas.microsoft.com/office/drawing/2014/main" id="{80223D63-58EE-4C9B-9EA4-B13171437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81" name="Oval 49">
            <a:extLst>
              <a:ext uri="{FF2B5EF4-FFF2-40B4-BE49-F238E27FC236}">
                <a16:creationId xmlns:a16="http://schemas.microsoft.com/office/drawing/2014/main" id="{20F23AE2-2986-4762-AFB8-7A333AF0C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349500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82" name="Text Box 50">
            <a:extLst>
              <a:ext uri="{FF2B5EF4-FFF2-40B4-BE49-F238E27FC236}">
                <a16:creationId xmlns:a16="http://schemas.microsoft.com/office/drawing/2014/main" id="{723890D6-1C75-4EEA-BE9E-E1102B0C9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3495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483" name="Oval 51">
            <a:extLst>
              <a:ext uri="{FF2B5EF4-FFF2-40B4-BE49-F238E27FC236}">
                <a16:creationId xmlns:a16="http://schemas.microsoft.com/office/drawing/2014/main" id="{9A383F52-4F95-4FCD-9974-0C9B3120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163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84" name="Text Box 52">
            <a:extLst>
              <a:ext uri="{FF2B5EF4-FFF2-40B4-BE49-F238E27FC236}">
                <a16:creationId xmlns:a16="http://schemas.microsoft.com/office/drawing/2014/main" id="{A4B7106D-690C-4147-9FCD-02C20A2A2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485" name="Line 53">
            <a:extLst>
              <a:ext uri="{FF2B5EF4-FFF2-40B4-BE49-F238E27FC236}">
                <a16:creationId xmlns:a16="http://schemas.microsoft.com/office/drawing/2014/main" id="{EA57029A-584B-4DC0-8A5F-97CD701CF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86" name="Line 54">
            <a:extLst>
              <a:ext uri="{FF2B5EF4-FFF2-40B4-BE49-F238E27FC236}">
                <a16:creationId xmlns:a16="http://schemas.microsoft.com/office/drawing/2014/main" id="{F9AB03F6-867A-4765-8C73-F1A31A097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487" name="Oval 55">
            <a:extLst>
              <a:ext uri="{FF2B5EF4-FFF2-40B4-BE49-F238E27FC236}">
                <a16:creationId xmlns:a16="http://schemas.microsoft.com/office/drawing/2014/main" id="{89C0F029-0E9F-433B-8F67-83A26DFC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88" name="Oval 56">
            <a:extLst>
              <a:ext uri="{FF2B5EF4-FFF2-40B4-BE49-F238E27FC236}">
                <a16:creationId xmlns:a16="http://schemas.microsoft.com/office/drawing/2014/main" id="{44E9B15C-64C1-49F2-806B-06355413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89" name="Oval 57">
            <a:extLst>
              <a:ext uri="{FF2B5EF4-FFF2-40B4-BE49-F238E27FC236}">
                <a16:creationId xmlns:a16="http://schemas.microsoft.com/office/drawing/2014/main" id="{E7171D75-2CAD-42D3-99CA-D3B728B5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90" name="Text Box 58">
            <a:extLst>
              <a:ext uri="{FF2B5EF4-FFF2-40B4-BE49-F238E27FC236}">
                <a16:creationId xmlns:a16="http://schemas.microsoft.com/office/drawing/2014/main" id="{55CCACB6-5B6C-4291-B5A6-0ADDBAB1E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8491" name="Text Box 59">
            <a:extLst>
              <a:ext uri="{FF2B5EF4-FFF2-40B4-BE49-F238E27FC236}">
                <a16:creationId xmlns:a16="http://schemas.microsoft.com/office/drawing/2014/main" id="{212203A7-7877-40E7-B104-54B7564B6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8492" name="Text Box 60">
            <a:extLst>
              <a:ext uri="{FF2B5EF4-FFF2-40B4-BE49-F238E27FC236}">
                <a16:creationId xmlns:a16="http://schemas.microsoft.com/office/drawing/2014/main" id="{5EEE4C4F-F378-4BB9-A962-8713B6468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8493" name="Text Box 61">
            <a:extLst>
              <a:ext uri="{FF2B5EF4-FFF2-40B4-BE49-F238E27FC236}">
                <a16:creationId xmlns:a16="http://schemas.microsoft.com/office/drawing/2014/main" id="{57552019-247E-4341-83D0-2780F7B7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94" name="Oval 62">
            <a:extLst>
              <a:ext uri="{FF2B5EF4-FFF2-40B4-BE49-F238E27FC236}">
                <a16:creationId xmlns:a16="http://schemas.microsoft.com/office/drawing/2014/main" id="{95712F52-55A3-424A-9915-6A24987C0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95" name="Text Box 63">
            <a:extLst>
              <a:ext uri="{FF2B5EF4-FFF2-40B4-BE49-F238E27FC236}">
                <a16:creationId xmlns:a16="http://schemas.microsoft.com/office/drawing/2014/main" id="{2A97F9B4-983F-4EF4-9872-3A4F2BFE7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8496" name="Text Box 64">
            <a:extLst>
              <a:ext uri="{FF2B5EF4-FFF2-40B4-BE49-F238E27FC236}">
                <a16:creationId xmlns:a16="http://schemas.microsoft.com/office/drawing/2014/main" id="{B5089FFE-568E-40B3-8D2F-6350ED3BE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429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97" name="Text Box 65">
            <a:extLst>
              <a:ext uri="{FF2B5EF4-FFF2-40B4-BE49-F238E27FC236}">
                <a16:creationId xmlns:a16="http://schemas.microsoft.com/office/drawing/2014/main" id="{B1F0DC47-9A3C-4D40-80F6-F6B972C3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2131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98" name="Text Box 66">
            <a:extLst>
              <a:ext uri="{FF2B5EF4-FFF2-40B4-BE49-F238E27FC236}">
                <a16:creationId xmlns:a16="http://schemas.microsoft.com/office/drawing/2014/main" id="{DC0285B3-9196-44BB-8BC5-25F3B4AFC40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35150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99" name="Text Box 67">
            <a:extLst>
              <a:ext uri="{FF2B5EF4-FFF2-40B4-BE49-F238E27FC236}">
                <a16:creationId xmlns:a16="http://schemas.microsoft.com/office/drawing/2014/main" id="{95E86FA6-D817-4CC1-9C34-2C149F2CA38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27313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500" name="Text Box 68">
            <a:extLst>
              <a:ext uri="{FF2B5EF4-FFF2-40B4-BE49-F238E27FC236}">
                <a16:creationId xmlns:a16="http://schemas.microsoft.com/office/drawing/2014/main" id="{84B3A3A2-C0EA-4BB6-81DE-B062BFAD039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346450" y="41497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8358" name="Text Box 70">
            <a:extLst>
              <a:ext uri="{FF2B5EF4-FFF2-40B4-BE49-F238E27FC236}">
                <a16:creationId xmlns:a16="http://schemas.microsoft.com/office/drawing/2014/main" id="{E5EB6586-B410-4C15-9350-A2A75AE9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165850"/>
            <a:ext cx="720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66</a:t>
            </a:r>
          </a:p>
        </p:txBody>
      </p:sp>
      <p:sp>
        <p:nvSpPr>
          <p:cNvPr id="268363" name="Line 75">
            <a:extLst>
              <a:ext uri="{FF2B5EF4-FFF2-40B4-BE49-F238E27FC236}">
                <a16:creationId xmlns:a16="http://schemas.microsoft.com/office/drawing/2014/main" id="{9FFD3D11-4B91-40AA-98F9-5F9317575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3860800"/>
            <a:ext cx="217488" cy="360363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8364" name="Line 76">
            <a:extLst>
              <a:ext uri="{FF2B5EF4-FFF2-40B4-BE49-F238E27FC236}">
                <a16:creationId xmlns:a16="http://schemas.microsoft.com/office/drawing/2014/main" id="{57C477E0-69D3-4447-A898-9C065395A9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652963"/>
            <a:ext cx="0" cy="360362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8365" name="Line 77">
            <a:extLst>
              <a:ext uri="{FF2B5EF4-FFF2-40B4-BE49-F238E27FC236}">
                <a16:creationId xmlns:a16="http://schemas.microsoft.com/office/drawing/2014/main" id="{6756C0F4-92D4-4853-BBC3-87B98944B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5734050"/>
            <a:ext cx="0" cy="358775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8366" name="Text Box 78">
            <a:extLst>
              <a:ext uri="{FF2B5EF4-FFF2-40B4-BE49-F238E27FC236}">
                <a16:creationId xmlns:a16="http://schemas.microsoft.com/office/drawing/2014/main" id="{B0746E76-C9BC-4D59-BDA6-6AD352272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6165850"/>
            <a:ext cx="720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59</a:t>
            </a:r>
          </a:p>
        </p:txBody>
      </p:sp>
      <p:grpSp>
        <p:nvGrpSpPr>
          <p:cNvPr id="18506" name="Group 113">
            <a:extLst>
              <a:ext uri="{FF2B5EF4-FFF2-40B4-BE49-F238E27FC236}">
                <a16:creationId xmlns:a16="http://schemas.microsoft.com/office/drawing/2014/main" id="{608A0D37-F180-4FC5-B690-8B550F9F0520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981075"/>
            <a:ext cx="3024187" cy="2268538"/>
            <a:chOff x="3742" y="1480"/>
            <a:chExt cx="1905" cy="1429"/>
          </a:xfrm>
        </p:grpSpPr>
        <p:sp>
          <p:nvSpPr>
            <p:cNvPr id="18516" name="Text Box 114">
              <a:extLst>
                <a:ext uri="{FF2B5EF4-FFF2-40B4-BE49-F238E27FC236}">
                  <a16:creationId xmlns:a16="http://schemas.microsoft.com/office/drawing/2014/main" id="{2DD81AA5-69A9-4A36-8E29-A6DFD10E7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" y="2069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517" name="Line 115">
              <a:extLst>
                <a:ext uri="{FF2B5EF4-FFF2-40B4-BE49-F238E27FC236}">
                  <a16:creationId xmlns:a16="http://schemas.microsoft.com/office/drawing/2014/main" id="{FF7DFB26-B770-453D-95F2-4F7EC988F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97"/>
              <a:ext cx="136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518" name="Line 116">
              <a:extLst>
                <a:ext uri="{FF2B5EF4-FFF2-40B4-BE49-F238E27FC236}">
                  <a16:creationId xmlns:a16="http://schemas.microsoft.com/office/drawing/2014/main" id="{E4A9A4F6-6F0A-48CC-ACE4-19D806FCB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97"/>
              <a:ext cx="1225" cy="8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519" name="Line 117">
              <a:extLst>
                <a:ext uri="{FF2B5EF4-FFF2-40B4-BE49-F238E27FC236}">
                  <a16:creationId xmlns:a16="http://schemas.microsoft.com/office/drawing/2014/main" id="{CC7D1FC4-EC7E-4D97-9D13-CB55F47CB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50"/>
              <a:ext cx="1270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520" name="Line 118">
              <a:extLst>
                <a:ext uri="{FF2B5EF4-FFF2-40B4-BE49-F238E27FC236}">
                  <a16:creationId xmlns:a16="http://schemas.microsoft.com/office/drawing/2014/main" id="{12BE4F86-1037-464B-AF3C-F0952B34C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659"/>
              <a:ext cx="1315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521" name="Line 119">
              <a:extLst>
                <a:ext uri="{FF2B5EF4-FFF2-40B4-BE49-F238E27FC236}">
                  <a16:creationId xmlns:a16="http://schemas.microsoft.com/office/drawing/2014/main" id="{B5528E06-B198-4853-8ACD-CEE264BF1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1797"/>
              <a:ext cx="1" cy="8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522" name="Line 120">
              <a:extLst>
                <a:ext uri="{FF2B5EF4-FFF2-40B4-BE49-F238E27FC236}">
                  <a16:creationId xmlns:a16="http://schemas.microsoft.com/office/drawing/2014/main" id="{98553772-DAEC-411D-88E7-7349A1749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4" y="1706"/>
              <a:ext cx="0" cy="8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523" name="Oval 121">
              <a:extLst>
                <a:ext uri="{FF2B5EF4-FFF2-40B4-BE49-F238E27FC236}">
                  <a16:creationId xmlns:a16="http://schemas.microsoft.com/office/drawing/2014/main" id="{88FDDBBC-7E75-49AF-9586-0812B22EC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24" name="Oval 122">
              <a:extLst>
                <a:ext uri="{FF2B5EF4-FFF2-40B4-BE49-F238E27FC236}">
                  <a16:creationId xmlns:a16="http://schemas.microsoft.com/office/drawing/2014/main" id="{0F65376E-41DD-4C90-9D58-61D84525D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25" name="Oval 123">
              <a:extLst>
                <a:ext uri="{FF2B5EF4-FFF2-40B4-BE49-F238E27FC236}">
                  <a16:creationId xmlns:a16="http://schemas.microsoft.com/office/drawing/2014/main" id="{D2DC657E-F354-4A52-8469-DA4F987B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26" name="Text Box 124">
              <a:extLst>
                <a:ext uri="{FF2B5EF4-FFF2-40B4-BE49-F238E27FC236}">
                  <a16:creationId xmlns:a16="http://schemas.microsoft.com/office/drawing/2014/main" id="{85AD0091-FBCE-4FDB-95F8-16281CA55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527" name="Text Box 125">
              <a:extLst>
                <a:ext uri="{FF2B5EF4-FFF2-40B4-BE49-F238E27FC236}">
                  <a16:creationId xmlns:a16="http://schemas.microsoft.com/office/drawing/2014/main" id="{BAD4026B-2F47-4978-B87C-A8DE6C40C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528" name="Text Box 126">
              <a:extLst>
                <a:ext uri="{FF2B5EF4-FFF2-40B4-BE49-F238E27FC236}">
                  <a16:creationId xmlns:a16="http://schemas.microsoft.com/office/drawing/2014/main" id="{58211F49-710B-4A65-A01B-6C962CE21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529" name="Text Box 127">
              <a:extLst>
                <a:ext uri="{FF2B5EF4-FFF2-40B4-BE49-F238E27FC236}">
                  <a16:creationId xmlns:a16="http://schemas.microsoft.com/office/drawing/2014/main" id="{6CAF815B-9AEE-4D66-8975-B43FD1EC9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250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530" name="Text Box 128">
              <a:extLst>
                <a:ext uri="{FF2B5EF4-FFF2-40B4-BE49-F238E27FC236}">
                  <a16:creationId xmlns:a16="http://schemas.microsoft.com/office/drawing/2014/main" id="{2AEEFBBA-3DE1-40C6-9F85-E8961B63C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27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531" name="Oval 129">
              <a:extLst>
                <a:ext uri="{FF2B5EF4-FFF2-40B4-BE49-F238E27FC236}">
                  <a16:creationId xmlns:a16="http://schemas.microsoft.com/office/drawing/2014/main" id="{36304E94-754F-497F-84DF-ED8B9BAC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161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2" name="Text Box 130">
              <a:extLst>
                <a:ext uri="{FF2B5EF4-FFF2-40B4-BE49-F238E27FC236}">
                  <a16:creationId xmlns:a16="http://schemas.microsoft.com/office/drawing/2014/main" id="{E2C3ACAA-8871-4C47-B43C-4F4F19E8E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533" name="Text Box 131">
              <a:extLst>
                <a:ext uri="{FF2B5EF4-FFF2-40B4-BE49-F238E27FC236}">
                  <a16:creationId xmlns:a16="http://schemas.microsoft.com/office/drawing/2014/main" id="{707028FD-B97E-42A0-850C-2CEB6C5DC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06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8534" name="Text Box 132">
              <a:extLst>
                <a:ext uri="{FF2B5EF4-FFF2-40B4-BE49-F238E27FC236}">
                  <a16:creationId xmlns:a16="http://schemas.microsoft.com/office/drawing/2014/main" id="{13A3F65D-D409-43F2-B26D-2B3883ADD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6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8535" name="Text Box 133">
              <a:extLst>
                <a:ext uri="{FF2B5EF4-FFF2-40B4-BE49-F238E27FC236}">
                  <a16:creationId xmlns:a16="http://schemas.microsoft.com/office/drawing/2014/main" id="{D104E8C8-3EFE-4E0B-B85E-7284E4BFB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80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18508" name="Text Box 138">
            <a:extLst>
              <a:ext uri="{FF2B5EF4-FFF2-40B4-BE49-F238E27FC236}">
                <a16:creationId xmlns:a16="http://schemas.microsoft.com/office/drawing/2014/main" id="{A2299DFD-D4B1-4A9F-889B-1B7CE896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34766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最短路径</a:t>
            </a:r>
          </a:p>
        </p:txBody>
      </p:sp>
      <p:sp>
        <p:nvSpPr>
          <p:cNvPr id="18509" name="Text Box 139">
            <a:extLst>
              <a:ext uri="{FF2B5EF4-FFF2-40B4-BE49-F238E27FC236}">
                <a16:creationId xmlns:a16="http://schemas.microsoft.com/office/drawing/2014/main" id="{37A43066-A7CB-4B24-936D-7E6B653A6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3968750"/>
            <a:ext cx="719138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sp>
        <p:nvSpPr>
          <p:cNvPr id="18510" name="Text Box 141">
            <a:extLst>
              <a:ext uri="{FF2B5EF4-FFF2-40B4-BE49-F238E27FC236}">
                <a16:creationId xmlns:a16="http://schemas.microsoft.com/office/drawing/2014/main" id="{CA7F098F-D541-4D65-B50D-13A887BA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4766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节点堆栈</a:t>
            </a:r>
          </a:p>
        </p:txBody>
      </p:sp>
      <p:sp>
        <p:nvSpPr>
          <p:cNvPr id="268435" name="Text Box 147">
            <a:extLst>
              <a:ext uri="{FF2B5EF4-FFF2-40B4-BE49-F238E27FC236}">
                <a16:creationId xmlns:a16="http://schemas.microsoft.com/office/drawing/2014/main" id="{678E2151-7545-478F-9030-9CBA767B3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2088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68436" name="Text Box 148">
            <a:extLst>
              <a:ext uri="{FF2B5EF4-FFF2-40B4-BE49-F238E27FC236}">
                <a16:creationId xmlns:a16="http://schemas.microsoft.com/office/drawing/2014/main" id="{DA964C3C-6263-4D2C-89A3-4A5877490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268437" name="Text Box 149">
            <a:extLst>
              <a:ext uri="{FF2B5EF4-FFF2-40B4-BE49-F238E27FC236}">
                <a16:creationId xmlns:a16="http://schemas.microsoft.com/office/drawing/2014/main" id="{F91E0AD4-4D46-45E1-835D-538445642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268438" name="Text Box 150">
            <a:extLst>
              <a:ext uri="{FF2B5EF4-FFF2-40B4-BE49-F238E27FC236}">
                <a16:creationId xmlns:a16="http://schemas.microsoft.com/office/drawing/2014/main" id="{BC66B5C6-CFCC-4378-BFDD-C39F5138B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59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1470511F-B331-471C-9933-A1A55B3F9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41438"/>
            <a:ext cx="2952750" cy="574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378000" tIns="190800"/>
          <a:lstStyle/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TSP</a:t>
            </a:r>
            <a:r>
              <a:rPr lang="zh-CN" altLang="en-US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问题分析</a:t>
            </a:r>
            <a:r>
              <a:rPr lang="zh-CN" altLang="en-US" sz="22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：</a:t>
            </a:r>
            <a:endParaRPr lang="zh-CN" altLang="en-US" sz="2200" b="1" kern="0" dirty="0">
              <a:solidFill>
                <a:srgbClr val="1F1FF5"/>
              </a:solidFill>
              <a:latin typeface="Times New Roman" pitchFamily="18" charset="0"/>
              <a:ea typeface="+mn-ea"/>
              <a:sym typeface="Symbol" pitchFamily="18" charset="2"/>
            </a:endParaRPr>
          </a:p>
        </p:txBody>
      </p:sp>
      <p:sp>
        <p:nvSpPr>
          <p:cNvPr id="104" name="WordArt 11">
            <a:extLst>
              <a:ext uri="{FF2B5EF4-FFF2-40B4-BE49-F238E27FC236}">
                <a16:creationId xmlns:a16="http://schemas.microsoft.com/office/drawing/2014/main" id="{ADF320C4-4C03-4A3A-9BAF-6E9EF094CBB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6E8A46-8E08-4893-8A4E-A6AD4E7C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69AE-8CA5-4082-85BE-379ECF4167BB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DDBD49-46E8-4648-B2C0-931F579C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7825A-A498-4296-9899-69913CB3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6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68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68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68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6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440" grpId="0" animBg="1"/>
      <p:bldP spid="268358" grpId="0" animBg="1"/>
      <p:bldP spid="268366" grpId="0" animBg="1"/>
      <p:bldP spid="268435" grpId="0" animBg="1"/>
      <p:bldP spid="268436" grpId="0" animBg="1"/>
      <p:bldP spid="268437" grpId="0" animBg="1"/>
      <p:bldP spid="2684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57" name="Rectangle 121">
            <a:extLst>
              <a:ext uri="{FF2B5EF4-FFF2-40B4-BE49-F238E27FC236}">
                <a16:creationId xmlns:a16="http://schemas.microsoft.com/office/drawing/2014/main" id="{627F944D-CDFB-4070-B374-15767C2E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5" y="3922713"/>
            <a:ext cx="79057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9" name="Line 2">
            <a:extLst>
              <a:ext uri="{FF2B5EF4-FFF2-40B4-BE49-F238E27FC236}">
                <a16:creationId xmlns:a16="http://schemas.microsoft.com/office/drawing/2014/main" id="{09C09D98-073F-49AD-949B-AEDB83FEA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005263"/>
            <a:ext cx="431800" cy="792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60" name="Line 3">
            <a:extLst>
              <a:ext uri="{FF2B5EF4-FFF2-40B4-BE49-F238E27FC236}">
                <a16:creationId xmlns:a16="http://schemas.microsoft.com/office/drawing/2014/main" id="{86A53F6F-1E46-4442-A1F0-8357FD3AA5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005263"/>
            <a:ext cx="215900" cy="7191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61" name="Line 4">
            <a:extLst>
              <a:ext uri="{FF2B5EF4-FFF2-40B4-BE49-F238E27FC236}">
                <a16:creationId xmlns:a16="http://schemas.microsoft.com/office/drawing/2014/main" id="{ED20BAC9-0362-4024-A0D0-128245EA89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429000"/>
            <a:ext cx="1587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62" name="Line 5">
            <a:extLst>
              <a:ext uri="{FF2B5EF4-FFF2-40B4-BE49-F238E27FC236}">
                <a16:creationId xmlns:a16="http://schemas.microsoft.com/office/drawing/2014/main" id="{94814A89-32AC-4312-B8E2-77C617B43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708275"/>
            <a:ext cx="1587" cy="649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63" name="Line 6">
            <a:extLst>
              <a:ext uri="{FF2B5EF4-FFF2-40B4-BE49-F238E27FC236}">
                <a16:creationId xmlns:a16="http://schemas.microsoft.com/office/drawing/2014/main" id="{B6BA04D6-F215-4142-B102-80B84BE0C1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357563"/>
            <a:ext cx="1150938" cy="5762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64" name="Line 7">
            <a:extLst>
              <a:ext uri="{FF2B5EF4-FFF2-40B4-BE49-F238E27FC236}">
                <a16:creationId xmlns:a16="http://schemas.microsoft.com/office/drawing/2014/main" id="{4EC0E23D-7EE2-4DBF-9DC0-2898BD45E5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3932238"/>
            <a:ext cx="8636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65" name="Line 8">
            <a:extLst>
              <a:ext uri="{FF2B5EF4-FFF2-40B4-BE49-F238E27FC236}">
                <a16:creationId xmlns:a16="http://schemas.microsoft.com/office/drawing/2014/main" id="{FDAA7335-D5A0-4A33-B6CE-C13FB3E41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8072F154-BB8D-4E6C-A3EA-B8B09B8133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67" name="Line 10">
            <a:extLst>
              <a:ext uri="{FF2B5EF4-FFF2-40B4-BE49-F238E27FC236}">
                <a16:creationId xmlns:a16="http://schemas.microsoft.com/office/drawing/2014/main" id="{C4A8FBC9-EE6D-4739-9513-6AED61BD3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68" name="Line 11">
            <a:extLst>
              <a:ext uri="{FF2B5EF4-FFF2-40B4-BE49-F238E27FC236}">
                <a16:creationId xmlns:a16="http://schemas.microsoft.com/office/drawing/2014/main" id="{C82B6359-0571-4C00-8AF0-04181D2D58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69" name="Line 12">
            <a:extLst>
              <a:ext uri="{FF2B5EF4-FFF2-40B4-BE49-F238E27FC236}">
                <a16:creationId xmlns:a16="http://schemas.microsoft.com/office/drawing/2014/main" id="{F8CC6300-9027-452D-BCED-49DF9DD3B2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3282950"/>
            <a:ext cx="1655762" cy="650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70" name="Line 13">
            <a:extLst>
              <a:ext uri="{FF2B5EF4-FFF2-40B4-BE49-F238E27FC236}">
                <a16:creationId xmlns:a16="http://schemas.microsoft.com/office/drawing/2014/main" id="{02BA8D7A-8A79-40CC-8BB4-3F331722F4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3932238"/>
            <a:ext cx="863600" cy="866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71" name="Line 14">
            <a:extLst>
              <a:ext uri="{FF2B5EF4-FFF2-40B4-BE49-F238E27FC236}">
                <a16:creationId xmlns:a16="http://schemas.microsoft.com/office/drawing/2014/main" id="{EE3636C3-BD61-493C-A2CD-7888D2CCF0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3932238"/>
            <a:ext cx="73025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72" name="Line 15">
            <a:extLst>
              <a:ext uri="{FF2B5EF4-FFF2-40B4-BE49-F238E27FC236}">
                <a16:creationId xmlns:a16="http://schemas.microsoft.com/office/drawing/2014/main" id="{BE0BAF3D-28F0-4D71-A434-62973C1A36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4513" y="3932238"/>
            <a:ext cx="4318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473" name="Oval 16">
            <a:extLst>
              <a:ext uri="{FF2B5EF4-FFF2-40B4-BE49-F238E27FC236}">
                <a16:creationId xmlns:a16="http://schemas.microsoft.com/office/drawing/2014/main" id="{BC737A58-80E8-4908-9335-2C7967ED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686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4" name="Oval 17">
            <a:extLst>
              <a:ext uri="{FF2B5EF4-FFF2-40B4-BE49-F238E27FC236}">
                <a16:creationId xmlns:a16="http://schemas.microsoft.com/office/drawing/2014/main" id="{56444153-B9AB-452F-9F63-2883D78E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5" name="Oval 18">
            <a:extLst>
              <a:ext uri="{FF2B5EF4-FFF2-40B4-BE49-F238E27FC236}">
                <a16:creationId xmlns:a16="http://schemas.microsoft.com/office/drawing/2014/main" id="{774CBE72-352C-4996-83E3-FD4925E07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6" name="Oval 19">
            <a:extLst>
              <a:ext uri="{FF2B5EF4-FFF2-40B4-BE49-F238E27FC236}">
                <a16:creationId xmlns:a16="http://schemas.microsoft.com/office/drawing/2014/main" id="{A27B3A96-D2D5-4903-B8CC-DCCC026E0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7" name="Oval 20">
            <a:extLst>
              <a:ext uri="{FF2B5EF4-FFF2-40B4-BE49-F238E27FC236}">
                <a16:creationId xmlns:a16="http://schemas.microsoft.com/office/drawing/2014/main" id="{0D5CB428-EDF5-46E9-9312-097B15F3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8" name="Oval 21">
            <a:extLst>
              <a:ext uri="{FF2B5EF4-FFF2-40B4-BE49-F238E27FC236}">
                <a16:creationId xmlns:a16="http://schemas.microsoft.com/office/drawing/2014/main" id="{98703F39-99F5-4627-83A6-D1760B7E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9" name="Oval 22">
            <a:extLst>
              <a:ext uri="{FF2B5EF4-FFF2-40B4-BE49-F238E27FC236}">
                <a16:creationId xmlns:a16="http://schemas.microsoft.com/office/drawing/2014/main" id="{4B987CFD-8D9F-436A-B889-53A538362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0" name="Oval 23">
            <a:extLst>
              <a:ext uri="{FF2B5EF4-FFF2-40B4-BE49-F238E27FC236}">
                <a16:creationId xmlns:a16="http://schemas.microsoft.com/office/drawing/2014/main" id="{C7459A5B-B075-49D4-9E0A-FB3648FA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1" name="Oval 24">
            <a:extLst>
              <a:ext uri="{FF2B5EF4-FFF2-40B4-BE49-F238E27FC236}">
                <a16:creationId xmlns:a16="http://schemas.microsoft.com/office/drawing/2014/main" id="{CBD3D56F-AED8-4A97-89DA-DD98F27E4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2" name="Oval 25">
            <a:extLst>
              <a:ext uri="{FF2B5EF4-FFF2-40B4-BE49-F238E27FC236}">
                <a16:creationId xmlns:a16="http://schemas.microsoft.com/office/drawing/2014/main" id="{4E43EB63-B1E1-477C-A500-05C6834A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3" name="Oval 26">
            <a:extLst>
              <a:ext uri="{FF2B5EF4-FFF2-40B4-BE49-F238E27FC236}">
                <a16:creationId xmlns:a16="http://schemas.microsoft.com/office/drawing/2014/main" id="{3574B2A9-C1AE-4D64-B1B3-529B95C0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4" name="Text Box 27">
            <a:extLst>
              <a:ext uri="{FF2B5EF4-FFF2-40B4-BE49-F238E27FC236}">
                <a16:creationId xmlns:a16="http://schemas.microsoft.com/office/drawing/2014/main" id="{5293A94D-10EA-46AD-9B5A-21DE2E2E0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0686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485" name="Text Box 28">
            <a:extLst>
              <a:ext uri="{FF2B5EF4-FFF2-40B4-BE49-F238E27FC236}">
                <a16:creationId xmlns:a16="http://schemas.microsoft.com/office/drawing/2014/main" id="{3F28A2EE-4778-46FE-BD06-388874873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486" name="Text Box 29">
            <a:extLst>
              <a:ext uri="{FF2B5EF4-FFF2-40B4-BE49-F238E27FC236}">
                <a16:creationId xmlns:a16="http://schemas.microsoft.com/office/drawing/2014/main" id="{74AA8E55-5E98-4DE0-864D-350860152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487" name="Text Box 30">
            <a:extLst>
              <a:ext uri="{FF2B5EF4-FFF2-40B4-BE49-F238E27FC236}">
                <a16:creationId xmlns:a16="http://schemas.microsoft.com/office/drawing/2014/main" id="{84BE426A-05AD-41A9-BAF0-E85A51F01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9488" name="Text Box 31">
            <a:extLst>
              <a:ext uri="{FF2B5EF4-FFF2-40B4-BE49-F238E27FC236}">
                <a16:creationId xmlns:a16="http://schemas.microsoft.com/office/drawing/2014/main" id="{515E854A-FD5D-48F9-A773-1A1A98A8D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9489" name="Text Box 32">
            <a:extLst>
              <a:ext uri="{FF2B5EF4-FFF2-40B4-BE49-F238E27FC236}">
                <a16:creationId xmlns:a16="http://schemas.microsoft.com/office/drawing/2014/main" id="{CD41772F-F2EA-43F3-84E6-077F83B16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9490" name="Text Box 33">
            <a:extLst>
              <a:ext uri="{FF2B5EF4-FFF2-40B4-BE49-F238E27FC236}">
                <a16:creationId xmlns:a16="http://schemas.microsoft.com/office/drawing/2014/main" id="{25417B43-1262-43D0-9B61-1CFF41373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9491" name="Text Box 34">
            <a:extLst>
              <a:ext uri="{FF2B5EF4-FFF2-40B4-BE49-F238E27FC236}">
                <a16:creationId xmlns:a16="http://schemas.microsoft.com/office/drawing/2014/main" id="{289F06A2-AEA1-4C9E-AA95-77B6F205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9492" name="Text Box 35">
            <a:extLst>
              <a:ext uri="{FF2B5EF4-FFF2-40B4-BE49-F238E27FC236}">
                <a16:creationId xmlns:a16="http://schemas.microsoft.com/office/drawing/2014/main" id="{835B2B21-A9D9-48C7-BF0C-F95BEF242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9493" name="Text Box 36">
            <a:extLst>
              <a:ext uri="{FF2B5EF4-FFF2-40B4-BE49-F238E27FC236}">
                <a16:creationId xmlns:a16="http://schemas.microsoft.com/office/drawing/2014/main" id="{B727A0E3-173B-4A85-8082-B4E99791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9494" name="Text Box 37">
            <a:extLst>
              <a:ext uri="{FF2B5EF4-FFF2-40B4-BE49-F238E27FC236}">
                <a16:creationId xmlns:a16="http://schemas.microsoft.com/office/drawing/2014/main" id="{CCDAE71F-C32B-4AAC-B6A5-A94843048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9495" name="Text Box 38">
            <a:extLst>
              <a:ext uri="{FF2B5EF4-FFF2-40B4-BE49-F238E27FC236}">
                <a16:creationId xmlns:a16="http://schemas.microsoft.com/office/drawing/2014/main" id="{6F4142EF-A08E-4ED9-AE93-1207D679F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496" name="Text Box 39">
            <a:extLst>
              <a:ext uri="{FF2B5EF4-FFF2-40B4-BE49-F238E27FC236}">
                <a16:creationId xmlns:a16="http://schemas.microsoft.com/office/drawing/2014/main" id="{E7ED8946-6B88-42CE-8FDE-387AD7624BC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16013" y="40052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497" name="Text Box 40">
            <a:extLst>
              <a:ext uri="{FF2B5EF4-FFF2-40B4-BE49-F238E27FC236}">
                <a16:creationId xmlns:a16="http://schemas.microsoft.com/office/drawing/2014/main" id="{90D22D96-1713-49BE-80F7-0C2A17D20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371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498" name="Text Box 41">
            <a:extLst>
              <a:ext uri="{FF2B5EF4-FFF2-40B4-BE49-F238E27FC236}">
                <a16:creationId xmlns:a16="http://schemas.microsoft.com/office/drawing/2014/main" id="{3139102C-EFD0-4CF9-9686-D22DE4CF8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499" name="Text Box 42">
            <a:extLst>
              <a:ext uri="{FF2B5EF4-FFF2-40B4-BE49-F238E27FC236}">
                <a16:creationId xmlns:a16="http://schemas.microsoft.com/office/drawing/2014/main" id="{E6FBA47D-93BB-43DA-A425-47A25FC8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00" name="Text Box 43">
            <a:extLst>
              <a:ext uri="{FF2B5EF4-FFF2-40B4-BE49-F238E27FC236}">
                <a16:creationId xmlns:a16="http://schemas.microsoft.com/office/drawing/2014/main" id="{D43A626E-C4C5-4BFD-AD16-6DEB6C1A0CF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65750" y="53006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501" name="Text Box 44">
            <a:extLst>
              <a:ext uri="{FF2B5EF4-FFF2-40B4-BE49-F238E27FC236}">
                <a16:creationId xmlns:a16="http://schemas.microsoft.com/office/drawing/2014/main" id="{54CD6ADF-4EC2-46F7-A6CD-2006DB7D2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7082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02" name="Text Box 45">
            <a:extLst>
              <a:ext uri="{FF2B5EF4-FFF2-40B4-BE49-F238E27FC236}">
                <a16:creationId xmlns:a16="http://schemas.microsoft.com/office/drawing/2014/main" id="{C3DAF1D1-79F7-4422-811F-29E70825E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845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503" name="Text Box 46">
            <a:extLst>
              <a:ext uri="{FF2B5EF4-FFF2-40B4-BE49-F238E27FC236}">
                <a16:creationId xmlns:a16="http://schemas.microsoft.com/office/drawing/2014/main" id="{935AD826-7B45-486E-A784-26B96E093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04" name="Text Box 47">
            <a:extLst>
              <a:ext uri="{FF2B5EF4-FFF2-40B4-BE49-F238E27FC236}">
                <a16:creationId xmlns:a16="http://schemas.microsoft.com/office/drawing/2014/main" id="{8E550C63-5B13-4108-98EA-01ABDB3F1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05" name="Oval 49">
            <a:extLst>
              <a:ext uri="{FF2B5EF4-FFF2-40B4-BE49-F238E27FC236}">
                <a16:creationId xmlns:a16="http://schemas.microsoft.com/office/drawing/2014/main" id="{707ECD1B-6F5B-407C-84EE-DBF1DEED4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349500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6" name="Text Box 50">
            <a:extLst>
              <a:ext uri="{FF2B5EF4-FFF2-40B4-BE49-F238E27FC236}">
                <a16:creationId xmlns:a16="http://schemas.microsoft.com/office/drawing/2014/main" id="{455799C9-2352-4AF9-BAF0-B862C680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3495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507" name="Oval 51">
            <a:extLst>
              <a:ext uri="{FF2B5EF4-FFF2-40B4-BE49-F238E27FC236}">
                <a16:creationId xmlns:a16="http://schemas.microsoft.com/office/drawing/2014/main" id="{9D002DCC-A4ED-4BD1-BC46-418399C08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163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8" name="Text Box 52">
            <a:extLst>
              <a:ext uri="{FF2B5EF4-FFF2-40B4-BE49-F238E27FC236}">
                <a16:creationId xmlns:a16="http://schemas.microsoft.com/office/drawing/2014/main" id="{8A458B47-A829-4645-AC8B-3129D07BE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9509" name="Line 53">
            <a:extLst>
              <a:ext uri="{FF2B5EF4-FFF2-40B4-BE49-F238E27FC236}">
                <a16:creationId xmlns:a16="http://schemas.microsoft.com/office/drawing/2014/main" id="{02299449-ACFC-4F26-B291-A967EDD87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510" name="Line 54">
            <a:extLst>
              <a:ext uri="{FF2B5EF4-FFF2-40B4-BE49-F238E27FC236}">
                <a16:creationId xmlns:a16="http://schemas.microsoft.com/office/drawing/2014/main" id="{D5D40968-A485-4786-BEBC-F1A2CC6258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511" name="Oval 55">
            <a:extLst>
              <a:ext uri="{FF2B5EF4-FFF2-40B4-BE49-F238E27FC236}">
                <a16:creationId xmlns:a16="http://schemas.microsoft.com/office/drawing/2014/main" id="{5764C0C5-402C-4D8E-9F69-9FEE224A4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2" name="Oval 56">
            <a:extLst>
              <a:ext uri="{FF2B5EF4-FFF2-40B4-BE49-F238E27FC236}">
                <a16:creationId xmlns:a16="http://schemas.microsoft.com/office/drawing/2014/main" id="{DF86A2B7-BD4D-4085-966A-CB4B8C901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3" name="Oval 57">
            <a:extLst>
              <a:ext uri="{FF2B5EF4-FFF2-40B4-BE49-F238E27FC236}">
                <a16:creationId xmlns:a16="http://schemas.microsoft.com/office/drawing/2014/main" id="{9AAF8A9C-19B3-481E-9E02-519CA381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4" name="Text Box 58">
            <a:extLst>
              <a:ext uri="{FF2B5EF4-FFF2-40B4-BE49-F238E27FC236}">
                <a16:creationId xmlns:a16="http://schemas.microsoft.com/office/drawing/2014/main" id="{84764941-F22E-464A-90B8-4BF31BFE2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9515" name="Text Box 59">
            <a:extLst>
              <a:ext uri="{FF2B5EF4-FFF2-40B4-BE49-F238E27FC236}">
                <a16:creationId xmlns:a16="http://schemas.microsoft.com/office/drawing/2014/main" id="{64DE1D18-6290-445C-AC09-8E813D2E7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9516" name="Text Box 60">
            <a:extLst>
              <a:ext uri="{FF2B5EF4-FFF2-40B4-BE49-F238E27FC236}">
                <a16:creationId xmlns:a16="http://schemas.microsoft.com/office/drawing/2014/main" id="{F4765B61-0A6D-419C-BA28-84723F292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9517" name="Text Box 61">
            <a:extLst>
              <a:ext uri="{FF2B5EF4-FFF2-40B4-BE49-F238E27FC236}">
                <a16:creationId xmlns:a16="http://schemas.microsoft.com/office/drawing/2014/main" id="{19488C9F-3E11-4236-B6B8-A14F1D85F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518" name="Oval 62">
            <a:extLst>
              <a:ext uri="{FF2B5EF4-FFF2-40B4-BE49-F238E27FC236}">
                <a16:creationId xmlns:a16="http://schemas.microsoft.com/office/drawing/2014/main" id="{373274DD-8EFF-4AEF-985D-78398FA68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9" name="Text Box 63">
            <a:extLst>
              <a:ext uri="{FF2B5EF4-FFF2-40B4-BE49-F238E27FC236}">
                <a16:creationId xmlns:a16="http://schemas.microsoft.com/office/drawing/2014/main" id="{1A5B5612-2AD0-417F-AFC0-F4E8169E2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9520" name="Text Box 64">
            <a:extLst>
              <a:ext uri="{FF2B5EF4-FFF2-40B4-BE49-F238E27FC236}">
                <a16:creationId xmlns:a16="http://schemas.microsoft.com/office/drawing/2014/main" id="{61606E0E-DD92-41E0-81CF-C421A78ED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429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21" name="Text Box 65">
            <a:extLst>
              <a:ext uri="{FF2B5EF4-FFF2-40B4-BE49-F238E27FC236}">
                <a16:creationId xmlns:a16="http://schemas.microsoft.com/office/drawing/2014/main" id="{8FD3D278-F06E-494D-A03C-0771C4774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2131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22" name="Text Box 66">
            <a:extLst>
              <a:ext uri="{FF2B5EF4-FFF2-40B4-BE49-F238E27FC236}">
                <a16:creationId xmlns:a16="http://schemas.microsoft.com/office/drawing/2014/main" id="{FE461174-26F9-4241-A99C-ED5DC2A459D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35150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23" name="Text Box 67">
            <a:extLst>
              <a:ext uri="{FF2B5EF4-FFF2-40B4-BE49-F238E27FC236}">
                <a16:creationId xmlns:a16="http://schemas.microsoft.com/office/drawing/2014/main" id="{1F8B530A-F4E0-4A7E-804B-994FF91F5A0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27313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524" name="Text Box 68">
            <a:extLst>
              <a:ext uri="{FF2B5EF4-FFF2-40B4-BE49-F238E27FC236}">
                <a16:creationId xmlns:a16="http://schemas.microsoft.com/office/drawing/2014/main" id="{EF5C8CD0-1359-42D8-B78F-BA45846188F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346450" y="41497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25" name="Text Box 70">
            <a:extLst>
              <a:ext uri="{FF2B5EF4-FFF2-40B4-BE49-F238E27FC236}">
                <a16:creationId xmlns:a16="http://schemas.microsoft.com/office/drawing/2014/main" id="{9ECFC05F-3C14-4753-8EB2-87B9DC088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70410" name="Text Box 74">
            <a:extLst>
              <a:ext uri="{FF2B5EF4-FFF2-40B4-BE49-F238E27FC236}">
                <a16:creationId xmlns:a16="http://schemas.microsoft.com/office/drawing/2014/main" id="{3C98D07D-6396-4F0D-8D19-B8281786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6165850"/>
            <a:ext cx="720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59</a:t>
            </a:r>
          </a:p>
        </p:txBody>
      </p:sp>
      <p:sp>
        <p:nvSpPr>
          <p:cNvPr id="270411" name="Line 75">
            <a:extLst>
              <a:ext uri="{FF2B5EF4-FFF2-40B4-BE49-F238E27FC236}">
                <a16:creationId xmlns:a16="http://schemas.microsoft.com/office/drawing/2014/main" id="{F1D52A00-D5F7-4A3B-A354-7A5DCDF6F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214688"/>
            <a:ext cx="0" cy="574675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0412" name="Line 76">
            <a:extLst>
              <a:ext uri="{FF2B5EF4-FFF2-40B4-BE49-F238E27FC236}">
                <a16:creationId xmlns:a16="http://schemas.microsoft.com/office/drawing/2014/main" id="{27C27C04-3D88-422D-9924-52886D03A6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5" y="3717925"/>
            <a:ext cx="0" cy="574675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0413" name="Line 77">
            <a:extLst>
              <a:ext uri="{FF2B5EF4-FFF2-40B4-BE49-F238E27FC236}">
                <a16:creationId xmlns:a16="http://schemas.microsoft.com/office/drawing/2014/main" id="{AC5981C4-1911-4EF8-9916-2E0BB301B8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4583113"/>
            <a:ext cx="0" cy="574675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0414" name="Line 78">
            <a:extLst>
              <a:ext uri="{FF2B5EF4-FFF2-40B4-BE49-F238E27FC236}">
                <a16:creationId xmlns:a16="http://schemas.microsoft.com/office/drawing/2014/main" id="{09A30F03-37A2-4057-AE35-68BDF2CB50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5734050"/>
            <a:ext cx="0" cy="358775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0415" name="Text Box 79">
            <a:extLst>
              <a:ext uri="{FF2B5EF4-FFF2-40B4-BE49-F238E27FC236}">
                <a16:creationId xmlns:a16="http://schemas.microsoft.com/office/drawing/2014/main" id="{71A60525-D1D3-40B7-8094-B3EBACB65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165850"/>
            <a:ext cx="720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270426" name="Text Box 90">
            <a:extLst>
              <a:ext uri="{FF2B5EF4-FFF2-40B4-BE49-F238E27FC236}">
                <a16:creationId xmlns:a16="http://schemas.microsoft.com/office/drawing/2014/main" id="{0A036025-5839-4EA2-BCB9-8945EE82F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2088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0427" name="Text Box 91">
            <a:extLst>
              <a:ext uri="{FF2B5EF4-FFF2-40B4-BE49-F238E27FC236}">
                <a16:creationId xmlns:a16="http://schemas.microsoft.com/office/drawing/2014/main" id="{C5C322B1-D0B9-4DB3-821A-756FED18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70429" name="Text Box 93">
            <a:extLst>
              <a:ext uri="{FF2B5EF4-FFF2-40B4-BE49-F238E27FC236}">
                <a16:creationId xmlns:a16="http://schemas.microsoft.com/office/drawing/2014/main" id="{182F9720-7847-48EE-9CF7-0712819B6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19</a:t>
            </a:r>
          </a:p>
        </p:txBody>
      </p:sp>
      <p:grpSp>
        <p:nvGrpSpPr>
          <p:cNvPr id="19535" name="Group 95">
            <a:extLst>
              <a:ext uri="{FF2B5EF4-FFF2-40B4-BE49-F238E27FC236}">
                <a16:creationId xmlns:a16="http://schemas.microsoft.com/office/drawing/2014/main" id="{BF2EB242-20FE-4B50-B60E-B2324CE42940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981075"/>
            <a:ext cx="3024187" cy="2268538"/>
            <a:chOff x="3742" y="1480"/>
            <a:chExt cx="1905" cy="1429"/>
          </a:xfrm>
        </p:grpSpPr>
        <p:sp>
          <p:nvSpPr>
            <p:cNvPr id="19543" name="Text Box 96">
              <a:extLst>
                <a:ext uri="{FF2B5EF4-FFF2-40B4-BE49-F238E27FC236}">
                  <a16:creationId xmlns:a16="http://schemas.microsoft.com/office/drawing/2014/main" id="{C7BCF01E-B42A-46E9-813F-BCA6FE897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" y="2069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9544" name="Line 97">
              <a:extLst>
                <a:ext uri="{FF2B5EF4-FFF2-40B4-BE49-F238E27FC236}">
                  <a16:creationId xmlns:a16="http://schemas.microsoft.com/office/drawing/2014/main" id="{09F5DDE8-6F94-4818-ACF1-57709F543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97"/>
              <a:ext cx="136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9545" name="Line 98">
              <a:extLst>
                <a:ext uri="{FF2B5EF4-FFF2-40B4-BE49-F238E27FC236}">
                  <a16:creationId xmlns:a16="http://schemas.microsoft.com/office/drawing/2014/main" id="{F8AB731F-5D49-4CC4-BB2A-B372FCCC5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97"/>
              <a:ext cx="1225" cy="8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9546" name="Line 99">
              <a:extLst>
                <a:ext uri="{FF2B5EF4-FFF2-40B4-BE49-F238E27FC236}">
                  <a16:creationId xmlns:a16="http://schemas.microsoft.com/office/drawing/2014/main" id="{58581AE4-6280-4F44-A7BA-031AC5ED3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50"/>
              <a:ext cx="1270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9547" name="Line 100">
              <a:extLst>
                <a:ext uri="{FF2B5EF4-FFF2-40B4-BE49-F238E27FC236}">
                  <a16:creationId xmlns:a16="http://schemas.microsoft.com/office/drawing/2014/main" id="{93753752-A538-471D-8AB6-EA2F44D19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659"/>
              <a:ext cx="1315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9548" name="Line 101">
              <a:extLst>
                <a:ext uri="{FF2B5EF4-FFF2-40B4-BE49-F238E27FC236}">
                  <a16:creationId xmlns:a16="http://schemas.microsoft.com/office/drawing/2014/main" id="{88366BE3-4725-48BA-9E4C-DC490F1E6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1797"/>
              <a:ext cx="1" cy="8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9549" name="Line 102">
              <a:extLst>
                <a:ext uri="{FF2B5EF4-FFF2-40B4-BE49-F238E27FC236}">
                  <a16:creationId xmlns:a16="http://schemas.microsoft.com/office/drawing/2014/main" id="{902761D2-79F7-49DC-9996-7145F76B4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4" y="1706"/>
              <a:ext cx="0" cy="8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9550" name="Oval 103">
              <a:extLst>
                <a:ext uri="{FF2B5EF4-FFF2-40B4-BE49-F238E27FC236}">
                  <a16:creationId xmlns:a16="http://schemas.microsoft.com/office/drawing/2014/main" id="{E9649F99-3922-43F1-B1AC-32DEB07A5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51" name="Oval 104">
              <a:extLst>
                <a:ext uri="{FF2B5EF4-FFF2-40B4-BE49-F238E27FC236}">
                  <a16:creationId xmlns:a16="http://schemas.microsoft.com/office/drawing/2014/main" id="{CCC25F85-F2A3-41C6-95CE-0CEFD5DF9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52" name="Oval 105">
              <a:extLst>
                <a:ext uri="{FF2B5EF4-FFF2-40B4-BE49-F238E27FC236}">
                  <a16:creationId xmlns:a16="http://schemas.microsoft.com/office/drawing/2014/main" id="{9B50A107-DFAA-4ADF-B0E4-9DD4C507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53" name="Text Box 106">
              <a:extLst>
                <a:ext uri="{FF2B5EF4-FFF2-40B4-BE49-F238E27FC236}">
                  <a16:creationId xmlns:a16="http://schemas.microsoft.com/office/drawing/2014/main" id="{97171955-B021-4FFA-A8B2-E0D5A1A50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554" name="Text Box 107">
              <a:extLst>
                <a:ext uri="{FF2B5EF4-FFF2-40B4-BE49-F238E27FC236}">
                  <a16:creationId xmlns:a16="http://schemas.microsoft.com/office/drawing/2014/main" id="{53790D79-D9CF-435D-BFCD-C30AD4CAE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555" name="Text Box 108">
              <a:extLst>
                <a:ext uri="{FF2B5EF4-FFF2-40B4-BE49-F238E27FC236}">
                  <a16:creationId xmlns:a16="http://schemas.microsoft.com/office/drawing/2014/main" id="{D1F9B985-1679-4421-9E9E-DD999860B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556" name="Text Box 109">
              <a:extLst>
                <a:ext uri="{FF2B5EF4-FFF2-40B4-BE49-F238E27FC236}">
                  <a16:creationId xmlns:a16="http://schemas.microsoft.com/office/drawing/2014/main" id="{67F0AFE9-0F19-4B7A-AB0B-8CB12DA2F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250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557" name="Text Box 110">
              <a:extLst>
                <a:ext uri="{FF2B5EF4-FFF2-40B4-BE49-F238E27FC236}">
                  <a16:creationId xmlns:a16="http://schemas.microsoft.com/office/drawing/2014/main" id="{DCCB1D29-6A27-476B-8A54-9F99BD075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27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558" name="Oval 111">
              <a:extLst>
                <a:ext uri="{FF2B5EF4-FFF2-40B4-BE49-F238E27FC236}">
                  <a16:creationId xmlns:a16="http://schemas.microsoft.com/office/drawing/2014/main" id="{88553888-2667-443C-99C4-DFD503BB8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161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59" name="Text Box 112">
              <a:extLst>
                <a:ext uri="{FF2B5EF4-FFF2-40B4-BE49-F238E27FC236}">
                  <a16:creationId xmlns:a16="http://schemas.microsoft.com/office/drawing/2014/main" id="{FCE3498E-8E6E-4E57-A0F0-06C6577CF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560" name="Text Box 113">
              <a:extLst>
                <a:ext uri="{FF2B5EF4-FFF2-40B4-BE49-F238E27FC236}">
                  <a16:creationId xmlns:a16="http://schemas.microsoft.com/office/drawing/2014/main" id="{F9FD92C6-2B15-4B29-B22D-B8415846B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06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561" name="Text Box 114">
              <a:extLst>
                <a:ext uri="{FF2B5EF4-FFF2-40B4-BE49-F238E27FC236}">
                  <a16:creationId xmlns:a16="http://schemas.microsoft.com/office/drawing/2014/main" id="{C58512E6-B4C8-48FF-88F3-47C22661C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6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9562" name="Text Box 115">
              <a:extLst>
                <a:ext uri="{FF2B5EF4-FFF2-40B4-BE49-F238E27FC236}">
                  <a16:creationId xmlns:a16="http://schemas.microsoft.com/office/drawing/2014/main" id="{7658533D-BFEB-4205-BBED-4D96A52BC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80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19537" name="Text Box 117">
            <a:extLst>
              <a:ext uri="{FF2B5EF4-FFF2-40B4-BE49-F238E27FC236}">
                <a16:creationId xmlns:a16="http://schemas.microsoft.com/office/drawing/2014/main" id="{130472BF-67A2-4052-A0C2-D288B04C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34766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最短路径</a:t>
            </a:r>
          </a:p>
        </p:txBody>
      </p:sp>
      <p:sp>
        <p:nvSpPr>
          <p:cNvPr id="19538" name="Text Box 118">
            <a:extLst>
              <a:ext uri="{FF2B5EF4-FFF2-40B4-BE49-F238E27FC236}">
                <a16:creationId xmlns:a16="http://schemas.microsoft.com/office/drawing/2014/main" id="{280E9500-7B7D-4B53-87CD-93F4A414F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3968750"/>
            <a:ext cx="719138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sp>
        <p:nvSpPr>
          <p:cNvPr id="19539" name="Text Box 120">
            <a:extLst>
              <a:ext uri="{FF2B5EF4-FFF2-40B4-BE49-F238E27FC236}">
                <a16:creationId xmlns:a16="http://schemas.microsoft.com/office/drawing/2014/main" id="{F511794C-E037-4090-9211-34F43E526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4766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节点堆栈</a:t>
            </a:r>
          </a:p>
        </p:txBody>
      </p:sp>
      <p:sp>
        <p:nvSpPr>
          <p:cNvPr id="270428" name="Text Box 92">
            <a:extLst>
              <a:ext uri="{FF2B5EF4-FFF2-40B4-BE49-F238E27FC236}">
                <a16:creationId xmlns:a16="http://schemas.microsoft.com/office/drawing/2014/main" id="{239EABCC-6F44-4BCC-8AD2-4AAC31753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270458" name="Text Box 122">
            <a:extLst>
              <a:ext uri="{FF2B5EF4-FFF2-40B4-BE49-F238E27FC236}">
                <a16:creationId xmlns:a16="http://schemas.microsoft.com/office/drawing/2014/main" id="{F854B357-2EB6-4AB4-B1BC-271B1BB07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4394200"/>
            <a:ext cx="719137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</a:p>
        </p:txBody>
      </p:sp>
      <p:sp>
        <p:nvSpPr>
          <p:cNvPr id="108" name="Rectangle 56">
            <a:extLst>
              <a:ext uri="{FF2B5EF4-FFF2-40B4-BE49-F238E27FC236}">
                <a16:creationId xmlns:a16="http://schemas.microsoft.com/office/drawing/2014/main" id="{8B5BD089-5521-4E05-A484-D6C7A30B1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41438"/>
            <a:ext cx="2952750" cy="574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378000" tIns="190800"/>
          <a:lstStyle/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TSP</a:t>
            </a:r>
            <a:r>
              <a:rPr lang="zh-CN" altLang="en-US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问题分析</a:t>
            </a:r>
            <a:r>
              <a:rPr lang="zh-CN" altLang="en-US" sz="22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：</a:t>
            </a:r>
            <a:endParaRPr lang="zh-CN" altLang="en-US" sz="2200" b="1" kern="0" dirty="0">
              <a:solidFill>
                <a:srgbClr val="1F1FF5"/>
              </a:solidFill>
              <a:latin typeface="Times New Roman" pitchFamily="18" charset="0"/>
              <a:ea typeface="+mn-ea"/>
              <a:sym typeface="Symbol" pitchFamily="18" charset="2"/>
            </a:endParaRPr>
          </a:p>
        </p:txBody>
      </p:sp>
      <p:sp>
        <p:nvSpPr>
          <p:cNvPr id="107" name="WordArt 11">
            <a:extLst>
              <a:ext uri="{FF2B5EF4-FFF2-40B4-BE49-F238E27FC236}">
                <a16:creationId xmlns:a16="http://schemas.microsoft.com/office/drawing/2014/main" id="{19808806-4FF1-48F4-A46D-F1946E0CBE8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50A149-1F7C-48AE-BDF4-D5339172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299A-8DC3-4670-AB76-9F05B5993020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DC217-F275-44D2-BF64-3EB1CD58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5BE94-C599-4A3F-A6D6-9A41CD85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70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70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70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70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70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270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457" grpId="0" animBg="1"/>
      <p:bldP spid="270457" grpId="1" animBg="1"/>
      <p:bldP spid="270410" grpId="0" animBg="1"/>
      <p:bldP spid="270415" grpId="0" animBg="1"/>
      <p:bldP spid="270426" grpId="0" animBg="1"/>
      <p:bldP spid="270427" grpId="0" animBg="1"/>
      <p:bldP spid="270429" grpId="0" animBg="1"/>
      <p:bldP spid="270428" grpId="0" animBg="1"/>
      <p:bldP spid="2704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76" name="Rectangle 116">
            <a:extLst>
              <a:ext uri="{FF2B5EF4-FFF2-40B4-BE49-F238E27FC236}">
                <a16:creationId xmlns:a16="http://schemas.microsoft.com/office/drawing/2014/main" id="{101E1038-9375-48F0-9D7C-33401D3F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5" y="4337050"/>
            <a:ext cx="79057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3" name="Line 2">
            <a:extLst>
              <a:ext uri="{FF2B5EF4-FFF2-40B4-BE49-F238E27FC236}">
                <a16:creationId xmlns:a16="http://schemas.microsoft.com/office/drawing/2014/main" id="{A6A64CBE-8A16-473D-AF70-CB8E06AC5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005263"/>
            <a:ext cx="431800" cy="792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84" name="Line 3">
            <a:extLst>
              <a:ext uri="{FF2B5EF4-FFF2-40B4-BE49-F238E27FC236}">
                <a16:creationId xmlns:a16="http://schemas.microsoft.com/office/drawing/2014/main" id="{87F00708-5CAA-424F-B3FB-F88FEFDED2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005263"/>
            <a:ext cx="215900" cy="7191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85" name="Line 4">
            <a:extLst>
              <a:ext uri="{FF2B5EF4-FFF2-40B4-BE49-F238E27FC236}">
                <a16:creationId xmlns:a16="http://schemas.microsoft.com/office/drawing/2014/main" id="{5F14D4B1-862F-4011-9A1B-4EAD448E6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429000"/>
            <a:ext cx="1587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73403A62-60CB-43F6-B880-4A52E21730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708275"/>
            <a:ext cx="1587" cy="649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87" name="Line 6">
            <a:extLst>
              <a:ext uri="{FF2B5EF4-FFF2-40B4-BE49-F238E27FC236}">
                <a16:creationId xmlns:a16="http://schemas.microsoft.com/office/drawing/2014/main" id="{9251FD4F-3C04-4AC4-993C-30EC41AFF6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357563"/>
            <a:ext cx="1150938" cy="5762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88" name="Line 7">
            <a:extLst>
              <a:ext uri="{FF2B5EF4-FFF2-40B4-BE49-F238E27FC236}">
                <a16:creationId xmlns:a16="http://schemas.microsoft.com/office/drawing/2014/main" id="{2A7B7D6D-D12A-4B40-8948-C4FF765DB9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3932238"/>
            <a:ext cx="8636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89" name="Line 8">
            <a:extLst>
              <a:ext uri="{FF2B5EF4-FFF2-40B4-BE49-F238E27FC236}">
                <a16:creationId xmlns:a16="http://schemas.microsoft.com/office/drawing/2014/main" id="{CA9043FD-1C45-41E5-9657-0584D31487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90" name="Line 9">
            <a:extLst>
              <a:ext uri="{FF2B5EF4-FFF2-40B4-BE49-F238E27FC236}">
                <a16:creationId xmlns:a16="http://schemas.microsoft.com/office/drawing/2014/main" id="{99B5F69C-8455-4352-BCDE-BAA54D6164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91" name="Line 10">
            <a:extLst>
              <a:ext uri="{FF2B5EF4-FFF2-40B4-BE49-F238E27FC236}">
                <a16:creationId xmlns:a16="http://schemas.microsoft.com/office/drawing/2014/main" id="{3C6F0417-1CDE-4A0D-83B2-A0F1D18C8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92" name="Line 11">
            <a:extLst>
              <a:ext uri="{FF2B5EF4-FFF2-40B4-BE49-F238E27FC236}">
                <a16:creationId xmlns:a16="http://schemas.microsoft.com/office/drawing/2014/main" id="{FF17460B-B058-4D68-B58A-2E66D60755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93" name="Line 12">
            <a:extLst>
              <a:ext uri="{FF2B5EF4-FFF2-40B4-BE49-F238E27FC236}">
                <a16:creationId xmlns:a16="http://schemas.microsoft.com/office/drawing/2014/main" id="{693D97E8-BA6E-4634-B3FD-509CBC726C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3282950"/>
            <a:ext cx="1655762" cy="650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94" name="Line 13">
            <a:extLst>
              <a:ext uri="{FF2B5EF4-FFF2-40B4-BE49-F238E27FC236}">
                <a16:creationId xmlns:a16="http://schemas.microsoft.com/office/drawing/2014/main" id="{D1C885EB-4C34-42DA-8389-6142DCA069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3932238"/>
            <a:ext cx="863600" cy="866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95" name="Line 14">
            <a:extLst>
              <a:ext uri="{FF2B5EF4-FFF2-40B4-BE49-F238E27FC236}">
                <a16:creationId xmlns:a16="http://schemas.microsoft.com/office/drawing/2014/main" id="{3446970F-9676-4330-8A8B-362FA67278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3932238"/>
            <a:ext cx="73025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96" name="Line 15">
            <a:extLst>
              <a:ext uri="{FF2B5EF4-FFF2-40B4-BE49-F238E27FC236}">
                <a16:creationId xmlns:a16="http://schemas.microsoft.com/office/drawing/2014/main" id="{9D932BE1-11F4-4F6D-A829-ED0DFACFA7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4513" y="3932238"/>
            <a:ext cx="4318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497" name="Oval 16">
            <a:extLst>
              <a:ext uri="{FF2B5EF4-FFF2-40B4-BE49-F238E27FC236}">
                <a16:creationId xmlns:a16="http://schemas.microsoft.com/office/drawing/2014/main" id="{784EB9F3-2D17-4114-9A9A-F6501530D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686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8" name="Oval 17">
            <a:extLst>
              <a:ext uri="{FF2B5EF4-FFF2-40B4-BE49-F238E27FC236}">
                <a16:creationId xmlns:a16="http://schemas.microsoft.com/office/drawing/2014/main" id="{E78B461E-9408-4523-B972-5CBF9DD5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9" name="Oval 18">
            <a:extLst>
              <a:ext uri="{FF2B5EF4-FFF2-40B4-BE49-F238E27FC236}">
                <a16:creationId xmlns:a16="http://schemas.microsoft.com/office/drawing/2014/main" id="{5721ADB0-51D7-4C08-972A-5B1C797F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0" name="Oval 19">
            <a:extLst>
              <a:ext uri="{FF2B5EF4-FFF2-40B4-BE49-F238E27FC236}">
                <a16:creationId xmlns:a16="http://schemas.microsoft.com/office/drawing/2014/main" id="{21BA434C-BD27-43F8-BC5F-68C8D0ADB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1" name="Oval 20">
            <a:extLst>
              <a:ext uri="{FF2B5EF4-FFF2-40B4-BE49-F238E27FC236}">
                <a16:creationId xmlns:a16="http://schemas.microsoft.com/office/drawing/2014/main" id="{94113120-8A4A-4FB0-9471-AE5469AB6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2" name="Oval 21">
            <a:extLst>
              <a:ext uri="{FF2B5EF4-FFF2-40B4-BE49-F238E27FC236}">
                <a16:creationId xmlns:a16="http://schemas.microsoft.com/office/drawing/2014/main" id="{72BC62DD-C854-43D3-8A0D-893AFD69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3" name="Oval 22">
            <a:extLst>
              <a:ext uri="{FF2B5EF4-FFF2-40B4-BE49-F238E27FC236}">
                <a16:creationId xmlns:a16="http://schemas.microsoft.com/office/drawing/2014/main" id="{9AA78030-21C4-4AD5-BE38-A132235E1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4" name="Oval 23">
            <a:extLst>
              <a:ext uri="{FF2B5EF4-FFF2-40B4-BE49-F238E27FC236}">
                <a16:creationId xmlns:a16="http://schemas.microsoft.com/office/drawing/2014/main" id="{42EDDF8F-5A03-4337-9D49-D14B02E40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5" name="Oval 24">
            <a:extLst>
              <a:ext uri="{FF2B5EF4-FFF2-40B4-BE49-F238E27FC236}">
                <a16:creationId xmlns:a16="http://schemas.microsoft.com/office/drawing/2014/main" id="{27A90BA4-0D86-4D46-B7A4-4ECDB1CD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6" name="Oval 25">
            <a:extLst>
              <a:ext uri="{FF2B5EF4-FFF2-40B4-BE49-F238E27FC236}">
                <a16:creationId xmlns:a16="http://schemas.microsoft.com/office/drawing/2014/main" id="{37DE1520-EF55-47E7-B7B9-1EEABC7BF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7" name="Oval 26">
            <a:extLst>
              <a:ext uri="{FF2B5EF4-FFF2-40B4-BE49-F238E27FC236}">
                <a16:creationId xmlns:a16="http://schemas.microsoft.com/office/drawing/2014/main" id="{7037B28F-DA6D-453F-B2F5-EA99D352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8" name="Text Box 27">
            <a:extLst>
              <a:ext uri="{FF2B5EF4-FFF2-40B4-BE49-F238E27FC236}">
                <a16:creationId xmlns:a16="http://schemas.microsoft.com/office/drawing/2014/main" id="{88AA69B3-5515-4375-BB25-5D22C70E5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0686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0509" name="Text Box 28">
            <a:extLst>
              <a:ext uri="{FF2B5EF4-FFF2-40B4-BE49-F238E27FC236}">
                <a16:creationId xmlns:a16="http://schemas.microsoft.com/office/drawing/2014/main" id="{D65526B7-D0E9-40B1-8133-832209737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0510" name="Text Box 29">
            <a:extLst>
              <a:ext uri="{FF2B5EF4-FFF2-40B4-BE49-F238E27FC236}">
                <a16:creationId xmlns:a16="http://schemas.microsoft.com/office/drawing/2014/main" id="{132B3AF1-17F5-4A1B-AC05-42A9EE37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0511" name="Text Box 30">
            <a:extLst>
              <a:ext uri="{FF2B5EF4-FFF2-40B4-BE49-F238E27FC236}">
                <a16:creationId xmlns:a16="http://schemas.microsoft.com/office/drawing/2014/main" id="{EA9693EE-9A79-4A42-A996-9E77B9063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0512" name="Text Box 31">
            <a:extLst>
              <a:ext uri="{FF2B5EF4-FFF2-40B4-BE49-F238E27FC236}">
                <a16:creationId xmlns:a16="http://schemas.microsoft.com/office/drawing/2014/main" id="{D04133D5-CB6A-4904-AD51-970CFBF61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0513" name="Text Box 32">
            <a:extLst>
              <a:ext uri="{FF2B5EF4-FFF2-40B4-BE49-F238E27FC236}">
                <a16:creationId xmlns:a16="http://schemas.microsoft.com/office/drawing/2014/main" id="{A74E5EE3-38AE-4D7B-9AB5-3E2021463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20514" name="Text Box 33">
            <a:extLst>
              <a:ext uri="{FF2B5EF4-FFF2-40B4-BE49-F238E27FC236}">
                <a16:creationId xmlns:a16="http://schemas.microsoft.com/office/drawing/2014/main" id="{E4E53840-D21D-457D-B4FD-DE65E5B0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0515" name="Text Box 34">
            <a:extLst>
              <a:ext uri="{FF2B5EF4-FFF2-40B4-BE49-F238E27FC236}">
                <a16:creationId xmlns:a16="http://schemas.microsoft.com/office/drawing/2014/main" id="{8A95D898-489E-42D0-9DEC-03BAF13B3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20516" name="Text Box 35">
            <a:extLst>
              <a:ext uri="{FF2B5EF4-FFF2-40B4-BE49-F238E27FC236}">
                <a16:creationId xmlns:a16="http://schemas.microsoft.com/office/drawing/2014/main" id="{2F2664E8-BB10-49A8-8699-9FE54C35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0517" name="Text Box 36">
            <a:extLst>
              <a:ext uri="{FF2B5EF4-FFF2-40B4-BE49-F238E27FC236}">
                <a16:creationId xmlns:a16="http://schemas.microsoft.com/office/drawing/2014/main" id="{169AE6D0-FC9F-421E-85BA-9B871851D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0518" name="Text Box 37">
            <a:extLst>
              <a:ext uri="{FF2B5EF4-FFF2-40B4-BE49-F238E27FC236}">
                <a16:creationId xmlns:a16="http://schemas.microsoft.com/office/drawing/2014/main" id="{2A41446E-D7DF-46B7-B8C1-7D9C93E6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20519" name="Text Box 38">
            <a:extLst>
              <a:ext uri="{FF2B5EF4-FFF2-40B4-BE49-F238E27FC236}">
                <a16:creationId xmlns:a16="http://schemas.microsoft.com/office/drawing/2014/main" id="{654CFA40-B3CB-42C9-B16D-AA2ACF8CC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520" name="Text Box 39">
            <a:extLst>
              <a:ext uri="{FF2B5EF4-FFF2-40B4-BE49-F238E27FC236}">
                <a16:creationId xmlns:a16="http://schemas.microsoft.com/office/drawing/2014/main" id="{CDF1863C-C56B-46B7-8044-16BE1033ADE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16013" y="40052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521" name="Text Box 40">
            <a:extLst>
              <a:ext uri="{FF2B5EF4-FFF2-40B4-BE49-F238E27FC236}">
                <a16:creationId xmlns:a16="http://schemas.microsoft.com/office/drawing/2014/main" id="{B5E5256D-16CF-4706-B2EA-EC5A49804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371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522" name="Text Box 41">
            <a:extLst>
              <a:ext uri="{FF2B5EF4-FFF2-40B4-BE49-F238E27FC236}">
                <a16:creationId xmlns:a16="http://schemas.microsoft.com/office/drawing/2014/main" id="{A0467854-C453-4870-939B-5DD0AB7B2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523" name="Text Box 42">
            <a:extLst>
              <a:ext uri="{FF2B5EF4-FFF2-40B4-BE49-F238E27FC236}">
                <a16:creationId xmlns:a16="http://schemas.microsoft.com/office/drawing/2014/main" id="{0BC05B3E-EAC7-4367-921F-E1C4A35D8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524" name="Text Box 43">
            <a:extLst>
              <a:ext uri="{FF2B5EF4-FFF2-40B4-BE49-F238E27FC236}">
                <a16:creationId xmlns:a16="http://schemas.microsoft.com/office/drawing/2014/main" id="{D970CEC5-FE87-43AA-B46D-27411DA43A2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65750" y="53006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525" name="Text Box 44">
            <a:extLst>
              <a:ext uri="{FF2B5EF4-FFF2-40B4-BE49-F238E27FC236}">
                <a16:creationId xmlns:a16="http://schemas.microsoft.com/office/drawing/2014/main" id="{93DA1E94-9843-4F00-B024-C2EEB1452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7082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26" name="Text Box 45">
            <a:extLst>
              <a:ext uri="{FF2B5EF4-FFF2-40B4-BE49-F238E27FC236}">
                <a16:creationId xmlns:a16="http://schemas.microsoft.com/office/drawing/2014/main" id="{7CA88927-9A5D-47D7-AE16-C806B44DE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845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527" name="Text Box 46">
            <a:extLst>
              <a:ext uri="{FF2B5EF4-FFF2-40B4-BE49-F238E27FC236}">
                <a16:creationId xmlns:a16="http://schemas.microsoft.com/office/drawing/2014/main" id="{87B37A14-8B12-46F2-B70B-09D29BFA9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528" name="Text Box 47">
            <a:extLst>
              <a:ext uri="{FF2B5EF4-FFF2-40B4-BE49-F238E27FC236}">
                <a16:creationId xmlns:a16="http://schemas.microsoft.com/office/drawing/2014/main" id="{31123E46-812C-45BA-9B69-316BEADA1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529" name="Oval 49">
            <a:extLst>
              <a:ext uri="{FF2B5EF4-FFF2-40B4-BE49-F238E27FC236}">
                <a16:creationId xmlns:a16="http://schemas.microsoft.com/office/drawing/2014/main" id="{FCAF0B92-6D14-42CC-9A72-A2B16F403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349500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0" name="Text Box 50">
            <a:extLst>
              <a:ext uri="{FF2B5EF4-FFF2-40B4-BE49-F238E27FC236}">
                <a16:creationId xmlns:a16="http://schemas.microsoft.com/office/drawing/2014/main" id="{A79F5D04-304F-4EC2-A34C-B4269FEC8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3495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0531" name="Oval 51">
            <a:extLst>
              <a:ext uri="{FF2B5EF4-FFF2-40B4-BE49-F238E27FC236}">
                <a16:creationId xmlns:a16="http://schemas.microsoft.com/office/drawing/2014/main" id="{ED1B6AD5-0BE9-440E-9742-AFA757332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163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2" name="Text Box 52">
            <a:extLst>
              <a:ext uri="{FF2B5EF4-FFF2-40B4-BE49-F238E27FC236}">
                <a16:creationId xmlns:a16="http://schemas.microsoft.com/office/drawing/2014/main" id="{E522FA0D-F801-4654-A530-2ADFD8F54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0533" name="Line 53">
            <a:extLst>
              <a:ext uri="{FF2B5EF4-FFF2-40B4-BE49-F238E27FC236}">
                <a16:creationId xmlns:a16="http://schemas.microsoft.com/office/drawing/2014/main" id="{97FB3B7D-7950-4586-AB7D-EE6693EE0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534" name="Line 54">
            <a:extLst>
              <a:ext uri="{FF2B5EF4-FFF2-40B4-BE49-F238E27FC236}">
                <a16:creationId xmlns:a16="http://schemas.microsoft.com/office/drawing/2014/main" id="{C2D0363C-C125-498C-A8F4-31A1D3245D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535" name="Oval 55">
            <a:extLst>
              <a:ext uri="{FF2B5EF4-FFF2-40B4-BE49-F238E27FC236}">
                <a16:creationId xmlns:a16="http://schemas.microsoft.com/office/drawing/2014/main" id="{CED6544D-E201-4F39-8C48-EDD58D772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6" name="Oval 56">
            <a:extLst>
              <a:ext uri="{FF2B5EF4-FFF2-40B4-BE49-F238E27FC236}">
                <a16:creationId xmlns:a16="http://schemas.microsoft.com/office/drawing/2014/main" id="{8FA47BF8-E79C-4019-8D63-259C66B30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7" name="Oval 57">
            <a:extLst>
              <a:ext uri="{FF2B5EF4-FFF2-40B4-BE49-F238E27FC236}">
                <a16:creationId xmlns:a16="http://schemas.microsoft.com/office/drawing/2014/main" id="{5F165B7F-67D8-4743-9899-DC841BAA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8" name="Text Box 58">
            <a:extLst>
              <a:ext uri="{FF2B5EF4-FFF2-40B4-BE49-F238E27FC236}">
                <a16:creationId xmlns:a16="http://schemas.microsoft.com/office/drawing/2014/main" id="{F11861E7-191F-4D35-AB5E-06D978B2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0539" name="Text Box 59">
            <a:extLst>
              <a:ext uri="{FF2B5EF4-FFF2-40B4-BE49-F238E27FC236}">
                <a16:creationId xmlns:a16="http://schemas.microsoft.com/office/drawing/2014/main" id="{35424CD7-A098-4E46-9D2F-6EB7EB286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0540" name="Text Box 60">
            <a:extLst>
              <a:ext uri="{FF2B5EF4-FFF2-40B4-BE49-F238E27FC236}">
                <a16:creationId xmlns:a16="http://schemas.microsoft.com/office/drawing/2014/main" id="{8825811F-F8A1-454E-94D0-2AA93DA74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0541" name="Text Box 61">
            <a:extLst>
              <a:ext uri="{FF2B5EF4-FFF2-40B4-BE49-F238E27FC236}">
                <a16:creationId xmlns:a16="http://schemas.microsoft.com/office/drawing/2014/main" id="{6F06409A-2674-44AD-8B8B-921571F50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542" name="Oval 62">
            <a:extLst>
              <a:ext uri="{FF2B5EF4-FFF2-40B4-BE49-F238E27FC236}">
                <a16:creationId xmlns:a16="http://schemas.microsoft.com/office/drawing/2014/main" id="{AED8FA57-4B80-4A75-8088-99E45EB54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3" name="Text Box 63">
            <a:extLst>
              <a:ext uri="{FF2B5EF4-FFF2-40B4-BE49-F238E27FC236}">
                <a16:creationId xmlns:a16="http://schemas.microsoft.com/office/drawing/2014/main" id="{EAFE04AA-D486-45CF-BD51-A4B4133DC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0544" name="Text Box 64">
            <a:extLst>
              <a:ext uri="{FF2B5EF4-FFF2-40B4-BE49-F238E27FC236}">
                <a16:creationId xmlns:a16="http://schemas.microsoft.com/office/drawing/2014/main" id="{E16573BB-5D07-45DD-91CE-AFEC9F68D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429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545" name="Text Box 65">
            <a:extLst>
              <a:ext uri="{FF2B5EF4-FFF2-40B4-BE49-F238E27FC236}">
                <a16:creationId xmlns:a16="http://schemas.microsoft.com/office/drawing/2014/main" id="{B5CEB8F5-442F-44AD-8E6C-4D355C12C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2131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546" name="Text Box 66">
            <a:extLst>
              <a:ext uri="{FF2B5EF4-FFF2-40B4-BE49-F238E27FC236}">
                <a16:creationId xmlns:a16="http://schemas.microsoft.com/office/drawing/2014/main" id="{B3EF884C-42D8-4AF5-B2C0-E377B09D7C9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35150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547" name="Text Box 67">
            <a:extLst>
              <a:ext uri="{FF2B5EF4-FFF2-40B4-BE49-F238E27FC236}">
                <a16:creationId xmlns:a16="http://schemas.microsoft.com/office/drawing/2014/main" id="{8115794F-305C-4444-8A4F-C35F69643AB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27313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548" name="Text Box 68">
            <a:extLst>
              <a:ext uri="{FF2B5EF4-FFF2-40B4-BE49-F238E27FC236}">
                <a16:creationId xmlns:a16="http://schemas.microsoft.com/office/drawing/2014/main" id="{BD006780-EC7D-40EB-A237-D56984BDC79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346450" y="41497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549" name="Text Box 75">
            <a:extLst>
              <a:ext uri="{FF2B5EF4-FFF2-40B4-BE49-F238E27FC236}">
                <a16:creationId xmlns:a16="http://schemas.microsoft.com/office/drawing/2014/main" id="{1D87F668-9B00-43BF-815D-379802FFE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165850"/>
            <a:ext cx="720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271436" name="Line 76">
            <a:extLst>
              <a:ext uri="{FF2B5EF4-FFF2-40B4-BE49-F238E27FC236}">
                <a16:creationId xmlns:a16="http://schemas.microsoft.com/office/drawing/2014/main" id="{72AC6426-841C-4708-9309-B514E09A3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644900"/>
            <a:ext cx="215900" cy="501650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551" name="Text Box 86">
            <a:extLst>
              <a:ext uri="{FF2B5EF4-FFF2-40B4-BE49-F238E27FC236}">
                <a16:creationId xmlns:a16="http://schemas.microsoft.com/office/drawing/2014/main" id="{AD805746-18C0-4E9C-BE8E-4A57AADA4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1447" name="Text Box 87">
            <a:extLst>
              <a:ext uri="{FF2B5EF4-FFF2-40B4-BE49-F238E27FC236}">
                <a16:creationId xmlns:a16="http://schemas.microsoft.com/office/drawing/2014/main" id="{ABD61948-AC4C-4028-9B43-258DBDED0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271448" name="Text Box 88">
            <a:extLst>
              <a:ext uri="{FF2B5EF4-FFF2-40B4-BE49-F238E27FC236}">
                <a16:creationId xmlns:a16="http://schemas.microsoft.com/office/drawing/2014/main" id="{B32E8759-9035-45B8-B18B-0C9722899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29</a:t>
            </a:r>
          </a:p>
        </p:txBody>
      </p:sp>
      <p:sp>
        <p:nvSpPr>
          <p:cNvPr id="271450" name="Line 90">
            <a:extLst>
              <a:ext uri="{FF2B5EF4-FFF2-40B4-BE49-F238E27FC236}">
                <a16:creationId xmlns:a16="http://schemas.microsoft.com/office/drawing/2014/main" id="{7CDB182E-C7D6-489F-AF36-96466A482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8038" y="4581525"/>
            <a:ext cx="0" cy="504825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grpSp>
        <p:nvGrpSpPr>
          <p:cNvPr id="20555" name="Group 91">
            <a:extLst>
              <a:ext uri="{FF2B5EF4-FFF2-40B4-BE49-F238E27FC236}">
                <a16:creationId xmlns:a16="http://schemas.microsoft.com/office/drawing/2014/main" id="{1E255959-5DB8-4D05-B006-4ECB5304FFAA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981075"/>
            <a:ext cx="3024187" cy="2268538"/>
            <a:chOff x="3742" y="1480"/>
            <a:chExt cx="1905" cy="1429"/>
          </a:xfrm>
        </p:grpSpPr>
        <p:sp>
          <p:nvSpPr>
            <p:cNvPr id="20562" name="Text Box 92">
              <a:extLst>
                <a:ext uri="{FF2B5EF4-FFF2-40B4-BE49-F238E27FC236}">
                  <a16:creationId xmlns:a16="http://schemas.microsoft.com/office/drawing/2014/main" id="{71F354CA-8309-45B3-94E2-23CA3BDDF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" y="2069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0563" name="Line 93">
              <a:extLst>
                <a:ext uri="{FF2B5EF4-FFF2-40B4-BE49-F238E27FC236}">
                  <a16:creationId xmlns:a16="http://schemas.microsoft.com/office/drawing/2014/main" id="{F1392DCA-66EB-441C-9A63-41A225964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97"/>
              <a:ext cx="136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0564" name="Line 94">
              <a:extLst>
                <a:ext uri="{FF2B5EF4-FFF2-40B4-BE49-F238E27FC236}">
                  <a16:creationId xmlns:a16="http://schemas.microsoft.com/office/drawing/2014/main" id="{42941322-00FD-49BE-904B-C3A06FBA4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97"/>
              <a:ext cx="1225" cy="8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0565" name="Line 95">
              <a:extLst>
                <a:ext uri="{FF2B5EF4-FFF2-40B4-BE49-F238E27FC236}">
                  <a16:creationId xmlns:a16="http://schemas.microsoft.com/office/drawing/2014/main" id="{12ABDE1A-2ACC-4297-8016-5D0218C31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50"/>
              <a:ext cx="1270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0566" name="Line 96">
              <a:extLst>
                <a:ext uri="{FF2B5EF4-FFF2-40B4-BE49-F238E27FC236}">
                  <a16:creationId xmlns:a16="http://schemas.microsoft.com/office/drawing/2014/main" id="{D9CAD8D0-AE9D-4A5A-A624-1E7663FAD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659"/>
              <a:ext cx="1315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0567" name="Line 97">
              <a:extLst>
                <a:ext uri="{FF2B5EF4-FFF2-40B4-BE49-F238E27FC236}">
                  <a16:creationId xmlns:a16="http://schemas.microsoft.com/office/drawing/2014/main" id="{D2D812FD-269C-4BB8-B76A-402AC732F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1797"/>
              <a:ext cx="1" cy="8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0568" name="Line 98">
              <a:extLst>
                <a:ext uri="{FF2B5EF4-FFF2-40B4-BE49-F238E27FC236}">
                  <a16:creationId xmlns:a16="http://schemas.microsoft.com/office/drawing/2014/main" id="{209C87E0-8412-4CC0-83DD-A5FDCB0C3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4" y="1706"/>
              <a:ext cx="0" cy="8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0569" name="Oval 99">
              <a:extLst>
                <a:ext uri="{FF2B5EF4-FFF2-40B4-BE49-F238E27FC236}">
                  <a16:creationId xmlns:a16="http://schemas.microsoft.com/office/drawing/2014/main" id="{282456B7-D76F-47D5-86A5-A3F939975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70" name="Oval 100">
              <a:extLst>
                <a:ext uri="{FF2B5EF4-FFF2-40B4-BE49-F238E27FC236}">
                  <a16:creationId xmlns:a16="http://schemas.microsoft.com/office/drawing/2014/main" id="{91643641-C600-495F-B313-EA3FB15AB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71" name="Oval 101">
              <a:extLst>
                <a:ext uri="{FF2B5EF4-FFF2-40B4-BE49-F238E27FC236}">
                  <a16:creationId xmlns:a16="http://schemas.microsoft.com/office/drawing/2014/main" id="{9D64064C-3880-4766-842C-B995B530A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72" name="Text Box 102">
              <a:extLst>
                <a:ext uri="{FF2B5EF4-FFF2-40B4-BE49-F238E27FC236}">
                  <a16:creationId xmlns:a16="http://schemas.microsoft.com/office/drawing/2014/main" id="{BCC8CEF7-37C3-4EF7-B736-B05AE6E95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573" name="Text Box 103">
              <a:extLst>
                <a:ext uri="{FF2B5EF4-FFF2-40B4-BE49-F238E27FC236}">
                  <a16:creationId xmlns:a16="http://schemas.microsoft.com/office/drawing/2014/main" id="{14249AF5-A50C-4CC0-836B-10454C12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574" name="Text Box 104">
              <a:extLst>
                <a:ext uri="{FF2B5EF4-FFF2-40B4-BE49-F238E27FC236}">
                  <a16:creationId xmlns:a16="http://schemas.microsoft.com/office/drawing/2014/main" id="{9B0C54C6-CEC4-4F1B-8DD6-8689DF347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575" name="Text Box 105">
              <a:extLst>
                <a:ext uri="{FF2B5EF4-FFF2-40B4-BE49-F238E27FC236}">
                  <a16:creationId xmlns:a16="http://schemas.microsoft.com/office/drawing/2014/main" id="{E4FA19B7-6D95-44BE-A671-230AEE5CD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250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576" name="Text Box 106">
              <a:extLst>
                <a:ext uri="{FF2B5EF4-FFF2-40B4-BE49-F238E27FC236}">
                  <a16:creationId xmlns:a16="http://schemas.microsoft.com/office/drawing/2014/main" id="{1EC8D836-82DA-440E-9327-FA5219159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27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577" name="Oval 107">
              <a:extLst>
                <a:ext uri="{FF2B5EF4-FFF2-40B4-BE49-F238E27FC236}">
                  <a16:creationId xmlns:a16="http://schemas.microsoft.com/office/drawing/2014/main" id="{DF2A5882-762F-48B6-9C38-73CF4214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161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78" name="Text Box 108">
              <a:extLst>
                <a:ext uri="{FF2B5EF4-FFF2-40B4-BE49-F238E27FC236}">
                  <a16:creationId xmlns:a16="http://schemas.microsoft.com/office/drawing/2014/main" id="{B19FA58C-F38D-4F13-93FD-1FB1FB50F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79" name="Text Box 109">
              <a:extLst>
                <a:ext uri="{FF2B5EF4-FFF2-40B4-BE49-F238E27FC236}">
                  <a16:creationId xmlns:a16="http://schemas.microsoft.com/office/drawing/2014/main" id="{2CE2D651-E4FB-4E88-A554-085DB2112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06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580" name="Text Box 110">
              <a:extLst>
                <a:ext uri="{FF2B5EF4-FFF2-40B4-BE49-F238E27FC236}">
                  <a16:creationId xmlns:a16="http://schemas.microsoft.com/office/drawing/2014/main" id="{F354963C-2687-40AC-8D17-E1E2FD936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6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0581" name="Text Box 111">
              <a:extLst>
                <a:ext uri="{FF2B5EF4-FFF2-40B4-BE49-F238E27FC236}">
                  <a16:creationId xmlns:a16="http://schemas.microsoft.com/office/drawing/2014/main" id="{441CBF46-7BFE-4C3F-B942-46C17FC66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80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20557" name="Text Box 113">
            <a:extLst>
              <a:ext uri="{FF2B5EF4-FFF2-40B4-BE49-F238E27FC236}">
                <a16:creationId xmlns:a16="http://schemas.microsoft.com/office/drawing/2014/main" id="{C860A94D-2AFD-48C6-BE14-EA3DA99C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34766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最短路径</a:t>
            </a:r>
          </a:p>
        </p:txBody>
      </p:sp>
      <p:sp>
        <p:nvSpPr>
          <p:cNvPr id="20558" name="Text Box 115">
            <a:extLst>
              <a:ext uri="{FF2B5EF4-FFF2-40B4-BE49-F238E27FC236}">
                <a16:creationId xmlns:a16="http://schemas.microsoft.com/office/drawing/2014/main" id="{DE62B412-76B4-4D1F-9F4D-9DC76F0D2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4766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节点堆栈</a:t>
            </a:r>
          </a:p>
        </p:txBody>
      </p:sp>
      <p:sp>
        <p:nvSpPr>
          <p:cNvPr id="20559" name="Text Box 117">
            <a:extLst>
              <a:ext uri="{FF2B5EF4-FFF2-40B4-BE49-F238E27FC236}">
                <a16:creationId xmlns:a16="http://schemas.microsoft.com/office/drawing/2014/main" id="{AA0DD613-4109-4F77-8B8A-A1D70B3C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3962400"/>
            <a:ext cx="719138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sp>
        <p:nvSpPr>
          <p:cNvPr id="271478" name="Text Box 118">
            <a:extLst>
              <a:ext uri="{FF2B5EF4-FFF2-40B4-BE49-F238E27FC236}">
                <a16:creationId xmlns:a16="http://schemas.microsoft.com/office/drawing/2014/main" id="{0A2B0DF4-78A8-4460-9BEB-A4ECF35E0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4394200"/>
            <a:ext cx="719137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AE4C245E-71C7-4CA4-B744-4CFFA0A3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41438"/>
            <a:ext cx="2879725" cy="574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378000" tIns="190800"/>
          <a:lstStyle/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TSP</a:t>
            </a:r>
            <a:r>
              <a:rPr lang="zh-CN" altLang="en-US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问题分析</a:t>
            </a:r>
            <a:r>
              <a:rPr lang="zh-CN" altLang="en-US" sz="22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：</a:t>
            </a:r>
            <a:endParaRPr lang="zh-CN" altLang="en-US" sz="2200" b="1" kern="0" dirty="0">
              <a:solidFill>
                <a:srgbClr val="1F1FF5"/>
              </a:solidFill>
              <a:latin typeface="Times New Roman" pitchFamily="18" charset="0"/>
              <a:ea typeface="+mn-ea"/>
              <a:sym typeface="Symbol" pitchFamily="18" charset="2"/>
            </a:endParaRPr>
          </a:p>
        </p:txBody>
      </p:sp>
      <p:sp>
        <p:nvSpPr>
          <p:cNvPr id="102" name="WordArt 11">
            <a:extLst>
              <a:ext uri="{FF2B5EF4-FFF2-40B4-BE49-F238E27FC236}">
                <a16:creationId xmlns:a16="http://schemas.microsoft.com/office/drawing/2014/main" id="{EF21EA73-A156-4CCD-A797-A7D9E784B1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6B8EDD-85FF-4D52-891E-F1F5ED3F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80C0-F8AA-41C3-A8B2-2A89A1815221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8A5AEB-E5F7-469E-82F3-91F23AF2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601FE-4A56-4E5D-AA1F-E2ED3D95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71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71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71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71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76" grpId="0" animBg="1"/>
      <p:bldP spid="271476" grpId="1" animBg="1"/>
      <p:bldP spid="271447" grpId="0" animBg="1"/>
      <p:bldP spid="271448" grpId="0" animBg="1"/>
      <p:bldP spid="2714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92FA2397-4BFC-404C-805A-1DBD2BD1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5" y="3922713"/>
            <a:ext cx="79057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7" name="Line 3">
            <a:extLst>
              <a:ext uri="{FF2B5EF4-FFF2-40B4-BE49-F238E27FC236}">
                <a16:creationId xmlns:a16="http://schemas.microsoft.com/office/drawing/2014/main" id="{2476E839-11ED-4A85-986D-5D5489A3B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005263"/>
            <a:ext cx="431800" cy="792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1E1A79CF-1A43-4726-94B5-F2F0E2731B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005263"/>
            <a:ext cx="215900" cy="7191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2BD65BDF-50DA-4279-AB41-FA9BB3E064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429000"/>
            <a:ext cx="1587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6C2FC66F-4114-4819-9B46-83D799EA2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708275"/>
            <a:ext cx="1587" cy="649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8F6CCFF2-51AD-45C4-A064-3081FC316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357563"/>
            <a:ext cx="1150938" cy="5762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C108448D-F1C7-4492-A78F-4457D069A7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3932238"/>
            <a:ext cx="8636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E847B8B3-1D3A-4723-AE56-EBBDC0AE40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57FF4804-6298-431A-8E6C-CF2FE74287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DCEEB31F-1D88-4ADA-94EE-356B7B316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6B19241A-B75F-471B-A487-45FD940DC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2D4D907E-39FA-432F-978E-7BCB507E74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3282950"/>
            <a:ext cx="1655762" cy="650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096EB077-D39C-48A2-A847-D9B9D565E7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3932238"/>
            <a:ext cx="863600" cy="866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FC82705B-D4F5-4D1C-8570-41D538238B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3932238"/>
            <a:ext cx="73025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EA3ABA54-5CAD-4207-9C86-3BE6B9BFF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4513" y="3932238"/>
            <a:ext cx="4318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21" name="Oval 17">
            <a:extLst>
              <a:ext uri="{FF2B5EF4-FFF2-40B4-BE49-F238E27FC236}">
                <a16:creationId xmlns:a16="http://schemas.microsoft.com/office/drawing/2014/main" id="{4AC00711-B57D-44ED-88E9-453AA54E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686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2" name="Oval 18">
            <a:extLst>
              <a:ext uri="{FF2B5EF4-FFF2-40B4-BE49-F238E27FC236}">
                <a16:creationId xmlns:a16="http://schemas.microsoft.com/office/drawing/2014/main" id="{3D70EDF6-1B48-47E4-AB3E-7911F14E5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3" name="Oval 19">
            <a:extLst>
              <a:ext uri="{FF2B5EF4-FFF2-40B4-BE49-F238E27FC236}">
                <a16:creationId xmlns:a16="http://schemas.microsoft.com/office/drawing/2014/main" id="{256E6163-0096-48C4-84C4-820272FBF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4" name="Oval 20">
            <a:extLst>
              <a:ext uri="{FF2B5EF4-FFF2-40B4-BE49-F238E27FC236}">
                <a16:creationId xmlns:a16="http://schemas.microsoft.com/office/drawing/2014/main" id="{A31B8C34-0C71-406C-AA10-82B4C99C6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5" name="Oval 21">
            <a:extLst>
              <a:ext uri="{FF2B5EF4-FFF2-40B4-BE49-F238E27FC236}">
                <a16:creationId xmlns:a16="http://schemas.microsoft.com/office/drawing/2014/main" id="{2EBE80F9-CD04-4B31-8760-BCD8F7DBA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6" name="Oval 22">
            <a:extLst>
              <a:ext uri="{FF2B5EF4-FFF2-40B4-BE49-F238E27FC236}">
                <a16:creationId xmlns:a16="http://schemas.microsoft.com/office/drawing/2014/main" id="{51BF7B64-1A91-4374-8704-8CFEA03F3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7" name="Oval 23">
            <a:extLst>
              <a:ext uri="{FF2B5EF4-FFF2-40B4-BE49-F238E27FC236}">
                <a16:creationId xmlns:a16="http://schemas.microsoft.com/office/drawing/2014/main" id="{0BD2CBA7-DFF3-4418-867A-73B0ED21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8" name="Oval 24">
            <a:extLst>
              <a:ext uri="{FF2B5EF4-FFF2-40B4-BE49-F238E27FC236}">
                <a16:creationId xmlns:a16="http://schemas.microsoft.com/office/drawing/2014/main" id="{36EDA5C1-70F8-4270-99FF-7C68ACFC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9" name="Oval 25">
            <a:extLst>
              <a:ext uri="{FF2B5EF4-FFF2-40B4-BE49-F238E27FC236}">
                <a16:creationId xmlns:a16="http://schemas.microsoft.com/office/drawing/2014/main" id="{AEC51C23-2BD1-47E4-A825-10926A7D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0" name="Oval 26">
            <a:extLst>
              <a:ext uri="{FF2B5EF4-FFF2-40B4-BE49-F238E27FC236}">
                <a16:creationId xmlns:a16="http://schemas.microsoft.com/office/drawing/2014/main" id="{1C0B3790-358D-428E-9DEE-C7DD35F25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1" name="Oval 27">
            <a:extLst>
              <a:ext uri="{FF2B5EF4-FFF2-40B4-BE49-F238E27FC236}">
                <a16:creationId xmlns:a16="http://schemas.microsoft.com/office/drawing/2014/main" id="{6A28793E-F8DE-4AAB-89BA-F68118742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2" name="Text Box 28">
            <a:extLst>
              <a:ext uri="{FF2B5EF4-FFF2-40B4-BE49-F238E27FC236}">
                <a16:creationId xmlns:a16="http://schemas.microsoft.com/office/drawing/2014/main" id="{EFF26D9E-D86F-4285-B422-DF73D9A3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0686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1533" name="Text Box 29">
            <a:extLst>
              <a:ext uri="{FF2B5EF4-FFF2-40B4-BE49-F238E27FC236}">
                <a16:creationId xmlns:a16="http://schemas.microsoft.com/office/drawing/2014/main" id="{D49479BB-37AB-47BC-959C-5F6370E5A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1534" name="Text Box 30">
            <a:extLst>
              <a:ext uri="{FF2B5EF4-FFF2-40B4-BE49-F238E27FC236}">
                <a16:creationId xmlns:a16="http://schemas.microsoft.com/office/drawing/2014/main" id="{F1D7A8E0-02BB-4E50-AB3D-30B3A8E9B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1535" name="Text Box 31">
            <a:extLst>
              <a:ext uri="{FF2B5EF4-FFF2-40B4-BE49-F238E27FC236}">
                <a16:creationId xmlns:a16="http://schemas.microsoft.com/office/drawing/2014/main" id="{CACD68AE-D975-41FA-8A0D-60054A40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1536" name="Text Box 32">
            <a:extLst>
              <a:ext uri="{FF2B5EF4-FFF2-40B4-BE49-F238E27FC236}">
                <a16:creationId xmlns:a16="http://schemas.microsoft.com/office/drawing/2014/main" id="{300A1173-0782-4B54-9BDB-116CEA48D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1537" name="Text Box 33">
            <a:extLst>
              <a:ext uri="{FF2B5EF4-FFF2-40B4-BE49-F238E27FC236}">
                <a16:creationId xmlns:a16="http://schemas.microsoft.com/office/drawing/2014/main" id="{80A7AD24-DD60-4678-A658-F7873A754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21538" name="Text Box 34">
            <a:extLst>
              <a:ext uri="{FF2B5EF4-FFF2-40B4-BE49-F238E27FC236}">
                <a16:creationId xmlns:a16="http://schemas.microsoft.com/office/drawing/2014/main" id="{BABA370E-BC58-49B1-85F1-C037540BD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1539" name="Text Box 35">
            <a:extLst>
              <a:ext uri="{FF2B5EF4-FFF2-40B4-BE49-F238E27FC236}">
                <a16:creationId xmlns:a16="http://schemas.microsoft.com/office/drawing/2014/main" id="{B05155E7-2131-4789-8BF4-07DFEA366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21540" name="Text Box 36">
            <a:extLst>
              <a:ext uri="{FF2B5EF4-FFF2-40B4-BE49-F238E27FC236}">
                <a16:creationId xmlns:a16="http://schemas.microsoft.com/office/drawing/2014/main" id="{865C633E-0EB9-4C70-BF1B-EFC1C9626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1541" name="Text Box 37">
            <a:extLst>
              <a:ext uri="{FF2B5EF4-FFF2-40B4-BE49-F238E27FC236}">
                <a16:creationId xmlns:a16="http://schemas.microsoft.com/office/drawing/2014/main" id="{C3F40D86-54FE-42C8-A344-8186A8A64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1542" name="Text Box 38">
            <a:extLst>
              <a:ext uri="{FF2B5EF4-FFF2-40B4-BE49-F238E27FC236}">
                <a16:creationId xmlns:a16="http://schemas.microsoft.com/office/drawing/2014/main" id="{E997063D-8F19-4FF1-AD81-7072052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21543" name="Text Box 39">
            <a:extLst>
              <a:ext uri="{FF2B5EF4-FFF2-40B4-BE49-F238E27FC236}">
                <a16:creationId xmlns:a16="http://schemas.microsoft.com/office/drawing/2014/main" id="{DEB61610-E05A-4546-BD23-3816C6277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1544" name="Text Box 40">
            <a:extLst>
              <a:ext uri="{FF2B5EF4-FFF2-40B4-BE49-F238E27FC236}">
                <a16:creationId xmlns:a16="http://schemas.microsoft.com/office/drawing/2014/main" id="{322D07C1-54B4-44A0-81D7-C399B946C3B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16013" y="40052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545" name="Text Box 41">
            <a:extLst>
              <a:ext uri="{FF2B5EF4-FFF2-40B4-BE49-F238E27FC236}">
                <a16:creationId xmlns:a16="http://schemas.microsoft.com/office/drawing/2014/main" id="{7B22CE6D-3F8D-42B6-B680-343EF8663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371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546" name="Text Box 42">
            <a:extLst>
              <a:ext uri="{FF2B5EF4-FFF2-40B4-BE49-F238E27FC236}">
                <a16:creationId xmlns:a16="http://schemas.microsoft.com/office/drawing/2014/main" id="{A2BD7580-169E-4127-A324-9568790D2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47" name="Text Box 43">
            <a:extLst>
              <a:ext uri="{FF2B5EF4-FFF2-40B4-BE49-F238E27FC236}">
                <a16:creationId xmlns:a16="http://schemas.microsoft.com/office/drawing/2014/main" id="{C528F288-B344-4E42-9491-F1C9B68D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548" name="Text Box 44">
            <a:extLst>
              <a:ext uri="{FF2B5EF4-FFF2-40B4-BE49-F238E27FC236}">
                <a16:creationId xmlns:a16="http://schemas.microsoft.com/office/drawing/2014/main" id="{11DBC989-A739-444A-AA64-5CDECFBAF81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65750" y="53006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49" name="Text Box 45">
            <a:extLst>
              <a:ext uri="{FF2B5EF4-FFF2-40B4-BE49-F238E27FC236}">
                <a16:creationId xmlns:a16="http://schemas.microsoft.com/office/drawing/2014/main" id="{37F5DB43-7295-4CCB-A7B5-261C022B3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7082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50" name="Text Box 46">
            <a:extLst>
              <a:ext uri="{FF2B5EF4-FFF2-40B4-BE49-F238E27FC236}">
                <a16:creationId xmlns:a16="http://schemas.microsoft.com/office/drawing/2014/main" id="{685F83D7-FD0C-465B-8C31-4ECAA9491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845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51" name="Text Box 47">
            <a:extLst>
              <a:ext uri="{FF2B5EF4-FFF2-40B4-BE49-F238E27FC236}">
                <a16:creationId xmlns:a16="http://schemas.microsoft.com/office/drawing/2014/main" id="{5A2120D2-A920-48FB-B465-39436D7BA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552" name="Text Box 48">
            <a:extLst>
              <a:ext uri="{FF2B5EF4-FFF2-40B4-BE49-F238E27FC236}">
                <a16:creationId xmlns:a16="http://schemas.microsoft.com/office/drawing/2014/main" id="{B7AA8A63-9265-4C79-BA58-D63BA14C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1553" name="Oval 50">
            <a:extLst>
              <a:ext uri="{FF2B5EF4-FFF2-40B4-BE49-F238E27FC236}">
                <a16:creationId xmlns:a16="http://schemas.microsoft.com/office/drawing/2014/main" id="{5EB0E3E8-2717-4106-B0E2-CCB495356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349500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4" name="Text Box 51">
            <a:extLst>
              <a:ext uri="{FF2B5EF4-FFF2-40B4-BE49-F238E27FC236}">
                <a16:creationId xmlns:a16="http://schemas.microsoft.com/office/drawing/2014/main" id="{B74256B8-E1FD-4061-829B-344FCEBE5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3495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1555" name="Oval 52">
            <a:extLst>
              <a:ext uri="{FF2B5EF4-FFF2-40B4-BE49-F238E27FC236}">
                <a16:creationId xmlns:a16="http://schemas.microsoft.com/office/drawing/2014/main" id="{BC88978A-D9FB-4443-A429-23C749F59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163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6" name="Text Box 53">
            <a:extLst>
              <a:ext uri="{FF2B5EF4-FFF2-40B4-BE49-F238E27FC236}">
                <a16:creationId xmlns:a16="http://schemas.microsoft.com/office/drawing/2014/main" id="{3B4B5513-F173-4DAE-A4E8-A08D859C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1557" name="Line 54">
            <a:extLst>
              <a:ext uri="{FF2B5EF4-FFF2-40B4-BE49-F238E27FC236}">
                <a16:creationId xmlns:a16="http://schemas.microsoft.com/office/drawing/2014/main" id="{CE65F65D-607E-4D83-B467-31B198137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58" name="Line 55">
            <a:extLst>
              <a:ext uri="{FF2B5EF4-FFF2-40B4-BE49-F238E27FC236}">
                <a16:creationId xmlns:a16="http://schemas.microsoft.com/office/drawing/2014/main" id="{797423DF-7BE2-40A3-BA09-EDAFB4FB89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559" name="Oval 56">
            <a:extLst>
              <a:ext uri="{FF2B5EF4-FFF2-40B4-BE49-F238E27FC236}">
                <a16:creationId xmlns:a16="http://schemas.microsoft.com/office/drawing/2014/main" id="{D1298434-A06B-4D4C-B5A7-B5356C3C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60" name="Oval 57">
            <a:extLst>
              <a:ext uri="{FF2B5EF4-FFF2-40B4-BE49-F238E27FC236}">
                <a16:creationId xmlns:a16="http://schemas.microsoft.com/office/drawing/2014/main" id="{3E822FA3-38F0-41F1-B32F-C884CCCA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61" name="Oval 58">
            <a:extLst>
              <a:ext uri="{FF2B5EF4-FFF2-40B4-BE49-F238E27FC236}">
                <a16:creationId xmlns:a16="http://schemas.microsoft.com/office/drawing/2014/main" id="{F91C5C89-6456-4C03-95F5-67CE85B14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62" name="Text Box 59">
            <a:extLst>
              <a:ext uri="{FF2B5EF4-FFF2-40B4-BE49-F238E27FC236}">
                <a16:creationId xmlns:a16="http://schemas.microsoft.com/office/drawing/2014/main" id="{07D7910F-77D7-4EE6-992F-1FBB66843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1563" name="Text Box 60">
            <a:extLst>
              <a:ext uri="{FF2B5EF4-FFF2-40B4-BE49-F238E27FC236}">
                <a16:creationId xmlns:a16="http://schemas.microsoft.com/office/drawing/2014/main" id="{5720EA96-F69D-4B74-8520-28D9601A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1564" name="Text Box 61">
            <a:extLst>
              <a:ext uri="{FF2B5EF4-FFF2-40B4-BE49-F238E27FC236}">
                <a16:creationId xmlns:a16="http://schemas.microsoft.com/office/drawing/2014/main" id="{8B296A3D-E3D5-40D0-82C2-8E8C58493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1565" name="Text Box 62">
            <a:extLst>
              <a:ext uri="{FF2B5EF4-FFF2-40B4-BE49-F238E27FC236}">
                <a16:creationId xmlns:a16="http://schemas.microsoft.com/office/drawing/2014/main" id="{FE911317-7384-4354-A9DF-97C1D5195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66" name="Oval 63">
            <a:extLst>
              <a:ext uri="{FF2B5EF4-FFF2-40B4-BE49-F238E27FC236}">
                <a16:creationId xmlns:a16="http://schemas.microsoft.com/office/drawing/2014/main" id="{85636303-9393-40D5-86D6-83F94D5F8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67" name="Text Box 64">
            <a:extLst>
              <a:ext uri="{FF2B5EF4-FFF2-40B4-BE49-F238E27FC236}">
                <a16:creationId xmlns:a16="http://schemas.microsoft.com/office/drawing/2014/main" id="{FC21F1FD-BD5B-404F-BA56-8ED2EABBB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1568" name="Text Box 65">
            <a:extLst>
              <a:ext uri="{FF2B5EF4-FFF2-40B4-BE49-F238E27FC236}">
                <a16:creationId xmlns:a16="http://schemas.microsoft.com/office/drawing/2014/main" id="{A4F2BB21-707D-49F7-A89F-1A0356E22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429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569" name="Text Box 66">
            <a:extLst>
              <a:ext uri="{FF2B5EF4-FFF2-40B4-BE49-F238E27FC236}">
                <a16:creationId xmlns:a16="http://schemas.microsoft.com/office/drawing/2014/main" id="{5EF3E270-E526-4709-8E13-FD7D49696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2131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1570" name="Text Box 67">
            <a:extLst>
              <a:ext uri="{FF2B5EF4-FFF2-40B4-BE49-F238E27FC236}">
                <a16:creationId xmlns:a16="http://schemas.microsoft.com/office/drawing/2014/main" id="{3FDB70B2-0C8E-4924-9435-F9254E99120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35150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1571" name="Text Box 68">
            <a:extLst>
              <a:ext uri="{FF2B5EF4-FFF2-40B4-BE49-F238E27FC236}">
                <a16:creationId xmlns:a16="http://schemas.microsoft.com/office/drawing/2014/main" id="{680969ED-EC3A-40A6-9D2D-483E5A6514D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27313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72" name="Text Box 69">
            <a:extLst>
              <a:ext uri="{FF2B5EF4-FFF2-40B4-BE49-F238E27FC236}">
                <a16:creationId xmlns:a16="http://schemas.microsoft.com/office/drawing/2014/main" id="{E3FC6D22-6948-4643-BF39-3C58A1CBEC0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346450" y="41497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1573" name="Text Box 70">
            <a:extLst>
              <a:ext uri="{FF2B5EF4-FFF2-40B4-BE49-F238E27FC236}">
                <a16:creationId xmlns:a16="http://schemas.microsoft.com/office/drawing/2014/main" id="{50E3AE9E-5EB0-4624-B34B-BFBC53893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165850"/>
            <a:ext cx="720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21574" name="Text Box 72">
            <a:extLst>
              <a:ext uri="{FF2B5EF4-FFF2-40B4-BE49-F238E27FC236}">
                <a16:creationId xmlns:a16="http://schemas.microsoft.com/office/drawing/2014/main" id="{7B38765B-EDE0-4EF1-8E23-09E7A0B22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21575" name="Group 76">
            <a:extLst>
              <a:ext uri="{FF2B5EF4-FFF2-40B4-BE49-F238E27FC236}">
                <a16:creationId xmlns:a16="http://schemas.microsoft.com/office/drawing/2014/main" id="{1FE9C490-D605-4E55-BA8D-5516420020C7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981075"/>
            <a:ext cx="3024187" cy="2268538"/>
            <a:chOff x="3742" y="1480"/>
            <a:chExt cx="1905" cy="1429"/>
          </a:xfrm>
        </p:grpSpPr>
        <p:sp>
          <p:nvSpPr>
            <p:cNvPr id="21581" name="Text Box 77">
              <a:extLst>
                <a:ext uri="{FF2B5EF4-FFF2-40B4-BE49-F238E27FC236}">
                  <a16:creationId xmlns:a16="http://schemas.microsoft.com/office/drawing/2014/main" id="{46C1E4F6-B220-4EB3-AED3-1E9146201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" y="2069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1582" name="Line 78">
              <a:extLst>
                <a:ext uri="{FF2B5EF4-FFF2-40B4-BE49-F238E27FC236}">
                  <a16:creationId xmlns:a16="http://schemas.microsoft.com/office/drawing/2014/main" id="{55C4DC27-6A37-48BC-91E4-AECC34738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97"/>
              <a:ext cx="136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1583" name="Line 79">
              <a:extLst>
                <a:ext uri="{FF2B5EF4-FFF2-40B4-BE49-F238E27FC236}">
                  <a16:creationId xmlns:a16="http://schemas.microsoft.com/office/drawing/2014/main" id="{AB8D74DC-EBC3-442E-9A32-BAAD33FD8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97"/>
              <a:ext cx="1225" cy="8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1584" name="Line 80">
              <a:extLst>
                <a:ext uri="{FF2B5EF4-FFF2-40B4-BE49-F238E27FC236}">
                  <a16:creationId xmlns:a16="http://schemas.microsoft.com/office/drawing/2014/main" id="{E2F5DC15-D647-4774-B881-7C88E5BD4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50"/>
              <a:ext cx="1270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1585" name="Line 81">
              <a:extLst>
                <a:ext uri="{FF2B5EF4-FFF2-40B4-BE49-F238E27FC236}">
                  <a16:creationId xmlns:a16="http://schemas.microsoft.com/office/drawing/2014/main" id="{1A262527-739B-490B-912F-6EF5160E5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659"/>
              <a:ext cx="1315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1586" name="Line 82">
              <a:extLst>
                <a:ext uri="{FF2B5EF4-FFF2-40B4-BE49-F238E27FC236}">
                  <a16:creationId xmlns:a16="http://schemas.microsoft.com/office/drawing/2014/main" id="{F2587440-6194-47EE-8A2F-8933575BF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1797"/>
              <a:ext cx="1" cy="8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1587" name="Line 83">
              <a:extLst>
                <a:ext uri="{FF2B5EF4-FFF2-40B4-BE49-F238E27FC236}">
                  <a16:creationId xmlns:a16="http://schemas.microsoft.com/office/drawing/2014/main" id="{CC02135F-EDDF-4B44-98D9-1F4F176C0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4" y="1706"/>
              <a:ext cx="0" cy="8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1588" name="Oval 84">
              <a:extLst>
                <a:ext uri="{FF2B5EF4-FFF2-40B4-BE49-F238E27FC236}">
                  <a16:creationId xmlns:a16="http://schemas.microsoft.com/office/drawing/2014/main" id="{15DDF4AB-A429-419F-B1DF-0B0F487C7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89" name="Oval 85">
              <a:extLst>
                <a:ext uri="{FF2B5EF4-FFF2-40B4-BE49-F238E27FC236}">
                  <a16:creationId xmlns:a16="http://schemas.microsoft.com/office/drawing/2014/main" id="{7A61D701-DAF0-43CD-8834-040FABED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90" name="Oval 86">
              <a:extLst>
                <a:ext uri="{FF2B5EF4-FFF2-40B4-BE49-F238E27FC236}">
                  <a16:creationId xmlns:a16="http://schemas.microsoft.com/office/drawing/2014/main" id="{4679D018-EADD-447A-941B-889C4D459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91" name="Text Box 87">
              <a:extLst>
                <a:ext uri="{FF2B5EF4-FFF2-40B4-BE49-F238E27FC236}">
                  <a16:creationId xmlns:a16="http://schemas.microsoft.com/office/drawing/2014/main" id="{0CAACA53-CCEC-4FAD-8AF3-EC287FE45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92" name="Text Box 88">
              <a:extLst>
                <a:ext uri="{FF2B5EF4-FFF2-40B4-BE49-F238E27FC236}">
                  <a16:creationId xmlns:a16="http://schemas.microsoft.com/office/drawing/2014/main" id="{5F660DBE-350B-4DCA-A245-460E914D7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593" name="Text Box 89">
              <a:extLst>
                <a:ext uri="{FF2B5EF4-FFF2-40B4-BE49-F238E27FC236}">
                  <a16:creationId xmlns:a16="http://schemas.microsoft.com/office/drawing/2014/main" id="{9E4B29A6-C3DA-46D4-8816-74EAAE6DE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594" name="Text Box 90">
              <a:extLst>
                <a:ext uri="{FF2B5EF4-FFF2-40B4-BE49-F238E27FC236}">
                  <a16:creationId xmlns:a16="http://schemas.microsoft.com/office/drawing/2014/main" id="{2778D422-EE72-4310-B075-5B3E6A0EF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250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595" name="Text Box 91">
              <a:extLst>
                <a:ext uri="{FF2B5EF4-FFF2-40B4-BE49-F238E27FC236}">
                  <a16:creationId xmlns:a16="http://schemas.microsoft.com/office/drawing/2014/main" id="{3B818A7E-7D7A-4E30-9F3E-0652DAC12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27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596" name="Oval 92">
              <a:extLst>
                <a:ext uri="{FF2B5EF4-FFF2-40B4-BE49-F238E27FC236}">
                  <a16:creationId xmlns:a16="http://schemas.microsoft.com/office/drawing/2014/main" id="{E351B8BB-0919-45F5-97D9-562650B6C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161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97" name="Text Box 93">
              <a:extLst>
                <a:ext uri="{FF2B5EF4-FFF2-40B4-BE49-F238E27FC236}">
                  <a16:creationId xmlns:a16="http://schemas.microsoft.com/office/drawing/2014/main" id="{8BFB1CA0-056C-4B78-B1AB-EE02719A8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98" name="Text Box 94">
              <a:extLst>
                <a:ext uri="{FF2B5EF4-FFF2-40B4-BE49-F238E27FC236}">
                  <a16:creationId xmlns:a16="http://schemas.microsoft.com/office/drawing/2014/main" id="{EF45A33F-70BB-4007-93F5-E2F9D1DD4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06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1599" name="Text Box 95">
              <a:extLst>
                <a:ext uri="{FF2B5EF4-FFF2-40B4-BE49-F238E27FC236}">
                  <a16:creationId xmlns:a16="http://schemas.microsoft.com/office/drawing/2014/main" id="{10E5F654-C8EC-4E2F-BAE8-3F244468D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6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1600" name="Text Box 96">
              <a:extLst>
                <a:ext uri="{FF2B5EF4-FFF2-40B4-BE49-F238E27FC236}">
                  <a16:creationId xmlns:a16="http://schemas.microsoft.com/office/drawing/2014/main" id="{EC89827A-C1E3-49C4-A5ED-641AE6EC6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80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21577" name="Text Box 98">
            <a:extLst>
              <a:ext uri="{FF2B5EF4-FFF2-40B4-BE49-F238E27FC236}">
                <a16:creationId xmlns:a16="http://schemas.microsoft.com/office/drawing/2014/main" id="{7ADFC0DA-B16C-4E7A-947F-469CABEAA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34766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最短路径</a:t>
            </a:r>
          </a:p>
        </p:txBody>
      </p:sp>
      <p:sp>
        <p:nvSpPr>
          <p:cNvPr id="21578" name="Text Box 99">
            <a:extLst>
              <a:ext uri="{FF2B5EF4-FFF2-40B4-BE49-F238E27FC236}">
                <a16:creationId xmlns:a16="http://schemas.microsoft.com/office/drawing/2014/main" id="{F8C66243-04DD-42E5-B4D2-06A1B714D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4766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节点堆栈</a:t>
            </a:r>
          </a:p>
        </p:txBody>
      </p:sp>
      <p:sp>
        <p:nvSpPr>
          <p:cNvPr id="21579" name="Text Box 100">
            <a:extLst>
              <a:ext uri="{FF2B5EF4-FFF2-40B4-BE49-F238E27FC236}">
                <a16:creationId xmlns:a16="http://schemas.microsoft.com/office/drawing/2014/main" id="{A9A88219-DD3D-4C93-B71F-C33EF4B4F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3962400"/>
            <a:ext cx="719138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F920A0F6-9D66-4801-B23E-C6E7F1A2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41438"/>
            <a:ext cx="2952750" cy="574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378000" tIns="190800"/>
          <a:lstStyle/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TSP</a:t>
            </a:r>
            <a:r>
              <a:rPr lang="zh-CN" altLang="en-US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问题分析</a:t>
            </a:r>
            <a:r>
              <a:rPr lang="zh-CN" altLang="en-US" sz="22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：</a:t>
            </a:r>
            <a:endParaRPr lang="zh-CN" altLang="en-US" sz="2200" b="1" kern="0" dirty="0">
              <a:solidFill>
                <a:srgbClr val="1F1FF5"/>
              </a:solidFill>
              <a:latin typeface="Times New Roman" pitchFamily="18" charset="0"/>
              <a:ea typeface="+mn-ea"/>
              <a:sym typeface="Symbol" pitchFamily="18" charset="2"/>
            </a:endParaRPr>
          </a:p>
        </p:txBody>
      </p:sp>
      <p:sp>
        <p:nvSpPr>
          <p:cNvPr id="97" name="WordArt 11">
            <a:extLst>
              <a:ext uri="{FF2B5EF4-FFF2-40B4-BE49-F238E27FC236}">
                <a16:creationId xmlns:a16="http://schemas.microsoft.com/office/drawing/2014/main" id="{10DD9C15-C277-47A1-AB4B-5317086964F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3A36B-6EA4-41B6-B18E-41915CC3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324E-86D7-40B3-B2E0-FBB3692A1CC3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3D919E-2226-4796-8E77-782DC6C9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6F4564-3381-4B86-94F4-24CD348C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>
            <a:extLst>
              <a:ext uri="{FF2B5EF4-FFF2-40B4-BE49-F238E27FC236}">
                <a16:creationId xmlns:a16="http://schemas.microsoft.com/office/drawing/2014/main" id="{A3308A96-4FDD-4870-8612-4CADFC1CC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005263"/>
            <a:ext cx="431800" cy="792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31" name="Line 3">
            <a:extLst>
              <a:ext uri="{FF2B5EF4-FFF2-40B4-BE49-F238E27FC236}">
                <a16:creationId xmlns:a16="http://schemas.microsoft.com/office/drawing/2014/main" id="{6E88E8B8-2A95-422B-9D7D-81D9D09486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005263"/>
            <a:ext cx="215900" cy="7191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C5489A00-8245-4063-9CB1-40471B56A9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429000"/>
            <a:ext cx="1587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503BE661-E39F-4A2C-90E4-A1C22BE6AC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708275"/>
            <a:ext cx="1587" cy="649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7520D518-6F8D-4B48-90CC-94A472A043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357563"/>
            <a:ext cx="1150938" cy="5762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ECC6F957-1307-4C7E-82A3-1D9D626716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3932238"/>
            <a:ext cx="8636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CFFFF836-CB68-4754-8333-F9F08F4AE0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2859389D-42BA-4F55-8517-230D95995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C1101F0D-BF0D-430E-BBC9-3F388E890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996933D5-2D2F-419A-BA30-AB8F68E390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B505507B-3EDB-431A-82BE-12EAA58A81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3282950"/>
            <a:ext cx="1655762" cy="650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3088C5CA-488A-43E8-9A49-4FF995C36F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3932238"/>
            <a:ext cx="863600" cy="866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42" name="Line 14">
            <a:extLst>
              <a:ext uri="{FF2B5EF4-FFF2-40B4-BE49-F238E27FC236}">
                <a16:creationId xmlns:a16="http://schemas.microsoft.com/office/drawing/2014/main" id="{A7B37773-0204-4B94-92F0-644D89CCCB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3932238"/>
            <a:ext cx="73025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43" name="Line 15">
            <a:extLst>
              <a:ext uri="{FF2B5EF4-FFF2-40B4-BE49-F238E27FC236}">
                <a16:creationId xmlns:a16="http://schemas.microsoft.com/office/drawing/2014/main" id="{B0698CDE-3A08-4D99-9684-2B5A2C6E8F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4513" y="3932238"/>
            <a:ext cx="4318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44" name="Oval 16">
            <a:extLst>
              <a:ext uri="{FF2B5EF4-FFF2-40B4-BE49-F238E27FC236}">
                <a16:creationId xmlns:a16="http://schemas.microsoft.com/office/drawing/2014/main" id="{5AFDDB2D-4E14-4FD9-BD70-603167DDB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686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5" name="Oval 17">
            <a:extLst>
              <a:ext uri="{FF2B5EF4-FFF2-40B4-BE49-F238E27FC236}">
                <a16:creationId xmlns:a16="http://schemas.microsoft.com/office/drawing/2014/main" id="{768E18B1-B298-438C-B895-A178AE80B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6" name="Oval 18">
            <a:extLst>
              <a:ext uri="{FF2B5EF4-FFF2-40B4-BE49-F238E27FC236}">
                <a16:creationId xmlns:a16="http://schemas.microsoft.com/office/drawing/2014/main" id="{7B4BCEBA-9D3D-4756-AE44-36EEA83D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7" name="Oval 19">
            <a:extLst>
              <a:ext uri="{FF2B5EF4-FFF2-40B4-BE49-F238E27FC236}">
                <a16:creationId xmlns:a16="http://schemas.microsoft.com/office/drawing/2014/main" id="{23B92A12-B9DC-4D84-944C-5F6ED94E6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8" name="Oval 20">
            <a:extLst>
              <a:ext uri="{FF2B5EF4-FFF2-40B4-BE49-F238E27FC236}">
                <a16:creationId xmlns:a16="http://schemas.microsoft.com/office/drawing/2014/main" id="{5AEE9055-3B3E-4FF2-8532-570BD1BBF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9" name="Oval 21">
            <a:extLst>
              <a:ext uri="{FF2B5EF4-FFF2-40B4-BE49-F238E27FC236}">
                <a16:creationId xmlns:a16="http://schemas.microsoft.com/office/drawing/2014/main" id="{616EEF88-4CC4-4507-AAA9-048DF79ED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0" name="Oval 22">
            <a:extLst>
              <a:ext uri="{FF2B5EF4-FFF2-40B4-BE49-F238E27FC236}">
                <a16:creationId xmlns:a16="http://schemas.microsoft.com/office/drawing/2014/main" id="{B5E83E0E-194A-4923-87B2-C05680F46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1" name="Oval 23">
            <a:extLst>
              <a:ext uri="{FF2B5EF4-FFF2-40B4-BE49-F238E27FC236}">
                <a16:creationId xmlns:a16="http://schemas.microsoft.com/office/drawing/2014/main" id="{A33D55B8-CB20-4678-A4A4-C152660A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2" name="Oval 24">
            <a:extLst>
              <a:ext uri="{FF2B5EF4-FFF2-40B4-BE49-F238E27FC236}">
                <a16:creationId xmlns:a16="http://schemas.microsoft.com/office/drawing/2014/main" id="{8D7F0A2D-7CB6-4B28-B9A2-3B83CCEA6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3" name="Oval 25">
            <a:extLst>
              <a:ext uri="{FF2B5EF4-FFF2-40B4-BE49-F238E27FC236}">
                <a16:creationId xmlns:a16="http://schemas.microsoft.com/office/drawing/2014/main" id="{6A85AA8E-0FEC-4035-848E-DEFF670C6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4" name="Oval 26">
            <a:extLst>
              <a:ext uri="{FF2B5EF4-FFF2-40B4-BE49-F238E27FC236}">
                <a16:creationId xmlns:a16="http://schemas.microsoft.com/office/drawing/2014/main" id="{32A3D4DD-5180-4E27-9422-A00700849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5" name="Text Box 27">
            <a:extLst>
              <a:ext uri="{FF2B5EF4-FFF2-40B4-BE49-F238E27FC236}">
                <a16:creationId xmlns:a16="http://schemas.microsoft.com/office/drawing/2014/main" id="{1E84A0BC-8767-49AF-AAE8-C320EE755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0686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556" name="Text Box 28">
            <a:extLst>
              <a:ext uri="{FF2B5EF4-FFF2-40B4-BE49-F238E27FC236}">
                <a16:creationId xmlns:a16="http://schemas.microsoft.com/office/drawing/2014/main" id="{2FE179F0-BD65-4A85-8D2D-C174487FD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2557" name="Text Box 29">
            <a:extLst>
              <a:ext uri="{FF2B5EF4-FFF2-40B4-BE49-F238E27FC236}">
                <a16:creationId xmlns:a16="http://schemas.microsoft.com/office/drawing/2014/main" id="{206FD75D-DBBB-4087-BA34-B19A3A20A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2558" name="Text Box 30">
            <a:extLst>
              <a:ext uri="{FF2B5EF4-FFF2-40B4-BE49-F238E27FC236}">
                <a16:creationId xmlns:a16="http://schemas.microsoft.com/office/drawing/2014/main" id="{5D2781E1-A2FE-4658-B926-F40505F7D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2559" name="Text Box 31">
            <a:extLst>
              <a:ext uri="{FF2B5EF4-FFF2-40B4-BE49-F238E27FC236}">
                <a16:creationId xmlns:a16="http://schemas.microsoft.com/office/drawing/2014/main" id="{93B75EC2-9504-49A4-8F9F-B155D574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2560" name="Text Box 32">
            <a:extLst>
              <a:ext uri="{FF2B5EF4-FFF2-40B4-BE49-F238E27FC236}">
                <a16:creationId xmlns:a16="http://schemas.microsoft.com/office/drawing/2014/main" id="{8A4D3611-E478-4A92-BE78-B10715CA5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22561" name="Text Box 33">
            <a:extLst>
              <a:ext uri="{FF2B5EF4-FFF2-40B4-BE49-F238E27FC236}">
                <a16:creationId xmlns:a16="http://schemas.microsoft.com/office/drawing/2014/main" id="{B406DBC7-79F2-45B3-AF05-5188F14A8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62" name="Text Box 34">
            <a:extLst>
              <a:ext uri="{FF2B5EF4-FFF2-40B4-BE49-F238E27FC236}">
                <a16:creationId xmlns:a16="http://schemas.microsoft.com/office/drawing/2014/main" id="{DCC89E79-AF23-4029-A568-974650C70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22563" name="Text Box 35">
            <a:extLst>
              <a:ext uri="{FF2B5EF4-FFF2-40B4-BE49-F238E27FC236}">
                <a16:creationId xmlns:a16="http://schemas.microsoft.com/office/drawing/2014/main" id="{80612F2E-16F5-4D50-98E3-9D9AD6DAB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2564" name="Text Box 36">
            <a:extLst>
              <a:ext uri="{FF2B5EF4-FFF2-40B4-BE49-F238E27FC236}">
                <a16:creationId xmlns:a16="http://schemas.microsoft.com/office/drawing/2014/main" id="{B36D8F44-DF6B-4B5C-9EA3-809831988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2565" name="Text Box 37">
            <a:extLst>
              <a:ext uri="{FF2B5EF4-FFF2-40B4-BE49-F238E27FC236}">
                <a16:creationId xmlns:a16="http://schemas.microsoft.com/office/drawing/2014/main" id="{72351461-642D-42EB-9F65-EB1062F08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22566" name="Text Box 38">
            <a:extLst>
              <a:ext uri="{FF2B5EF4-FFF2-40B4-BE49-F238E27FC236}">
                <a16:creationId xmlns:a16="http://schemas.microsoft.com/office/drawing/2014/main" id="{E963F359-B549-4EDD-86F1-37300FBC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67" name="Text Box 39">
            <a:extLst>
              <a:ext uri="{FF2B5EF4-FFF2-40B4-BE49-F238E27FC236}">
                <a16:creationId xmlns:a16="http://schemas.microsoft.com/office/drawing/2014/main" id="{AA1BE663-196D-47F5-BD5E-DBF672251D7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16013" y="40052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68" name="Text Box 40">
            <a:extLst>
              <a:ext uri="{FF2B5EF4-FFF2-40B4-BE49-F238E27FC236}">
                <a16:creationId xmlns:a16="http://schemas.microsoft.com/office/drawing/2014/main" id="{3997252F-C38E-44F1-920A-50E4EF59D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371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69" name="Text Box 41">
            <a:extLst>
              <a:ext uri="{FF2B5EF4-FFF2-40B4-BE49-F238E27FC236}">
                <a16:creationId xmlns:a16="http://schemas.microsoft.com/office/drawing/2014/main" id="{525E3ED4-21F0-4A17-83E2-7454E3536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70" name="Text Box 42">
            <a:extLst>
              <a:ext uri="{FF2B5EF4-FFF2-40B4-BE49-F238E27FC236}">
                <a16:creationId xmlns:a16="http://schemas.microsoft.com/office/drawing/2014/main" id="{1161F6C4-07B3-4F14-AEC5-7090D88E5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71" name="Text Box 43">
            <a:extLst>
              <a:ext uri="{FF2B5EF4-FFF2-40B4-BE49-F238E27FC236}">
                <a16:creationId xmlns:a16="http://schemas.microsoft.com/office/drawing/2014/main" id="{A0A67A84-FC7F-4539-8EE5-4EF78DB9264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64163" y="53006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72" name="Text Box 44">
            <a:extLst>
              <a:ext uri="{FF2B5EF4-FFF2-40B4-BE49-F238E27FC236}">
                <a16:creationId xmlns:a16="http://schemas.microsoft.com/office/drawing/2014/main" id="{AE09DDA6-954F-48F5-9B40-7F0C0B390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7082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73" name="Text Box 45">
            <a:extLst>
              <a:ext uri="{FF2B5EF4-FFF2-40B4-BE49-F238E27FC236}">
                <a16:creationId xmlns:a16="http://schemas.microsoft.com/office/drawing/2014/main" id="{F383C762-F08E-4E17-8DF4-8D465026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845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74" name="Text Box 46">
            <a:extLst>
              <a:ext uri="{FF2B5EF4-FFF2-40B4-BE49-F238E27FC236}">
                <a16:creationId xmlns:a16="http://schemas.microsoft.com/office/drawing/2014/main" id="{8C0AC359-8277-49A7-9C9E-50A570E1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75" name="Text Box 47">
            <a:extLst>
              <a:ext uri="{FF2B5EF4-FFF2-40B4-BE49-F238E27FC236}">
                <a16:creationId xmlns:a16="http://schemas.microsoft.com/office/drawing/2014/main" id="{4ACBCD58-1509-4486-8C48-5B09A62BF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76" name="Oval 49">
            <a:extLst>
              <a:ext uri="{FF2B5EF4-FFF2-40B4-BE49-F238E27FC236}">
                <a16:creationId xmlns:a16="http://schemas.microsoft.com/office/drawing/2014/main" id="{E229293B-5233-4AE3-A7B2-4E7A9177E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349500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77" name="Text Box 50">
            <a:extLst>
              <a:ext uri="{FF2B5EF4-FFF2-40B4-BE49-F238E27FC236}">
                <a16:creationId xmlns:a16="http://schemas.microsoft.com/office/drawing/2014/main" id="{CB8D7DBD-098D-4892-8F70-62636C80B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3495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578" name="Oval 51">
            <a:extLst>
              <a:ext uri="{FF2B5EF4-FFF2-40B4-BE49-F238E27FC236}">
                <a16:creationId xmlns:a16="http://schemas.microsoft.com/office/drawing/2014/main" id="{488B59FE-2697-4859-B0F6-A79018B47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163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79" name="Text Box 52">
            <a:extLst>
              <a:ext uri="{FF2B5EF4-FFF2-40B4-BE49-F238E27FC236}">
                <a16:creationId xmlns:a16="http://schemas.microsoft.com/office/drawing/2014/main" id="{C9FE760D-2D7B-468C-A9B8-042DE6810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2580" name="Line 53">
            <a:extLst>
              <a:ext uri="{FF2B5EF4-FFF2-40B4-BE49-F238E27FC236}">
                <a16:creationId xmlns:a16="http://schemas.microsoft.com/office/drawing/2014/main" id="{8EACE9FC-6482-44C2-8FD7-7CFE50B8E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81" name="Line 54">
            <a:extLst>
              <a:ext uri="{FF2B5EF4-FFF2-40B4-BE49-F238E27FC236}">
                <a16:creationId xmlns:a16="http://schemas.microsoft.com/office/drawing/2014/main" id="{ABC920CC-F9B3-45EC-B795-AFEE89421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582" name="Oval 55">
            <a:extLst>
              <a:ext uri="{FF2B5EF4-FFF2-40B4-BE49-F238E27FC236}">
                <a16:creationId xmlns:a16="http://schemas.microsoft.com/office/drawing/2014/main" id="{2778CB8A-E700-4E0E-A6B2-07506E404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83" name="Oval 56">
            <a:extLst>
              <a:ext uri="{FF2B5EF4-FFF2-40B4-BE49-F238E27FC236}">
                <a16:creationId xmlns:a16="http://schemas.microsoft.com/office/drawing/2014/main" id="{E9B18CBB-02EF-4F84-9CD0-EEB1423A7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84" name="Oval 57">
            <a:extLst>
              <a:ext uri="{FF2B5EF4-FFF2-40B4-BE49-F238E27FC236}">
                <a16:creationId xmlns:a16="http://schemas.microsoft.com/office/drawing/2014/main" id="{E46A994E-9C52-400D-98D3-7B8332805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85" name="Text Box 58">
            <a:extLst>
              <a:ext uri="{FF2B5EF4-FFF2-40B4-BE49-F238E27FC236}">
                <a16:creationId xmlns:a16="http://schemas.microsoft.com/office/drawing/2014/main" id="{6C23D863-13B1-456A-B8A4-427A2387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2586" name="Text Box 59">
            <a:extLst>
              <a:ext uri="{FF2B5EF4-FFF2-40B4-BE49-F238E27FC236}">
                <a16:creationId xmlns:a16="http://schemas.microsoft.com/office/drawing/2014/main" id="{1FAA825C-4A69-4B00-BF54-4B98706A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2587" name="Text Box 60">
            <a:extLst>
              <a:ext uri="{FF2B5EF4-FFF2-40B4-BE49-F238E27FC236}">
                <a16:creationId xmlns:a16="http://schemas.microsoft.com/office/drawing/2014/main" id="{557C32F7-DC1B-480D-88BC-38E4F6E64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2588" name="Text Box 61">
            <a:extLst>
              <a:ext uri="{FF2B5EF4-FFF2-40B4-BE49-F238E27FC236}">
                <a16:creationId xmlns:a16="http://schemas.microsoft.com/office/drawing/2014/main" id="{C5A3AFF2-BB2D-493E-BC90-2B6E28C6D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89" name="Oval 62">
            <a:extLst>
              <a:ext uri="{FF2B5EF4-FFF2-40B4-BE49-F238E27FC236}">
                <a16:creationId xmlns:a16="http://schemas.microsoft.com/office/drawing/2014/main" id="{05409B20-B835-43EF-BD8C-D2146EE4B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90" name="Text Box 63">
            <a:extLst>
              <a:ext uri="{FF2B5EF4-FFF2-40B4-BE49-F238E27FC236}">
                <a16:creationId xmlns:a16="http://schemas.microsoft.com/office/drawing/2014/main" id="{F58DC77F-314B-4C31-8546-3E5221FD3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2591" name="Text Box 64">
            <a:extLst>
              <a:ext uri="{FF2B5EF4-FFF2-40B4-BE49-F238E27FC236}">
                <a16:creationId xmlns:a16="http://schemas.microsoft.com/office/drawing/2014/main" id="{2ECC86FF-5A61-418B-886F-9F177B2D9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429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92" name="Text Box 65">
            <a:extLst>
              <a:ext uri="{FF2B5EF4-FFF2-40B4-BE49-F238E27FC236}">
                <a16:creationId xmlns:a16="http://schemas.microsoft.com/office/drawing/2014/main" id="{40B87AE0-DBA2-47AC-91CB-01BA9D1CC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2131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93" name="Text Box 66">
            <a:extLst>
              <a:ext uri="{FF2B5EF4-FFF2-40B4-BE49-F238E27FC236}">
                <a16:creationId xmlns:a16="http://schemas.microsoft.com/office/drawing/2014/main" id="{869D33DD-07B3-452F-8D9D-F7EB17F219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35150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94" name="Text Box 67">
            <a:extLst>
              <a:ext uri="{FF2B5EF4-FFF2-40B4-BE49-F238E27FC236}">
                <a16:creationId xmlns:a16="http://schemas.microsoft.com/office/drawing/2014/main" id="{35EBFD06-5B46-4F61-A6A0-68177A0B1B3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27313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95" name="Text Box 68">
            <a:extLst>
              <a:ext uri="{FF2B5EF4-FFF2-40B4-BE49-F238E27FC236}">
                <a16:creationId xmlns:a16="http://schemas.microsoft.com/office/drawing/2014/main" id="{79F04AA6-B203-4CA1-AF67-9FB6BB0C973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346450" y="41497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96" name="Text Box 69">
            <a:extLst>
              <a:ext uri="{FF2B5EF4-FFF2-40B4-BE49-F238E27FC236}">
                <a16:creationId xmlns:a16="http://schemas.microsoft.com/office/drawing/2014/main" id="{C1DE1CEB-A64F-453C-879C-F3AEE81BE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2597" name="Text Box 70">
            <a:extLst>
              <a:ext uri="{FF2B5EF4-FFF2-40B4-BE49-F238E27FC236}">
                <a16:creationId xmlns:a16="http://schemas.microsoft.com/office/drawing/2014/main" id="{D0313F05-1E8A-44FB-82E9-FB931446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165850"/>
            <a:ext cx="720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272457" name="Line 73">
            <a:extLst>
              <a:ext uri="{FF2B5EF4-FFF2-40B4-BE49-F238E27FC236}">
                <a16:creationId xmlns:a16="http://schemas.microsoft.com/office/drawing/2014/main" id="{193F78AE-A95E-4A5A-8242-7A864745D6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7538" y="3860800"/>
            <a:ext cx="0" cy="576263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2458" name="Line 74">
            <a:extLst>
              <a:ext uri="{FF2B5EF4-FFF2-40B4-BE49-F238E27FC236}">
                <a16:creationId xmlns:a16="http://schemas.microsoft.com/office/drawing/2014/main" id="{35BFF71E-D800-4BE5-B2A0-1729A1FEE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6463" y="4652963"/>
            <a:ext cx="0" cy="576262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2465" name="Text Box 81">
            <a:extLst>
              <a:ext uri="{FF2B5EF4-FFF2-40B4-BE49-F238E27FC236}">
                <a16:creationId xmlns:a16="http://schemas.microsoft.com/office/drawing/2014/main" id="{F588EB56-8AD1-4B77-9E85-2810A3407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72466" name="Text Box 82">
            <a:extLst>
              <a:ext uri="{FF2B5EF4-FFF2-40B4-BE49-F238E27FC236}">
                <a16:creationId xmlns:a16="http://schemas.microsoft.com/office/drawing/2014/main" id="{1660FD6A-0EAA-45F7-809C-3222AB555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72467" name="Text Box 83">
            <a:extLst>
              <a:ext uri="{FF2B5EF4-FFF2-40B4-BE49-F238E27FC236}">
                <a16:creationId xmlns:a16="http://schemas.microsoft.com/office/drawing/2014/main" id="{AE7BA626-623F-4A48-9407-B5C9B29E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72468" name="Text Box 84">
            <a:extLst>
              <a:ext uri="{FF2B5EF4-FFF2-40B4-BE49-F238E27FC236}">
                <a16:creationId xmlns:a16="http://schemas.microsoft.com/office/drawing/2014/main" id="{93011E20-8B9A-4198-B3DA-FAC982D4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26</a:t>
            </a:r>
          </a:p>
        </p:txBody>
      </p:sp>
      <p:grpSp>
        <p:nvGrpSpPr>
          <p:cNvPr id="22604" name="Group 86">
            <a:extLst>
              <a:ext uri="{FF2B5EF4-FFF2-40B4-BE49-F238E27FC236}">
                <a16:creationId xmlns:a16="http://schemas.microsoft.com/office/drawing/2014/main" id="{E1D751F2-D2BF-469E-AB43-204631342B2E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981075"/>
            <a:ext cx="3024187" cy="2268538"/>
            <a:chOff x="3742" y="1480"/>
            <a:chExt cx="1905" cy="1429"/>
          </a:xfrm>
        </p:grpSpPr>
        <p:sp>
          <p:nvSpPr>
            <p:cNvPr id="22613" name="Text Box 87">
              <a:extLst>
                <a:ext uri="{FF2B5EF4-FFF2-40B4-BE49-F238E27FC236}">
                  <a16:creationId xmlns:a16="http://schemas.microsoft.com/office/drawing/2014/main" id="{E472D7F6-EACE-4FFB-9368-432D86F25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" y="2069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2614" name="Line 88">
              <a:extLst>
                <a:ext uri="{FF2B5EF4-FFF2-40B4-BE49-F238E27FC236}">
                  <a16:creationId xmlns:a16="http://schemas.microsoft.com/office/drawing/2014/main" id="{4BDEC2C9-8E06-4F18-8CF4-9FC8FA3BC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97"/>
              <a:ext cx="136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2615" name="Line 89">
              <a:extLst>
                <a:ext uri="{FF2B5EF4-FFF2-40B4-BE49-F238E27FC236}">
                  <a16:creationId xmlns:a16="http://schemas.microsoft.com/office/drawing/2014/main" id="{A0F93999-9BEF-4CA4-AEF2-EC1654AD0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97"/>
              <a:ext cx="1225" cy="8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2616" name="Line 90">
              <a:extLst>
                <a:ext uri="{FF2B5EF4-FFF2-40B4-BE49-F238E27FC236}">
                  <a16:creationId xmlns:a16="http://schemas.microsoft.com/office/drawing/2014/main" id="{A80D7E83-DA0F-4B61-9947-00851328C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50"/>
              <a:ext cx="1270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2617" name="Line 91">
              <a:extLst>
                <a:ext uri="{FF2B5EF4-FFF2-40B4-BE49-F238E27FC236}">
                  <a16:creationId xmlns:a16="http://schemas.microsoft.com/office/drawing/2014/main" id="{F782676A-8087-43EB-80E7-1F79F1513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659"/>
              <a:ext cx="1315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2618" name="Line 92">
              <a:extLst>
                <a:ext uri="{FF2B5EF4-FFF2-40B4-BE49-F238E27FC236}">
                  <a16:creationId xmlns:a16="http://schemas.microsoft.com/office/drawing/2014/main" id="{47E81162-A302-43EC-AACC-D7CF86BD2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1797"/>
              <a:ext cx="1" cy="8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2619" name="Line 93">
              <a:extLst>
                <a:ext uri="{FF2B5EF4-FFF2-40B4-BE49-F238E27FC236}">
                  <a16:creationId xmlns:a16="http://schemas.microsoft.com/office/drawing/2014/main" id="{AED42D9D-BAF8-40C0-8079-8DCA246C7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4" y="1706"/>
              <a:ext cx="0" cy="8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2620" name="Oval 94">
              <a:extLst>
                <a:ext uri="{FF2B5EF4-FFF2-40B4-BE49-F238E27FC236}">
                  <a16:creationId xmlns:a16="http://schemas.microsoft.com/office/drawing/2014/main" id="{BAEFA93F-A2F5-459A-979B-6C0A144C0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21" name="Oval 95">
              <a:extLst>
                <a:ext uri="{FF2B5EF4-FFF2-40B4-BE49-F238E27FC236}">
                  <a16:creationId xmlns:a16="http://schemas.microsoft.com/office/drawing/2014/main" id="{782D190D-1856-417A-B31F-5DC54702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22" name="Oval 96">
              <a:extLst>
                <a:ext uri="{FF2B5EF4-FFF2-40B4-BE49-F238E27FC236}">
                  <a16:creationId xmlns:a16="http://schemas.microsoft.com/office/drawing/2014/main" id="{0910B004-FDC4-445C-894F-EEB676742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23" name="Text Box 97">
              <a:extLst>
                <a:ext uri="{FF2B5EF4-FFF2-40B4-BE49-F238E27FC236}">
                  <a16:creationId xmlns:a16="http://schemas.microsoft.com/office/drawing/2014/main" id="{53BA5501-2DDF-474B-A4E2-CB71492A5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624" name="Text Box 98">
              <a:extLst>
                <a:ext uri="{FF2B5EF4-FFF2-40B4-BE49-F238E27FC236}">
                  <a16:creationId xmlns:a16="http://schemas.microsoft.com/office/drawing/2014/main" id="{2A33BE23-35FC-42E9-9F08-515C89500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625" name="Text Box 99">
              <a:extLst>
                <a:ext uri="{FF2B5EF4-FFF2-40B4-BE49-F238E27FC236}">
                  <a16:creationId xmlns:a16="http://schemas.microsoft.com/office/drawing/2014/main" id="{B39F7911-8858-459E-80D0-E379F6EB4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626" name="Text Box 100">
              <a:extLst>
                <a:ext uri="{FF2B5EF4-FFF2-40B4-BE49-F238E27FC236}">
                  <a16:creationId xmlns:a16="http://schemas.microsoft.com/office/drawing/2014/main" id="{B862D087-99FD-4592-BE02-DEB9438E5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250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627" name="Text Box 101">
              <a:extLst>
                <a:ext uri="{FF2B5EF4-FFF2-40B4-BE49-F238E27FC236}">
                  <a16:creationId xmlns:a16="http://schemas.microsoft.com/office/drawing/2014/main" id="{9629379B-8B73-4456-B004-87D4CA385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27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628" name="Oval 102">
              <a:extLst>
                <a:ext uri="{FF2B5EF4-FFF2-40B4-BE49-F238E27FC236}">
                  <a16:creationId xmlns:a16="http://schemas.microsoft.com/office/drawing/2014/main" id="{FB676F91-0E59-4716-AF4B-4DA8331E0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161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29" name="Text Box 103">
              <a:extLst>
                <a:ext uri="{FF2B5EF4-FFF2-40B4-BE49-F238E27FC236}">
                  <a16:creationId xmlns:a16="http://schemas.microsoft.com/office/drawing/2014/main" id="{3FAC17FE-DB13-4EE2-8AF3-51D512663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630" name="Text Box 104">
              <a:extLst>
                <a:ext uri="{FF2B5EF4-FFF2-40B4-BE49-F238E27FC236}">
                  <a16:creationId xmlns:a16="http://schemas.microsoft.com/office/drawing/2014/main" id="{3F5C6C51-575C-47AB-8983-BAF8D560B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06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631" name="Text Box 105">
              <a:extLst>
                <a:ext uri="{FF2B5EF4-FFF2-40B4-BE49-F238E27FC236}">
                  <a16:creationId xmlns:a16="http://schemas.microsoft.com/office/drawing/2014/main" id="{273FA7E6-15B0-4344-8BAF-642B893FD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6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2632" name="Text Box 106">
              <a:extLst>
                <a:ext uri="{FF2B5EF4-FFF2-40B4-BE49-F238E27FC236}">
                  <a16:creationId xmlns:a16="http://schemas.microsoft.com/office/drawing/2014/main" id="{CE9B74FB-723C-49CE-B138-9E7737F23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80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22606" name="Text Box 108">
            <a:extLst>
              <a:ext uri="{FF2B5EF4-FFF2-40B4-BE49-F238E27FC236}">
                <a16:creationId xmlns:a16="http://schemas.microsoft.com/office/drawing/2014/main" id="{D5156CC6-2A6C-41CD-9804-21D00D060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34766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最短路径</a:t>
            </a:r>
          </a:p>
        </p:txBody>
      </p:sp>
      <p:sp>
        <p:nvSpPr>
          <p:cNvPr id="272493" name="Text Box 109">
            <a:extLst>
              <a:ext uri="{FF2B5EF4-FFF2-40B4-BE49-F238E27FC236}">
                <a16:creationId xmlns:a16="http://schemas.microsoft.com/office/drawing/2014/main" id="{6240A469-E1F5-4E8A-A23F-CB8EE08DF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3968750"/>
            <a:ext cx="719138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sp>
        <p:nvSpPr>
          <p:cNvPr id="22608" name="Text Box 110">
            <a:extLst>
              <a:ext uri="{FF2B5EF4-FFF2-40B4-BE49-F238E27FC236}">
                <a16:creationId xmlns:a16="http://schemas.microsoft.com/office/drawing/2014/main" id="{DB357D62-4D4C-4056-815D-109EDC2F6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4766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节点堆栈</a:t>
            </a:r>
          </a:p>
        </p:txBody>
      </p:sp>
      <p:sp>
        <p:nvSpPr>
          <p:cNvPr id="272496" name="Text Box 112">
            <a:extLst>
              <a:ext uri="{FF2B5EF4-FFF2-40B4-BE49-F238E27FC236}">
                <a16:creationId xmlns:a16="http://schemas.microsoft.com/office/drawing/2014/main" id="{DF72858C-3C56-4032-9A49-7AE7046BB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4365625"/>
            <a:ext cx="719137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</a:p>
        </p:txBody>
      </p:sp>
      <p:sp>
        <p:nvSpPr>
          <p:cNvPr id="272497" name="Line 113">
            <a:extLst>
              <a:ext uri="{FF2B5EF4-FFF2-40B4-BE49-F238E27FC236}">
                <a16:creationId xmlns:a16="http://schemas.microsoft.com/office/drawing/2014/main" id="{DD4D1D1F-DE51-4FCD-B2DC-78669AF9B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852738"/>
            <a:ext cx="288925" cy="576262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2498" name="Line 114">
            <a:extLst>
              <a:ext uri="{FF2B5EF4-FFF2-40B4-BE49-F238E27FC236}">
                <a16:creationId xmlns:a16="http://schemas.microsoft.com/office/drawing/2014/main" id="{83D00587-32AC-4391-AC54-50C316A3C6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3438" y="5589588"/>
            <a:ext cx="0" cy="576262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EBB7D013-66CC-4859-A5EF-AFA56D2B8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41438"/>
            <a:ext cx="2952750" cy="574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378000" tIns="190800"/>
          <a:lstStyle/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TSP</a:t>
            </a:r>
            <a:r>
              <a:rPr lang="zh-CN" altLang="en-US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问题分析</a:t>
            </a:r>
            <a:r>
              <a:rPr lang="zh-CN" altLang="en-US" sz="22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：</a:t>
            </a:r>
            <a:endParaRPr lang="zh-CN" altLang="en-US" sz="2200" b="1" kern="0" dirty="0">
              <a:solidFill>
                <a:srgbClr val="1F1FF5"/>
              </a:solidFill>
              <a:latin typeface="Times New Roman" pitchFamily="18" charset="0"/>
              <a:ea typeface="+mn-ea"/>
              <a:sym typeface="Symbol" pitchFamily="18" charset="2"/>
            </a:endParaRPr>
          </a:p>
        </p:txBody>
      </p:sp>
      <p:sp>
        <p:nvSpPr>
          <p:cNvPr id="105" name="WordArt 11">
            <a:extLst>
              <a:ext uri="{FF2B5EF4-FFF2-40B4-BE49-F238E27FC236}">
                <a16:creationId xmlns:a16="http://schemas.microsoft.com/office/drawing/2014/main" id="{5E746DEF-C6C6-4BEA-AE1A-2A8B0353A20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C822A-0EB8-43AF-9399-B02C2AC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E799-F043-444D-AF98-BA5AD8EBFF06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329597-A451-496C-8EC9-48BEBF98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69E55-AD91-481B-AB88-CDF9EF13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7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72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72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72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7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65" grpId="0" animBg="1"/>
      <p:bldP spid="272466" grpId="0" animBg="1"/>
      <p:bldP spid="272467" grpId="0" animBg="1"/>
      <p:bldP spid="272468" grpId="0" animBg="1"/>
      <p:bldP spid="272493" grpId="0" animBg="1"/>
      <p:bldP spid="2724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37" name="Rectangle 105">
            <a:extLst>
              <a:ext uri="{FF2B5EF4-FFF2-40B4-BE49-F238E27FC236}">
                <a16:creationId xmlns:a16="http://schemas.microsoft.com/office/drawing/2014/main" id="{4D5C84DD-498B-4134-A26F-3E838D732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5" y="4098925"/>
            <a:ext cx="79057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" name="Line 2">
            <a:extLst>
              <a:ext uri="{FF2B5EF4-FFF2-40B4-BE49-F238E27FC236}">
                <a16:creationId xmlns:a16="http://schemas.microsoft.com/office/drawing/2014/main" id="{F608D40E-89C4-4873-A4C6-D2EE07460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005263"/>
            <a:ext cx="431800" cy="792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56" name="Line 3">
            <a:extLst>
              <a:ext uri="{FF2B5EF4-FFF2-40B4-BE49-F238E27FC236}">
                <a16:creationId xmlns:a16="http://schemas.microsoft.com/office/drawing/2014/main" id="{29B5845C-2706-4B58-A4CC-432EA67AD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005263"/>
            <a:ext cx="215900" cy="7191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57" name="Line 4">
            <a:extLst>
              <a:ext uri="{FF2B5EF4-FFF2-40B4-BE49-F238E27FC236}">
                <a16:creationId xmlns:a16="http://schemas.microsoft.com/office/drawing/2014/main" id="{80B4675E-0231-4247-92DD-62F7C15C19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429000"/>
            <a:ext cx="1587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58" name="Line 5">
            <a:extLst>
              <a:ext uri="{FF2B5EF4-FFF2-40B4-BE49-F238E27FC236}">
                <a16:creationId xmlns:a16="http://schemas.microsoft.com/office/drawing/2014/main" id="{B88B4E19-FDCE-4EE0-A5D5-7D35A2F11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708275"/>
            <a:ext cx="1587" cy="649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59" name="Line 6">
            <a:extLst>
              <a:ext uri="{FF2B5EF4-FFF2-40B4-BE49-F238E27FC236}">
                <a16:creationId xmlns:a16="http://schemas.microsoft.com/office/drawing/2014/main" id="{26876F7D-F12E-4F0D-B75B-59BDB7B2D2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357563"/>
            <a:ext cx="1150938" cy="5762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60" name="Line 7">
            <a:extLst>
              <a:ext uri="{FF2B5EF4-FFF2-40B4-BE49-F238E27FC236}">
                <a16:creationId xmlns:a16="http://schemas.microsoft.com/office/drawing/2014/main" id="{A5760BFB-D437-44CB-B974-1055B8E37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3932238"/>
            <a:ext cx="8636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61" name="Line 8">
            <a:extLst>
              <a:ext uri="{FF2B5EF4-FFF2-40B4-BE49-F238E27FC236}">
                <a16:creationId xmlns:a16="http://schemas.microsoft.com/office/drawing/2014/main" id="{E0C3C00D-B8B0-4AD9-B3EA-11D3E4029A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62" name="Line 9">
            <a:extLst>
              <a:ext uri="{FF2B5EF4-FFF2-40B4-BE49-F238E27FC236}">
                <a16:creationId xmlns:a16="http://schemas.microsoft.com/office/drawing/2014/main" id="{411442BC-D119-4E26-A247-62552A4787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63" name="Line 10">
            <a:extLst>
              <a:ext uri="{FF2B5EF4-FFF2-40B4-BE49-F238E27FC236}">
                <a16:creationId xmlns:a16="http://schemas.microsoft.com/office/drawing/2014/main" id="{85439A6A-A8CC-4FE5-B97A-26CBC531A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64" name="Line 11">
            <a:extLst>
              <a:ext uri="{FF2B5EF4-FFF2-40B4-BE49-F238E27FC236}">
                <a16:creationId xmlns:a16="http://schemas.microsoft.com/office/drawing/2014/main" id="{7D902B6C-1FA0-4039-857D-51DD5459F7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65" name="Line 12">
            <a:extLst>
              <a:ext uri="{FF2B5EF4-FFF2-40B4-BE49-F238E27FC236}">
                <a16:creationId xmlns:a16="http://schemas.microsoft.com/office/drawing/2014/main" id="{5C4D9309-C720-4483-AE57-86F6057212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3282950"/>
            <a:ext cx="1655762" cy="650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66" name="Line 13">
            <a:extLst>
              <a:ext uri="{FF2B5EF4-FFF2-40B4-BE49-F238E27FC236}">
                <a16:creationId xmlns:a16="http://schemas.microsoft.com/office/drawing/2014/main" id="{F47C47D1-8C67-4950-A389-8CACCB90C1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3932238"/>
            <a:ext cx="863600" cy="866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67" name="Line 14">
            <a:extLst>
              <a:ext uri="{FF2B5EF4-FFF2-40B4-BE49-F238E27FC236}">
                <a16:creationId xmlns:a16="http://schemas.microsoft.com/office/drawing/2014/main" id="{D2D88683-C90E-4904-A6FD-0505177A8A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3932238"/>
            <a:ext cx="73025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68" name="Line 15">
            <a:extLst>
              <a:ext uri="{FF2B5EF4-FFF2-40B4-BE49-F238E27FC236}">
                <a16:creationId xmlns:a16="http://schemas.microsoft.com/office/drawing/2014/main" id="{27B6771A-08A5-443C-8842-5C546FB9B9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4513" y="3932238"/>
            <a:ext cx="4318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569" name="Oval 16">
            <a:extLst>
              <a:ext uri="{FF2B5EF4-FFF2-40B4-BE49-F238E27FC236}">
                <a16:creationId xmlns:a16="http://schemas.microsoft.com/office/drawing/2014/main" id="{C8A6EA2A-CA7F-42C3-91BB-D0847CA5F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686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0" name="Oval 17">
            <a:extLst>
              <a:ext uri="{FF2B5EF4-FFF2-40B4-BE49-F238E27FC236}">
                <a16:creationId xmlns:a16="http://schemas.microsoft.com/office/drawing/2014/main" id="{451AD9B3-3DDA-457F-82AA-A0A25856E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1" name="Oval 18">
            <a:extLst>
              <a:ext uri="{FF2B5EF4-FFF2-40B4-BE49-F238E27FC236}">
                <a16:creationId xmlns:a16="http://schemas.microsoft.com/office/drawing/2014/main" id="{DB372CCE-9134-4845-A306-187ABDB64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2" name="Oval 19">
            <a:extLst>
              <a:ext uri="{FF2B5EF4-FFF2-40B4-BE49-F238E27FC236}">
                <a16:creationId xmlns:a16="http://schemas.microsoft.com/office/drawing/2014/main" id="{1D8AEA50-F507-4614-B7C6-7E91C677F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3" name="Oval 20">
            <a:extLst>
              <a:ext uri="{FF2B5EF4-FFF2-40B4-BE49-F238E27FC236}">
                <a16:creationId xmlns:a16="http://schemas.microsoft.com/office/drawing/2014/main" id="{2981795F-0F2D-4C3B-ADA4-9135B6CE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4" name="Oval 21">
            <a:extLst>
              <a:ext uri="{FF2B5EF4-FFF2-40B4-BE49-F238E27FC236}">
                <a16:creationId xmlns:a16="http://schemas.microsoft.com/office/drawing/2014/main" id="{876BFAF3-60A4-44C9-AA0D-1852E34C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5" name="Oval 22">
            <a:extLst>
              <a:ext uri="{FF2B5EF4-FFF2-40B4-BE49-F238E27FC236}">
                <a16:creationId xmlns:a16="http://schemas.microsoft.com/office/drawing/2014/main" id="{30AF6A41-661B-4529-9DBC-5CCA5A882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6" name="Oval 23">
            <a:extLst>
              <a:ext uri="{FF2B5EF4-FFF2-40B4-BE49-F238E27FC236}">
                <a16:creationId xmlns:a16="http://schemas.microsoft.com/office/drawing/2014/main" id="{F913C17D-275B-44D6-ADC4-9AC08ADDE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7" name="Oval 24">
            <a:extLst>
              <a:ext uri="{FF2B5EF4-FFF2-40B4-BE49-F238E27FC236}">
                <a16:creationId xmlns:a16="http://schemas.microsoft.com/office/drawing/2014/main" id="{843EA6E9-AA80-4E43-89DA-89EA4FF0D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8" name="Oval 25">
            <a:extLst>
              <a:ext uri="{FF2B5EF4-FFF2-40B4-BE49-F238E27FC236}">
                <a16:creationId xmlns:a16="http://schemas.microsoft.com/office/drawing/2014/main" id="{C896385C-D92F-48EB-B93F-2EC292BF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9" name="Oval 26">
            <a:extLst>
              <a:ext uri="{FF2B5EF4-FFF2-40B4-BE49-F238E27FC236}">
                <a16:creationId xmlns:a16="http://schemas.microsoft.com/office/drawing/2014/main" id="{CC837A6E-C460-4623-9798-5B28902D1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80" name="Text Box 27">
            <a:extLst>
              <a:ext uri="{FF2B5EF4-FFF2-40B4-BE49-F238E27FC236}">
                <a16:creationId xmlns:a16="http://schemas.microsoft.com/office/drawing/2014/main" id="{BF9C07FF-A100-4600-AE28-3BDAF7E5E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0686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3581" name="Text Box 28">
            <a:extLst>
              <a:ext uri="{FF2B5EF4-FFF2-40B4-BE49-F238E27FC236}">
                <a16:creationId xmlns:a16="http://schemas.microsoft.com/office/drawing/2014/main" id="{033F1721-4CF1-4E9D-8851-AA765EDC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3582" name="Text Box 29">
            <a:extLst>
              <a:ext uri="{FF2B5EF4-FFF2-40B4-BE49-F238E27FC236}">
                <a16:creationId xmlns:a16="http://schemas.microsoft.com/office/drawing/2014/main" id="{580CAEFC-A145-4F13-BBE1-72F3185C0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3583" name="Text Box 30">
            <a:extLst>
              <a:ext uri="{FF2B5EF4-FFF2-40B4-BE49-F238E27FC236}">
                <a16:creationId xmlns:a16="http://schemas.microsoft.com/office/drawing/2014/main" id="{5B306B19-A254-47E1-9777-7C642E96F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3584" name="Text Box 31">
            <a:extLst>
              <a:ext uri="{FF2B5EF4-FFF2-40B4-BE49-F238E27FC236}">
                <a16:creationId xmlns:a16="http://schemas.microsoft.com/office/drawing/2014/main" id="{6A1AD953-4AA0-4791-AF41-EBF0086FD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3585" name="Text Box 32">
            <a:extLst>
              <a:ext uri="{FF2B5EF4-FFF2-40B4-BE49-F238E27FC236}">
                <a16:creationId xmlns:a16="http://schemas.microsoft.com/office/drawing/2014/main" id="{1E345CE7-10FD-4CBC-B1AB-D391FFFCC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23586" name="Text Box 33">
            <a:extLst>
              <a:ext uri="{FF2B5EF4-FFF2-40B4-BE49-F238E27FC236}">
                <a16:creationId xmlns:a16="http://schemas.microsoft.com/office/drawing/2014/main" id="{F707100B-B194-4F0A-BCCE-3881CCC4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3587" name="Text Box 34">
            <a:extLst>
              <a:ext uri="{FF2B5EF4-FFF2-40B4-BE49-F238E27FC236}">
                <a16:creationId xmlns:a16="http://schemas.microsoft.com/office/drawing/2014/main" id="{4D4A3CC1-82A1-4D09-B49C-32D6D3FE2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23588" name="Text Box 35">
            <a:extLst>
              <a:ext uri="{FF2B5EF4-FFF2-40B4-BE49-F238E27FC236}">
                <a16:creationId xmlns:a16="http://schemas.microsoft.com/office/drawing/2014/main" id="{7FD6CAD8-33AF-4CD3-BC8D-32936F31D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3589" name="Text Box 36">
            <a:extLst>
              <a:ext uri="{FF2B5EF4-FFF2-40B4-BE49-F238E27FC236}">
                <a16:creationId xmlns:a16="http://schemas.microsoft.com/office/drawing/2014/main" id="{3F7C101A-7363-4B0B-BAE8-28F0C9D23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3590" name="Text Box 37">
            <a:extLst>
              <a:ext uri="{FF2B5EF4-FFF2-40B4-BE49-F238E27FC236}">
                <a16:creationId xmlns:a16="http://schemas.microsoft.com/office/drawing/2014/main" id="{FFDB2AA8-B0A9-4AE3-9FE5-DF258842D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23591" name="Text Box 38">
            <a:extLst>
              <a:ext uri="{FF2B5EF4-FFF2-40B4-BE49-F238E27FC236}">
                <a16:creationId xmlns:a16="http://schemas.microsoft.com/office/drawing/2014/main" id="{325E73FB-C734-40C2-BA23-9C95596C6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592" name="Text Box 39">
            <a:extLst>
              <a:ext uri="{FF2B5EF4-FFF2-40B4-BE49-F238E27FC236}">
                <a16:creationId xmlns:a16="http://schemas.microsoft.com/office/drawing/2014/main" id="{5B2E3838-D04E-4901-BE9A-20EBDFD1BCA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16013" y="40052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93" name="Text Box 40">
            <a:extLst>
              <a:ext uri="{FF2B5EF4-FFF2-40B4-BE49-F238E27FC236}">
                <a16:creationId xmlns:a16="http://schemas.microsoft.com/office/drawing/2014/main" id="{257D4A35-7E33-46A2-926B-A4AD265D3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371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94" name="Text Box 41">
            <a:extLst>
              <a:ext uri="{FF2B5EF4-FFF2-40B4-BE49-F238E27FC236}">
                <a16:creationId xmlns:a16="http://schemas.microsoft.com/office/drawing/2014/main" id="{50AC12F8-3326-4A2D-81BF-072DC1925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95" name="Text Box 42">
            <a:extLst>
              <a:ext uri="{FF2B5EF4-FFF2-40B4-BE49-F238E27FC236}">
                <a16:creationId xmlns:a16="http://schemas.microsoft.com/office/drawing/2014/main" id="{B89A7AD2-45FE-491F-945E-8B40E86CE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96" name="Text Box 43">
            <a:extLst>
              <a:ext uri="{FF2B5EF4-FFF2-40B4-BE49-F238E27FC236}">
                <a16:creationId xmlns:a16="http://schemas.microsoft.com/office/drawing/2014/main" id="{BCCD05B2-2F9D-4243-A38E-874A30F3CC2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64163" y="53006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97" name="Text Box 44">
            <a:extLst>
              <a:ext uri="{FF2B5EF4-FFF2-40B4-BE49-F238E27FC236}">
                <a16:creationId xmlns:a16="http://schemas.microsoft.com/office/drawing/2014/main" id="{CF2CE225-A8E5-42AA-B4F3-2EAF53EB5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7082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98" name="Text Box 45">
            <a:extLst>
              <a:ext uri="{FF2B5EF4-FFF2-40B4-BE49-F238E27FC236}">
                <a16:creationId xmlns:a16="http://schemas.microsoft.com/office/drawing/2014/main" id="{8646C42A-A9D8-46F7-83F2-886961C33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845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99" name="Text Box 46">
            <a:extLst>
              <a:ext uri="{FF2B5EF4-FFF2-40B4-BE49-F238E27FC236}">
                <a16:creationId xmlns:a16="http://schemas.microsoft.com/office/drawing/2014/main" id="{8059DD33-BB9B-4F8F-9E46-F0B0A6B2D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600" name="Text Box 47">
            <a:extLst>
              <a:ext uri="{FF2B5EF4-FFF2-40B4-BE49-F238E27FC236}">
                <a16:creationId xmlns:a16="http://schemas.microsoft.com/office/drawing/2014/main" id="{9E4860CB-8124-4D0A-BA91-91FBC8363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601" name="Oval 49">
            <a:extLst>
              <a:ext uri="{FF2B5EF4-FFF2-40B4-BE49-F238E27FC236}">
                <a16:creationId xmlns:a16="http://schemas.microsoft.com/office/drawing/2014/main" id="{205678D5-7820-49F6-ACB6-F010271F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349500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02" name="Text Box 50">
            <a:extLst>
              <a:ext uri="{FF2B5EF4-FFF2-40B4-BE49-F238E27FC236}">
                <a16:creationId xmlns:a16="http://schemas.microsoft.com/office/drawing/2014/main" id="{C636BFE5-243F-4EFB-9272-7791BFAB8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3495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3603" name="Oval 51">
            <a:extLst>
              <a:ext uri="{FF2B5EF4-FFF2-40B4-BE49-F238E27FC236}">
                <a16:creationId xmlns:a16="http://schemas.microsoft.com/office/drawing/2014/main" id="{012C9F45-30CD-4F14-A2D1-1C2A79A2B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163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04" name="Text Box 52">
            <a:extLst>
              <a:ext uri="{FF2B5EF4-FFF2-40B4-BE49-F238E27FC236}">
                <a16:creationId xmlns:a16="http://schemas.microsoft.com/office/drawing/2014/main" id="{952E63AC-67A7-4528-A88E-B29B3341B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3605" name="Line 53">
            <a:extLst>
              <a:ext uri="{FF2B5EF4-FFF2-40B4-BE49-F238E27FC236}">
                <a16:creationId xmlns:a16="http://schemas.microsoft.com/office/drawing/2014/main" id="{C2BFA5B7-670C-425E-ABF9-1F1214590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606" name="Line 54">
            <a:extLst>
              <a:ext uri="{FF2B5EF4-FFF2-40B4-BE49-F238E27FC236}">
                <a16:creationId xmlns:a16="http://schemas.microsoft.com/office/drawing/2014/main" id="{6308B6FA-5698-4660-85CA-03AB5CCA0B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607" name="Oval 55">
            <a:extLst>
              <a:ext uri="{FF2B5EF4-FFF2-40B4-BE49-F238E27FC236}">
                <a16:creationId xmlns:a16="http://schemas.microsoft.com/office/drawing/2014/main" id="{71974204-564F-435E-BD14-BBCC59022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08" name="Oval 56">
            <a:extLst>
              <a:ext uri="{FF2B5EF4-FFF2-40B4-BE49-F238E27FC236}">
                <a16:creationId xmlns:a16="http://schemas.microsoft.com/office/drawing/2014/main" id="{96AB68F4-56A7-4A51-8C6D-0E710D23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09" name="Oval 57">
            <a:extLst>
              <a:ext uri="{FF2B5EF4-FFF2-40B4-BE49-F238E27FC236}">
                <a16:creationId xmlns:a16="http://schemas.microsoft.com/office/drawing/2014/main" id="{0E019C74-91F2-4946-A617-3E718528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10" name="Text Box 58">
            <a:extLst>
              <a:ext uri="{FF2B5EF4-FFF2-40B4-BE49-F238E27FC236}">
                <a16:creationId xmlns:a16="http://schemas.microsoft.com/office/drawing/2014/main" id="{43A45837-E83C-48CC-9A7A-A81A30059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3611" name="Text Box 59">
            <a:extLst>
              <a:ext uri="{FF2B5EF4-FFF2-40B4-BE49-F238E27FC236}">
                <a16:creationId xmlns:a16="http://schemas.microsoft.com/office/drawing/2014/main" id="{4B2BCFF1-D6B1-47D8-99B3-4557E4548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3612" name="Text Box 60">
            <a:extLst>
              <a:ext uri="{FF2B5EF4-FFF2-40B4-BE49-F238E27FC236}">
                <a16:creationId xmlns:a16="http://schemas.microsoft.com/office/drawing/2014/main" id="{C0586B32-7364-42EF-B56B-541C8EE90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3613" name="Text Box 61">
            <a:extLst>
              <a:ext uri="{FF2B5EF4-FFF2-40B4-BE49-F238E27FC236}">
                <a16:creationId xmlns:a16="http://schemas.microsoft.com/office/drawing/2014/main" id="{F4C56DFF-D722-4B4A-B1A4-E8626A063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614" name="Oval 62">
            <a:extLst>
              <a:ext uri="{FF2B5EF4-FFF2-40B4-BE49-F238E27FC236}">
                <a16:creationId xmlns:a16="http://schemas.microsoft.com/office/drawing/2014/main" id="{8721A6CB-45DB-4CCD-A72C-DD50F919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15" name="Text Box 63">
            <a:extLst>
              <a:ext uri="{FF2B5EF4-FFF2-40B4-BE49-F238E27FC236}">
                <a16:creationId xmlns:a16="http://schemas.microsoft.com/office/drawing/2014/main" id="{35F8E46A-6E5B-4C89-A14C-DF1D1E281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3616" name="Text Box 64">
            <a:extLst>
              <a:ext uri="{FF2B5EF4-FFF2-40B4-BE49-F238E27FC236}">
                <a16:creationId xmlns:a16="http://schemas.microsoft.com/office/drawing/2014/main" id="{B1E22A47-00D2-474E-9D95-2E62507B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429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617" name="Text Box 65">
            <a:extLst>
              <a:ext uri="{FF2B5EF4-FFF2-40B4-BE49-F238E27FC236}">
                <a16:creationId xmlns:a16="http://schemas.microsoft.com/office/drawing/2014/main" id="{86124DFC-A8C0-4C40-BC35-410DF5634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2131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618" name="Text Box 66">
            <a:extLst>
              <a:ext uri="{FF2B5EF4-FFF2-40B4-BE49-F238E27FC236}">
                <a16:creationId xmlns:a16="http://schemas.microsoft.com/office/drawing/2014/main" id="{D30209A2-8329-4BC8-B675-D994248DA4D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35150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619" name="Text Box 67">
            <a:extLst>
              <a:ext uri="{FF2B5EF4-FFF2-40B4-BE49-F238E27FC236}">
                <a16:creationId xmlns:a16="http://schemas.microsoft.com/office/drawing/2014/main" id="{ED6D8F34-1321-4872-AA24-496EF3FCD93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27313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620" name="Text Box 68">
            <a:extLst>
              <a:ext uri="{FF2B5EF4-FFF2-40B4-BE49-F238E27FC236}">
                <a16:creationId xmlns:a16="http://schemas.microsoft.com/office/drawing/2014/main" id="{28B67E49-A7BE-4E51-8F04-207DC810CD2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346450" y="41497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621" name="Text Box 70">
            <a:extLst>
              <a:ext uri="{FF2B5EF4-FFF2-40B4-BE49-F238E27FC236}">
                <a16:creationId xmlns:a16="http://schemas.microsoft.com/office/drawing/2014/main" id="{05588AD8-CC49-412E-A2D2-76CD8675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165850"/>
            <a:ext cx="720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23622" name="Text Box 73">
            <a:extLst>
              <a:ext uri="{FF2B5EF4-FFF2-40B4-BE49-F238E27FC236}">
                <a16:creationId xmlns:a16="http://schemas.microsoft.com/office/drawing/2014/main" id="{7635E125-11D6-4DA9-9B77-2877829AF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149725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74507" name="Text Box 75">
            <a:extLst>
              <a:ext uri="{FF2B5EF4-FFF2-40B4-BE49-F238E27FC236}">
                <a16:creationId xmlns:a16="http://schemas.microsoft.com/office/drawing/2014/main" id="{B446B88A-2FA9-4945-93B7-B6C2522F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149725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26</a:t>
            </a:r>
          </a:p>
        </p:txBody>
      </p:sp>
      <p:grpSp>
        <p:nvGrpSpPr>
          <p:cNvPr id="23624" name="Group 77">
            <a:extLst>
              <a:ext uri="{FF2B5EF4-FFF2-40B4-BE49-F238E27FC236}">
                <a16:creationId xmlns:a16="http://schemas.microsoft.com/office/drawing/2014/main" id="{11F46D9F-3636-4C59-A3D4-9B0D84BBD1E7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981075"/>
            <a:ext cx="3024187" cy="2268538"/>
            <a:chOff x="3742" y="1480"/>
            <a:chExt cx="1905" cy="1429"/>
          </a:xfrm>
        </p:grpSpPr>
        <p:sp>
          <p:nvSpPr>
            <p:cNvPr id="23632" name="Text Box 78">
              <a:extLst>
                <a:ext uri="{FF2B5EF4-FFF2-40B4-BE49-F238E27FC236}">
                  <a16:creationId xmlns:a16="http://schemas.microsoft.com/office/drawing/2014/main" id="{F7BE98E8-0E77-4A80-A7BD-21D8E54DD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" y="2069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3633" name="Line 79">
              <a:extLst>
                <a:ext uri="{FF2B5EF4-FFF2-40B4-BE49-F238E27FC236}">
                  <a16:creationId xmlns:a16="http://schemas.microsoft.com/office/drawing/2014/main" id="{A3B3B880-4381-4093-9091-6EE22898F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97"/>
              <a:ext cx="136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3634" name="Line 80">
              <a:extLst>
                <a:ext uri="{FF2B5EF4-FFF2-40B4-BE49-F238E27FC236}">
                  <a16:creationId xmlns:a16="http://schemas.microsoft.com/office/drawing/2014/main" id="{3DBF5104-2C25-4502-BF33-ECBD12496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97"/>
              <a:ext cx="1225" cy="8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3635" name="Line 81">
              <a:extLst>
                <a:ext uri="{FF2B5EF4-FFF2-40B4-BE49-F238E27FC236}">
                  <a16:creationId xmlns:a16="http://schemas.microsoft.com/office/drawing/2014/main" id="{2FEF6394-0CB0-4BE8-8D3C-200F5215C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50"/>
              <a:ext cx="1270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3636" name="Line 82">
              <a:extLst>
                <a:ext uri="{FF2B5EF4-FFF2-40B4-BE49-F238E27FC236}">
                  <a16:creationId xmlns:a16="http://schemas.microsoft.com/office/drawing/2014/main" id="{A8FB553E-8551-4EE7-A0A6-88BD7DE09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659"/>
              <a:ext cx="1315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3637" name="Line 83">
              <a:extLst>
                <a:ext uri="{FF2B5EF4-FFF2-40B4-BE49-F238E27FC236}">
                  <a16:creationId xmlns:a16="http://schemas.microsoft.com/office/drawing/2014/main" id="{E8050722-0FDD-4E1E-A547-A0E89BBE9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1797"/>
              <a:ext cx="1" cy="8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3638" name="Line 84">
              <a:extLst>
                <a:ext uri="{FF2B5EF4-FFF2-40B4-BE49-F238E27FC236}">
                  <a16:creationId xmlns:a16="http://schemas.microsoft.com/office/drawing/2014/main" id="{134F88B7-02C2-418F-99C3-A62D89E4B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4" y="1706"/>
              <a:ext cx="0" cy="8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3639" name="Oval 85">
              <a:extLst>
                <a:ext uri="{FF2B5EF4-FFF2-40B4-BE49-F238E27FC236}">
                  <a16:creationId xmlns:a16="http://schemas.microsoft.com/office/drawing/2014/main" id="{4338487C-93AC-486F-8854-FE589A780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40" name="Oval 86">
              <a:extLst>
                <a:ext uri="{FF2B5EF4-FFF2-40B4-BE49-F238E27FC236}">
                  <a16:creationId xmlns:a16="http://schemas.microsoft.com/office/drawing/2014/main" id="{1EAEA0E3-5A16-4EFD-B49B-621CDE9DE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41" name="Oval 87">
              <a:extLst>
                <a:ext uri="{FF2B5EF4-FFF2-40B4-BE49-F238E27FC236}">
                  <a16:creationId xmlns:a16="http://schemas.microsoft.com/office/drawing/2014/main" id="{FE9B45FB-7FE9-4B68-85D8-2EFACAF00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42" name="Text Box 88">
              <a:extLst>
                <a:ext uri="{FF2B5EF4-FFF2-40B4-BE49-F238E27FC236}">
                  <a16:creationId xmlns:a16="http://schemas.microsoft.com/office/drawing/2014/main" id="{FA3A128E-06D9-498E-8C07-B9C0B5F2D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643" name="Text Box 89">
              <a:extLst>
                <a:ext uri="{FF2B5EF4-FFF2-40B4-BE49-F238E27FC236}">
                  <a16:creationId xmlns:a16="http://schemas.microsoft.com/office/drawing/2014/main" id="{DF3D4B97-8BFC-4F9C-B079-A4BD711A8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644" name="Text Box 90">
              <a:extLst>
                <a:ext uri="{FF2B5EF4-FFF2-40B4-BE49-F238E27FC236}">
                  <a16:creationId xmlns:a16="http://schemas.microsoft.com/office/drawing/2014/main" id="{788ED884-F93D-44CC-95BC-8D22E54CC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645" name="Text Box 91">
              <a:extLst>
                <a:ext uri="{FF2B5EF4-FFF2-40B4-BE49-F238E27FC236}">
                  <a16:creationId xmlns:a16="http://schemas.microsoft.com/office/drawing/2014/main" id="{D2EDBE06-4F9E-44AB-A44F-6F79A2359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250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646" name="Text Box 92">
              <a:extLst>
                <a:ext uri="{FF2B5EF4-FFF2-40B4-BE49-F238E27FC236}">
                  <a16:creationId xmlns:a16="http://schemas.microsoft.com/office/drawing/2014/main" id="{C30EB6C6-5581-46C4-B268-123ABC088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27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647" name="Oval 93">
              <a:extLst>
                <a:ext uri="{FF2B5EF4-FFF2-40B4-BE49-F238E27FC236}">
                  <a16:creationId xmlns:a16="http://schemas.microsoft.com/office/drawing/2014/main" id="{99C14087-7868-4110-8463-D32DB152D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161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48" name="Text Box 94">
              <a:extLst>
                <a:ext uri="{FF2B5EF4-FFF2-40B4-BE49-F238E27FC236}">
                  <a16:creationId xmlns:a16="http://schemas.microsoft.com/office/drawing/2014/main" id="{8BBFE618-72F4-43C3-9B16-75AA581FF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649" name="Text Box 95">
              <a:extLst>
                <a:ext uri="{FF2B5EF4-FFF2-40B4-BE49-F238E27FC236}">
                  <a16:creationId xmlns:a16="http://schemas.microsoft.com/office/drawing/2014/main" id="{B39EB105-CD3A-4929-9F61-8D5EFB92B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06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3650" name="Text Box 96">
              <a:extLst>
                <a:ext uri="{FF2B5EF4-FFF2-40B4-BE49-F238E27FC236}">
                  <a16:creationId xmlns:a16="http://schemas.microsoft.com/office/drawing/2014/main" id="{E81A8E65-F7A0-483F-80D3-A5EA03057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6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3651" name="Text Box 97">
              <a:extLst>
                <a:ext uri="{FF2B5EF4-FFF2-40B4-BE49-F238E27FC236}">
                  <a16:creationId xmlns:a16="http://schemas.microsoft.com/office/drawing/2014/main" id="{08EF05EA-37D7-4B81-AF5E-D9535F59A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80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23626" name="Text Box 99">
            <a:extLst>
              <a:ext uri="{FF2B5EF4-FFF2-40B4-BE49-F238E27FC236}">
                <a16:creationId xmlns:a16="http://schemas.microsoft.com/office/drawing/2014/main" id="{67D131C7-9DB2-448B-AFB8-F7BB18BB6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34766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最短路径</a:t>
            </a:r>
          </a:p>
        </p:txBody>
      </p:sp>
      <p:sp>
        <p:nvSpPr>
          <p:cNvPr id="23627" name="Text Box 101">
            <a:extLst>
              <a:ext uri="{FF2B5EF4-FFF2-40B4-BE49-F238E27FC236}">
                <a16:creationId xmlns:a16="http://schemas.microsoft.com/office/drawing/2014/main" id="{33895111-0F43-4435-B298-611D930F1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4766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节点堆栈</a:t>
            </a:r>
          </a:p>
        </p:txBody>
      </p:sp>
      <p:sp>
        <p:nvSpPr>
          <p:cNvPr id="274534" name="Text Box 102">
            <a:extLst>
              <a:ext uri="{FF2B5EF4-FFF2-40B4-BE49-F238E27FC236}">
                <a16:creationId xmlns:a16="http://schemas.microsoft.com/office/drawing/2014/main" id="{AD80A8E9-5391-4218-82D0-8B1728F29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4149725"/>
            <a:ext cx="719137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</a:p>
        </p:txBody>
      </p:sp>
      <p:sp>
        <p:nvSpPr>
          <p:cNvPr id="274538" name="Line 106">
            <a:extLst>
              <a:ext uri="{FF2B5EF4-FFF2-40B4-BE49-F238E27FC236}">
                <a16:creationId xmlns:a16="http://schemas.microsoft.com/office/drawing/2014/main" id="{C14C4CB2-DF42-4546-A3A1-A4F01F5F0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3500438"/>
            <a:ext cx="649287" cy="576262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4539" name="Line 107">
            <a:extLst>
              <a:ext uri="{FF2B5EF4-FFF2-40B4-BE49-F238E27FC236}">
                <a16:creationId xmlns:a16="http://schemas.microsoft.com/office/drawing/2014/main" id="{153A9E5F-BDFE-4E04-B2E9-3DB84C5B4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581525"/>
            <a:ext cx="288925" cy="647700"/>
          </a:xfrm>
          <a:prstGeom prst="line">
            <a:avLst/>
          </a:prstGeom>
          <a:noFill/>
          <a:ln w="38100">
            <a:solidFill>
              <a:srgbClr val="F6002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8D7989EF-FF37-4B34-B8D4-039E1FEEF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41438"/>
            <a:ext cx="2879725" cy="574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378000" tIns="190800"/>
          <a:lstStyle/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TSP</a:t>
            </a:r>
            <a:r>
              <a:rPr lang="zh-CN" altLang="en-US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问题分析</a:t>
            </a:r>
            <a:r>
              <a:rPr lang="zh-CN" altLang="en-US" sz="22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：</a:t>
            </a:r>
            <a:endParaRPr lang="zh-CN" altLang="en-US" sz="2200" b="1" kern="0" dirty="0">
              <a:solidFill>
                <a:srgbClr val="1F1FF5"/>
              </a:solidFill>
              <a:latin typeface="Times New Roman" pitchFamily="18" charset="0"/>
              <a:ea typeface="+mn-ea"/>
              <a:sym typeface="Symbol" pitchFamily="18" charset="2"/>
            </a:endParaRPr>
          </a:p>
        </p:txBody>
      </p:sp>
      <p:sp>
        <p:nvSpPr>
          <p:cNvPr id="100" name="WordArt 11">
            <a:extLst>
              <a:ext uri="{FF2B5EF4-FFF2-40B4-BE49-F238E27FC236}">
                <a16:creationId xmlns:a16="http://schemas.microsoft.com/office/drawing/2014/main" id="{1E8890D3-390B-4806-8A8F-32D28A0A60D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60BBCE-CFF4-4DA2-9803-8F3590CE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AB4-6CE1-4968-A514-650218B4C115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B58B1-D6DF-4BBA-9B03-450C2484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DFEFF8-65FF-4BEE-9908-DD243B37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74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74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74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74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537" grpId="0" animBg="1"/>
      <p:bldP spid="274537" grpId="1" animBg="1"/>
      <p:bldP spid="274507" grpId="0" animBg="1"/>
      <p:bldP spid="2745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>
            <a:extLst>
              <a:ext uri="{FF2B5EF4-FFF2-40B4-BE49-F238E27FC236}">
                <a16:creationId xmlns:a16="http://schemas.microsoft.com/office/drawing/2014/main" id="{009D7F62-FF41-46FC-9D42-A4FB35E98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005263"/>
            <a:ext cx="431800" cy="792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79" name="Line 4">
            <a:extLst>
              <a:ext uri="{FF2B5EF4-FFF2-40B4-BE49-F238E27FC236}">
                <a16:creationId xmlns:a16="http://schemas.microsoft.com/office/drawing/2014/main" id="{4AB656F0-EEE7-4C32-B182-E96DF37977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005263"/>
            <a:ext cx="215900" cy="7191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80" name="Line 5">
            <a:extLst>
              <a:ext uri="{FF2B5EF4-FFF2-40B4-BE49-F238E27FC236}">
                <a16:creationId xmlns:a16="http://schemas.microsoft.com/office/drawing/2014/main" id="{1D511915-C549-4ECC-AEE8-858EA0456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429000"/>
            <a:ext cx="1587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81" name="Line 6">
            <a:extLst>
              <a:ext uri="{FF2B5EF4-FFF2-40B4-BE49-F238E27FC236}">
                <a16:creationId xmlns:a16="http://schemas.microsoft.com/office/drawing/2014/main" id="{B5522B40-329F-46D3-B46D-F47EE5126D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708275"/>
            <a:ext cx="1587" cy="649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82" name="Line 7">
            <a:extLst>
              <a:ext uri="{FF2B5EF4-FFF2-40B4-BE49-F238E27FC236}">
                <a16:creationId xmlns:a16="http://schemas.microsoft.com/office/drawing/2014/main" id="{B249F2E2-26D0-4D9F-85A7-96243582B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357563"/>
            <a:ext cx="1150938" cy="5762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83" name="Line 8">
            <a:extLst>
              <a:ext uri="{FF2B5EF4-FFF2-40B4-BE49-F238E27FC236}">
                <a16:creationId xmlns:a16="http://schemas.microsoft.com/office/drawing/2014/main" id="{442FE12D-1279-4BEE-B8A4-E51B111C1B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3932238"/>
            <a:ext cx="8636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84" name="Line 9">
            <a:extLst>
              <a:ext uri="{FF2B5EF4-FFF2-40B4-BE49-F238E27FC236}">
                <a16:creationId xmlns:a16="http://schemas.microsoft.com/office/drawing/2014/main" id="{45E8E712-22B2-4867-8B7B-CD9A5177E2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85" name="Line 10">
            <a:extLst>
              <a:ext uri="{FF2B5EF4-FFF2-40B4-BE49-F238E27FC236}">
                <a16:creationId xmlns:a16="http://schemas.microsoft.com/office/drawing/2014/main" id="{B218004F-71AD-4EF0-91A7-3F0AEC983D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86" name="Line 11">
            <a:extLst>
              <a:ext uri="{FF2B5EF4-FFF2-40B4-BE49-F238E27FC236}">
                <a16:creationId xmlns:a16="http://schemas.microsoft.com/office/drawing/2014/main" id="{E4F26DD3-D445-4104-BB07-168015EA8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87" name="Line 12">
            <a:extLst>
              <a:ext uri="{FF2B5EF4-FFF2-40B4-BE49-F238E27FC236}">
                <a16:creationId xmlns:a16="http://schemas.microsoft.com/office/drawing/2014/main" id="{75B4DE13-910F-4FFE-BA58-7CEC52673D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88" name="Line 13">
            <a:extLst>
              <a:ext uri="{FF2B5EF4-FFF2-40B4-BE49-F238E27FC236}">
                <a16:creationId xmlns:a16="http://schemas.microsoft.com/office/drawing/2014/main" id="{D0E9AADB-5AD7-4C31-9036-42BEAE48BA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3282950"/>
            <a:ext cx="1655762" cy="650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89" name="Line 14">
            <a:extLst>
              <a:ext uri="{FF2B5EF4-FFF2-40B4-BE49-F238E27FC236}">
                <a16:creationId xmlns:a16="http://schemas.microsoft.com/office/drawing/2014/main" id="{94711D1C-FF68-4617-85F4-3A8E46F802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3932238"/>
            <a:ext cx="863600" cy="866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90" name="Line 15">
            <a:extLst>
              <a:ext uri="{FF2B5EF4-FFF2-40B4-BE49-F238E27FC236}">
                <a16:creationId xmlns:a16="http://schemas.microsoft.com/office/drawing/2014/main" id="{91327F36-DD79-4FC1-B019-0339280F38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3932238"/>
            <a:ext cx="73025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91" name="Line 16">
            <a:extLst>
              <a:ext uri="{FF2B5EF4-FFF2-40B4-BE49-F238E27FC236}">
                <a16:creationId xmlns:a16="http://schemas.microsoft.com/office/drawing/2014/main" id="{A45DC73F-BAA8-4460-891F-A710921468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4513" y="3932238"/>
            <a:ext cx="4318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92" name="Oval 17">
            <a:extLst>
              <a:ext uri="{FF2B5EF4-FFF2-40B4-BE49-F238E27FC236}">
                <a16:creationId xmlns:a16="http://schemas.microsoft.com/office/drawing/2014/main" id="{CE7C2163-E7E2-4E24-9A57-DCF2B3C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686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3" name="Oval 18">
            <a:extLst>
              <a:ext uri="{FF2B5EF4-FFF2-40B4-BE49-F238E27FC236}">
                <a16:creationId xmlns:a16="http://schemas.microsoft.com/office/drawing/2014/main" id="{7C245511-56EC-44F7-B800-AA118961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4" name="Oval 19">
            <a:extLst>
              <a:ext uri="{FF2B5EF4-FFF2-40B4-BE49-F238E27FC236}">
                <a16:creationId xmlns:a16="http://schemas.microsoft.com/office/drawing/2014/main" id="{0FF843FF-083B-4063-A3AC-930A38A2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5" name="Oval 20">
            <a:extLst>
              <a:ext uri="{FF2B5EF4-FFF2-40B4-BE49-F238E27FC236}">
                <a16:creationId xmlns:a16="http://schemas.microsoft.com/office/drawing/2014/main" id="{256559DF-66E4-49E6-B83B-2744E326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6" name="Oval 21">
            <a:extLst>
              <a:ext uri="{FF2B5EF4-FFF2-40B4-BE49-F238E27FC236}">
                <a16:creationId xmlns:a16="http://schemas.microsoft.com/office/drawing/2014/main" id="{89918C23-36A4-4C0D-982E-77DB70835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7" name="Oval 22">
            <a:extLst>
              <a:ext uri="{FF2B5EF4-FFF2-40B4-BE49-F238E27FC236}">
                <a16:creationId xmlns:a16="http://schemas.microsoft.com/office/drawing/2014/main" id="{8A935455-4128-4C7E-B623-FD0E9733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8" name="Oval 23">
            <a:extLst>
              <a:ext uri="{FF2B5EF4-FFF2-40B4-BE49-F238E27FC236}">
                <a16:creationId xmlns:a16="http://schemas.microsoft.com/office/drawing/2014/main" id="{5FC62414-3346-4933-A2F1-C510199B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9" name="Oval 24">
            <a:extLst>
              <a:ext uri="{FF2B5EF4-FFF2-40B4-BE49-F238E27FC236}">
                <a16:creationId xmlns:a16="http://schemas.microsoft.com/office/drawing/2014/main" id="{075FC2CF-7592-4C37-828B-775F83E43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0" name="Oval 25">
            <a:extLst>
              <a:ext uri="{FF2B5EF4-FFF2-40B4-BE49-F238E27FC236}">
                <a16:creationId xmlns:a16="http://schemas.microsoft.com/office/drawing/2014/main" id="{8F1E39D0-FA5D-43A4-A57D-286EA0D41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1" name="Oval 26">
            <a:extLst>
              <a:ext uri="{FF2B5EF4-FFF2-40B4-BE49-F238E27FC236}">
                <a16:creationId xmlns:a16="http://schemas.microsoft.com/office/drawing/2014/main" id="{58D5B7C4-4761-46C0-937D-2C305747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2" name="Oval 27">
            <a:extLst>
              <a:ext uri="{FF2B5EF4-FFF2-40B4-BE49-F238E27FC236}">
                <a16:creationId xmlns:a16="http://schemas.microsoft.com/office/drawing/2014/main" id="{9DB858B1-7A67-4A00-97E6-A8305A352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3" name="Text Box 28">
            <a:extLst>
              <a:ext uri="{FF2B5EF4-FFF2-40B4-BE49-F238E27FC236}">
                <a16:creationId xmlns:a16="http://schemas.microsoft.com/office/drawing/2014/main" id="{F288AA0C-602D-477F-B93E-25E213CDB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0686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604" name="Text Box 29">
            <a:extLst>
              <a:ext uri="{FF2B5EF4-FFF2-40B4-BE49-F238E27FC236}">
                <a16:creationId xmlns:a16="http://schemas.microsoft.com/office/drawing/2014/main" id="{199158BC-BC70-4396-96F6-E90C8B76C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605" name="Text Box 30">
            <a:extLst>
              <a:ext uri="{FF2B5EF4-FFF2-40B4-BE49-F238E27FC236}">
                <a16:creationId xmlns:a16="http://schemas.microsoft.com/office/drawing/2014/main" id="{59D57743-865D-41CE-A722-09A87B3FD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606" name="Text Box 31">
            <a:extLst>
              <a:ext uri="{FF2B5EF4-FFF2-40B4-BE49-F238E27FC236}">
                <a16:creationId xmlns:a16="http://schemas.microsoft.com/office/drawing/2014/main" id="{45FBF262-EB80-48CD-B865-DB0DB508D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4607" name="Text Box 32">
            <a:extLst>
              <a:ext uri="{FF2B5EF4-FFF2-40B4-BE49-F238E27FC236}">
                <a16:creationId xmlns:a16="http://schemas.microsoft.com/office/drawing/2014/main" id="{ED479F9B-D374-46CB-BAF1-67EFFC43B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4608" name="Text Box 33">
            <a:extLst>
              <a:ext uri="{FF2B5EF4-FFF2-40B4-BE49-F238E27FC236}">
                <a16:creationId xmlns:a16="http://schemas.microsoft.com/office/drawing/2014/main" id="{D7FD6FD6-5B2C-47EB-AB9B-7BAF83682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24609" name="Text Box 34">
            <a:extLst>
              <a:ext uri="{FF2B5EF4-FFF2-40B4-BE49-F238E27FC236}">
                <a16:creationId xmlns:a16="http://schemas.microsoft.com/office/drawing/2014/main" id="{0541BE40-CC4C-4AA7-827D-4D8687517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4610" name="Text Box 35">
            <a:extLst>
              <a:ext uri="{FF2B5EF4-FFF2-40B4-BE49-F238E27FC236}">
                <a16:creationId xmlns:a16="http://schemas.microsoft.com/office/drawing/2014/main" id="{C963ABE6-72D4-4A36-B47F-F770DB07A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24611" name="Text Box 36">
            <a:extLst>
              <a:ext uri="{FF2B5EF4-FFF2-40B4-BE49-F238E27FC236}">
                <a16:creationId xmlns:a16="http://schemas.microsoft.com/office/drawing/2014/main" id="{7A902516-4E36-4761-A80A-98751CCB8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4612" name="Text Box 37">
            <a:extLst>
              <a:ext uri="{FF2B5EF4-FFF2-40B4-BE49-F238E27FC236}">
                <a16:creationId xmlns:a16="http://schemas.microsoft.com/office/drawing/2014/main" id="{21FC6379-FB9C-434F-898A-C3C357C7D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4613" name="Text Box 38">
            <a:extLst>
              <a:ext uri="{FF2B5EF4-FFF2-40B4-BE49-F238E27FC236}">
                <a16:creationId xmlns:a16="http://schemas.microsoft.com/office/drawing/2014/main" id="{9AD741DB-3161-43F5-B399-3274EFBBB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24614" name="Text Box 39">
            <a:extLst>
              <a:ext uri="{FF2B5EF4-FFF2-40B4-BE49-F238E27FC236}">
                <a16:creationId xmlns:a16="http://schemas.microsoft.com/office/drawing/2014/main" id="{0B49E12A-EF72-4F69-9FC3-16338E2E5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15" name="Text Box 40">
            <a:extLst>
              <a:ext uri="{FF2B5EF4-FFF2-40B4-BE49-F238E27FC236}">
                <a16:creationId xmlns:a16="http://schemas.microsoft.com/office/drawing/2014/main" id="{C8E19DB0-A35E-4B1C-8DE8-206DFE515A5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16013" y="40052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16" name="Text Box 41">
            <a:extLst>
              <a:ext uri="{FF2B5EF4-FFF2-40B4-BE49-F238E27FC236}">
                <a16:creationId xmlns:a16="http://schemas.microsoft.com/office/drawing/2014/main" id="{701D3BA0-C3A0-4688-8201-7D4145D3C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371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17" name="Text Box 42">
            <a:extLst>
              <a:ext uri="{FF2B5EF4-FFF2-40B4-BE49-F238E27FC236}">
                <a16:creationId xmlns:a16="http://schemas.microsoft.com/office/drawing/2014/main" id="{2CED2EA0-55D8-4C2C-8812-72CB2FF81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18" name="Text Box 43">
            <a:extLst>
              <a:ext uri="{FF2B5EF4-FFF2-40B4-BE49-F238E27FC236}">
                <a16:creationId xmlns:a16="http://schemas.microsoft.com/office/drawing/2014/main" id="{7F4817E1-73FE-4533-8DE5-34346F591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19" name="Text Box 44">
            <a:extLst>
              <a:ext uri="{FF2B5EF4-FFF2-40B4-BE49-F238E27FC236}">
                <a16:creationId xmlns:a16="http://schemas.microsoft.com/office/drawing/2014/main" id="{590BE351-CEE6-4A23-8E1E-24A72C2405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64163" y="53006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20" name="Text Box 45">
            <a:extLst>
              <a:ext uri="{FF2B5EF4-FFF2-40B4-BE49-F238E27FC236}">
                <a16:creationId xmlns:a16="http://schemas.microsoft.com/office/drawing/2014/main" id="{83CB1DD0-1BD6-4AFC-B7CD-C6C07F3D8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7082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21" name="Text Box 46">
            <a:extLst>
              <a:ext uri="{FF2B5EF4-FFF2-40B4-BE49-F238E27FC236}">
                <a16:creationId xmlns:a16="http://schemas.microsoft.com/office/drawing/2014/main" id="{9A414D00-EA28-4274-B186-6E50E6289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845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22" name="Text Box 47">
            <a:extLst>
              <a:ext uri="{FF2B5EF4-FFF2-40B4-BE49-F238E27FC236}">
                <a16:creationId xmlns:a16="http://schemas.microsoft.com/office/drawing/2014/main" id="{93378838-1383-4465-B3EE-2922733B7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23" name="Text Box 48">
            <a:extLst>
              <a:ext uri="{FF2B5EF4-FFF2-40B4-BE49-F238E27FC236}">
                <a16:creationId xmlns:a16="http://schemas.microsoft.com/office/drawing/2014/main" id="{BECDBCAE-B36D-430B-B202-5D9134866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24" name="Oval 50">
            <a:extLst>
              <a:ext uri="{FF2B5EF4-FFF2-40B4-BE49-F238E27FC236}">
                <a16:creationId xmlns:a16="http://schemas.microsoft.com/office/drawing/2014/main" id="{C69F7A52-1672-42D4-991E-D2D9FA28E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349500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25" name="Text Box 51">
            <a:extLst>
              <a:ext uri="{FF2B5EF4-FFF2-40B4-BE49-F238E27FC236}">
                <a16:creationId xmlns:a16="http://schemas.microsoft.com/office/drawing/2014/main" id="{153DF52A-713C-4A46-880E-5404AD00B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3495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626" name="Oval 52">
            <a:extLst>
              <a:ext uri="{FF2B5EF4-FFF2-40B4-BE49-F238E27FC236}">
                <a16:creationId xmlns:a16="http://schemas.microsoft.com/office/drawing/2014/main" id="{B0C320BA-6944-4CBD-959E-88DCF8AC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163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27" name="Text Box 53">
            <a:extLst>
              <a:ext uri="{FF2B5EF4-FFF2-40B4-BE49-F238E27FC236}">
                <a16:creationId xmlns:a16="http://schemas.microsoft.com/office/drawing/2014/main" id="{7201156B-B8EF-4B9C-AC12-ADD8E07A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628" name="Line 54">
            <a:extLst>
              <a:ext uri="{FF2B5EF4-FFF2-40B4-BE49-F238E27FC236}">
                <a16:creationId xmlns:a16="http://schemas.microsoft.com/office/drawing/2014/main" id="{6C8CB276-86BC-4951-B1CD-D3655F1BD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629" name="Line 55">
            <a:extLst>
              <a:ext uri="{FF2B5EF4-FFF2-40B4-BE49-F238E27FC236}">
                <a16:creationId xmlns:a16="http://schemas.microsoft.com/office/drawing/2014/main" id="{4686511F-CD34-4684-9AF7-761C9987F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630" name="Oval 56">
            <a:extLst>
              <a:ext uri="{FF2B5EF4-FFF2-40B4-BE49-F238E27FC236}">
                <a16:creationId xmlns:a16="http://schemas.microsoft.com/office/drawing/2014/main" id="{CC94F6E5-2F8E-4FF4-972C-A6E9DDBC1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31" name="Oval 57">
            <a:extLst>
              <a:ext uri="{FF2B5EF4-FFF2-40B4-BE49-F238E27FC236}">
                <a16:creationId xmlns:a16="http://schemas.microsoft.com/office/drawing/2014/main" id="{50855F75-34D1-43DA-BA8B-CC0CB104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32" name="Oval 58">
            <a:extLst>
              <a:ext uri="{FF2B5EF4-FFF2-40B4-BE49-F238E27FC236}">
                <a16:creationId xmlns:a16="http://schemas.microsoft.com/office/drawing/2014/main" id="{DCE35507-E029-4832-9E4F-A4B460CE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33" name="Text Box 59">
            <a:extLst>
              <a:ext uri="{FF2B5EF4-FFF2-40B4-BE49-F238E27FC236}">
                <a16:creationId xmlns:a16="http://schemas.microsoft.com/office/drawing/2014/main" id="{6C2515F8-675B-4FA7-B182-89403D716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4634" name="Text Box 60">
            <a:extLst>
              <a:ext uri="{FF2B5EF4-FFF2-40B4-BE49-F238E27FC236}">
                <a16:creationId xmlns:a16="http://schemas.microsoft.com/office/drawing/2014/main" id="{7F59FD9E-0B04-469B-8E1C-4AE27C6C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4635" name="Text Box 61">
            <a:extLst>
              <a:ext uri="{FF2B5EF4-FFF2-40B4-BE49-F238E27FC236}">
                <a16:creationId xmlns:a16="http://schemas.microsoft.com/office/drawing/2014/main" id="{0B69F7C8-3C6B-4FB5-965F-C34FC1589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4636" name="Text Box 62">
            <a:extLst>
              <a:ext uri="{FF2B5EF4-FFF2-40B4-BE49-F238E27FC236}">
                <a16:creationId xmlns:a16="http://schemas.microsoft.com/office/drawing/2014/main" id="{112C6B1F-3C27-4185-A57A-8DACA84BA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37" name="Oval 63">
            <a:extLst>
              <a:ext uri="{FF2B5EF4-FFF2-40B4-BE49-F238E27FC236}">
                <a16:creationId xmlns:a16="http://schemas.microsoft.com/office/drawing/2014/main" id="{630C5853-5283-4596-95EF-86252C3A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38" name="Text Box 64">
            <a:extLst>
              <a:ext uri="{FF2B5EF4-FFF2-40B4-BE49-F238E27FC236}">
                <a16:creationId xmlns:a16="http://schemas.microsoft.com/office/drawing/2014/main" id="{85AD9A03-0036-4B48-893B-ABCB6B746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4639" name="Text Box 65">
            <a:extLst>
              <a:ext uri="{FF2B5EF4-FFF2-40B4-BE49-F238E27FC236}">
                <a16:creationId xmlns:a16="http://schemas.microsoft.com/office/drawing/2014/main" id="{4C7369D4-B4C7-4FC2-81A0-7270CEBBF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429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40" name="Text Box 66">
            <a:extLst>
              <a:ext uri="{FF2B5EF4-FFF2-40B4-BE49-F238E27FC236}">
                <a16:creationId xmlns:a16="http://schemas.microsoft.com/office/drawing/2014/main" id="{01968B50-E9E3-4725-AD96-A770F865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2131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41" name="Text Box 67">
            <a:extLst>
              <a:ext uri="{FF2B5EF4-FFF2-40B4-BE49-F238E27FC236}">
                <a16:creationId xmlns:a16="http://schemas.microsoft.com/office/drawing/2014/main" id="{D2EC8B76-C1A0-4164-B385-40A258E4055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35150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42" name="Text Box 68">
            <a:extLst>
              <a:ext uri="{FF2B5EF4-FFF2-40B4-BE49-F238E27FC236}">
                <a16:creationId xmlns:a16="http://schemas.microsoft.com/office/drawing/2014/main" id="{31265E06-8111-45F3-90AF-7FFFC781605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27313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43" name="Text Box 69">
            <a:extLst>
              <a:ext uri="{FF2B5EF4-FFF2-40B4-BE49-F238E27FC236}">
                <a16:creationId xmlns:a16="http://schemas.microsoft.com/office/drawing/2014/main" id="{FCB14AF5-0469-47F7-8FC0-E9D08B14169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346450" y="41497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44" name="Text Box 70">
            <a:extLst>
              <a:ext uri="{FF2B5EF4-FFF2-40B4-BE49-F238E27FC236}">
                <a16:creationId xmlns:a16="http://schemas.microsoft.com/office/drawing/2014/main" id="{7A8AC4C7-EC02-4113-BC59-FA1B27E7F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165850"/>
            <a:ext cx="720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25</a:t>
            </a:r>
          </a:p>
        </p:txBody>
      </p:sp>
      <p:grpSp>
        <p:nvGrpSpPr>
          <p:cNvPr id="24645" name="Group 73">
            <a:extLst>
              <a:ext uri="{FF2B5EF4-FFF2-40B4-BE49-F238E27FC236}">
                <a16:creationId xmlns:a16="http://schemas.microsoft.com/office/drawing/2014/main" id="{4F22A828-DAA3-4CB9-BECE-E97AA43851DB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981075"/>
            <a:ext cx="3024187" cy="2268538"/>
            <a:chOff x="3742" y="1480"/>
            <a:chExt cx="1905" cy="1429"/>
          </a:xfrm>
        </p:grpSpPr>
        <p:sp>
          <p:nvSpPr>
            <p:cNvPr id="24651" name="Text Box 74">
              <a:extLst>
                <a:ext uri="{FF2B5EF4-FFF2-40B4-BE49-F238E27FC236}">
                  <a16:creationId xmlns:a16="http://schemas.microsoft.com/office/drawing/2014/main" id="{6C8168D1-2083-4E7C-92F9-C8D915E9D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" y="2069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4652" name="Line 75">
              <a:extLst>
                <a:ext uri="{FF2B5EF4-FFF2-40B4-BE49-F238E27FC236}">
                  <a16:creationId xmlns:a16="http://schemas.microsoft.com/office/drawing/2014/main" id="{C3B34FCB-2AF5-41FF-8063-669006E5C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97"/>
              <a:ext cx="136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4653" name="Line 76">
              <a:extLst>
                <a:ext uri="{FF2B5EF4-FFF2-40B4-BE49-F238E27FC236}">
                  <a16:creationId xmlns:a16="http://schemas.microsoft.com/office/drawing/2014/main" id="{841EB592-C8EF-4A1A-B94C-C487DAD10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97"/>
              <a:ext cx="1225" cy="8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4654" name="Line 77">
              <a:extLst>
                <a:ext uri="{FF2B5EF4-FFF2-40B4-BE49-F238E27FC236}">
                  <a16:creationId xmlns:a16="http://schemas.microsoft.com/office/drawing/2014/main" id="{4A76B38F-EA63-4828-A9C5-EF17961A6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50"/>
              <a:ext cx="1270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4655" name="Line 78">
              <a:extLst>
                <a:ext uri="{FF2B5EF4-FFF2-40B4-BE49-F238E27FC236}">
                  <a16:creationId xmlns:a16="http://schemas.microsoft.com/office/drawing/2014/main" id="{93FB9347-A1BD-43BD-9B03-9188D92D9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659"/>
              <a:ext cx="1315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4656" name="Line 79">
              <a:extLst>
                <a:ext uri="{FF2B5EF4-FFF2-40B4-BE49-F238E27FC236}">
                  <a16:creationId xmlns:a16="http://schemas.microsoft.com/office/drawing/2014/main" id="{FCB20FE8-9500-46F1-B3C1-DC387ECC9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1797"/>
              <a:ext cx="1" cy="8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4657" name="Line 80">
              <a:extLst>
                <a:ext uri="{FF2B5EF4-FFF2-40B4-BE49-F238E27FC236}">
                  <a16:creationId xmlns:a16="http://schemas.microsoft.com/office/drawing/2014/main" id="{5D06D59C-EA19-40B6-A11A-BC3BC0312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4" y="1706"/>
              <a:ext cx="0" cy="8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4658" name="Oval 81">
              <a:extLst>
                <a:ext uri="{FF2B5EF4-FFF2-40B4-BE49-F238E27FC236}">
                  <a16:creationId xmlns:a16="http://schemas.microsoft.com/office/drawing/2014/main" id="{DA77E948-2A06-4DB4-A8C0-20C207E84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59" name="Oval 82">
              <a:extLst>
                <a:ext uri="{FF2B5EF4-FFF2-40B4-BE49-F238E27FC236}">
                  <a16:creationId xmlns:a16="http://schemas.microsoft.com/office/drawing/2014/main" id="{1C83CC8A-145F-4941-A198-22CF6804F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60" name="Oval 83">
              <a:extLst>
                <a:ext uri="{FF2B5EF4-FFF2-40B4-BE49-F238E27FC236}">
                  <a16:creationId xmlns:a16="http://schemas.microsoft.com/office/drawing/2014/main" id="{25E9ABB0-2AB9-4AF7-99C4-B6A76A0FC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61" name="Text Box 84">
              <a:extLst>
                <a:ext uri="{FF2B5EF4-FFF2-40B4-BE49-F238E27FC236}">
                  <a16:creationId xmlns:a16="http://schemas.microsoft.com/office/drawing/2014/main" id="{9FF30056-364F-4FBD-90A2-9825A110B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62" name="Text Box 85">
              <a:extLst>
                <a:ext uri="{FF2B5EF4-FFF2-40B4-BE49-F238E27FC236}">
                  <a16:creationId xmlns:a16="http://schemas.microsoft.com/office/drawing/2014/main" id="{33B57BAF-8D5A-4230-99A4-0F7F77BFB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663" name="Text Box 86">
              <a:extLst>
                <a:ext uri="{FF2B5EF4-FFF2-40B4-BE49-F238E27FC236}">
                  <a16:creationId xmlns:a16="http://schemas.microsoft.com/office/drawing/2014/main" id="{AF080B21-B095-41E2-85A3-C40787A5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664" name="Text Box 87">
              <a:extLst>
                <a:ext uri="{FF2B5EF4-FFF2-40B4-BE49-F238E27FC236}">
                  <a16:creationId xmlns:a16="http://schemas.microsoft.com/office/drawing/2014/main" id="{9ACB8192-5069-4552-8213-03ED75750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250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4665" name="Text Box 88">
              <a:extLst>
                <a:ext uri="{FF2B5EF4-FFF2-40B4-BE49-F238E27FC236}">
                  <a16:creationId xmlns:a16="http://schemas.microsoft.com/office/drawing/2014/main" id="{402DB7B0-0F5F-4CC1-BFBB-33352BF24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27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666" name="Oval 89">
              <a:extLst>
                <a:ext uri="{FF2B5EF4-FFF2-40B4-BE49-F238E27FC236}">
                  <a16:creationId xmlns:a16="http://schemas.microsoft.com/office/drawing/2014/main" id="{35CB1F1E-F5AC-42B3-ABCD-E2C05A9A6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161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67" name="Text Box 90">
              <a:extLst>
                <a:ext uri="{FF2B5EF4-FFF2-40B4-BE49-F238E27FC236}">
                  <a16:creationId xmlns:a16="http://schemas.microsoft.com/office/drawing/2014/main" id="{123CCF38-F1C3-43E6-8D16-08813CEFC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668" name="Text Box 91">
              <a:extLst>
                <a:ext uri="{FF2B5EF4-FFF2-40B4-BE49-F238E27FC236}">
                  <a16:creationId xmlns:a16="http://schemas.microsoft.com/office/drawing/2014/main" id="{3B3F4D12-8F14-4906-997A-5D7DD449A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06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669" name="Text Box 92">
              <a:extLst>
                <a:ext uri="{FF2B5EF4-FFF2-40B4-BE49-F238E27FC236}">
                  <a16:creationId xmlns:a16="http://schemas.microsoft.com/office/drawing/2014/main" id="{24012EA3-5E9A-4542-9908-820FFA2C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6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4670" name="Text Box 93">
              <a:extLst>
                <a:ext uri="{FF2B5EF4-FFF2-40B4-BE49-F238E27FC236}">
                  <a16:creationId xmlns:a16="http://schemas.microsoft.com/office/drawing/2014/main" id="{966E80DA-0E01-4203-911F-16E16D67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80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24647" name="Text Box 95">
            <a:extLst>
              <a:ext uri="{FF2B5EF4-FFF2-40B4-BE49-F238E27FC236}">
                <a16:creationId xmlns:a16="http://schemas.microsoft.com/office/drawing/2014/main" id="{A7FCEB25-9ADE-4997-8AF5-00A50E931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34766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最短路径</a:t>
            </a:r>
          </a:p>
        </p:txBody>
      </p:sp>
      <p:sp>
        <p:nvSpPr>
          <p:cNvPr id="24648" name="Text Box 96">
            <a:extLst>
              <a:ext uri="{FF2B5EF4-FFF2-40B4-BE49-F238E27FC236}">
                <a16:creationId xmlns:a16="http://schemas.microsoft.com/office/drawing/2014/main" id="{25D55184-D14B-410D-AB80-483DF5593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4766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节点堆栈</a:t>
            </a:r>
          </a:p>
        </p:txBody>
      </p:sp>
      <p:sp>
        <p:nvSpPr>
          <p:cNvPr id="24649" name="Text Box 100">
            <a:extLst>
              <a:ext uri="{FF2B5EF4-FFF2-40B4-BE49-F238E27FC236}">
                <a16:creationId xmlns:a16="http://schemas.microsoft.com/office/drawing/2014/main" id="{3E5CBE79-FEAE-4ECF-A5FE-9DB9D02D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933825"/>
            <a:ext cx="720725" cy="4953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空</a:t>
            </a: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1BF9075C-79F6-4630-90E2-F1FA84D7C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41438"/>
            <a:ext cx="2879725" cy="574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378000" tIns="190800"/>
          <a:lstStyle/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TSP</a:t>
            </a:r>
            <a:r>
              <a:rPr lang="zh-CN" altLang="en-US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问题分析</a:t>
            </a:r>
            <a:r>
              <a:rPr lang="zh-CN" altLang="en-US" sz="22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：</a:t>
            </a:r>
            <a:endParaRPr lang="zh-CN" altLang="en-US" sz="2200" b="1" kern="0" dirty="0">
              <a:solidFill>
                <a:srgbClr val="1F1FF5"/>
              </a:solidFill>
              <a:latin typeface="Times New Roman" pitchFamily="18" charset="0"/>
              <a:ea typeface="+mn-ea"/>
              <a:sym typeface="Symbol" pitchFamily="18" charset="2"/>
            </a:endParaRPr>
          </a:p>
        </p:txBody>
      </p:sp>
      <p:sp>
        <p:nvSpPr>
          <p:cNvPr id="95" name="WordArt 11">
            <a:extLst>
              <a:ext uri="{FF2B5EF4-FFF2-40B4-BE49-F238E27FC236}">
                <a16:creationId xmlns:a16="http://schemas.microsoft.com/office/drawing/2014/main" id="{D97263D4-4727-4518-B175-9674D56BC18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E4B9D2-1FFB-4846-8D7B-E3005E8D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9C14-9E4C-4B3B-A767-0D0B8B929080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0EEFF6-C0E3-415C-942E-969A51C5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38BA72-AE3C-4D85-92E4-3CA1AC34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>
            <a:extLst>
              <a:ext uri="{FF2B5EF4-FFF2-40B4-BE49-F238E27FC236}">
                <a16:creationId xmlns:a16="http://schemas.microsoft.com/office/drawing/2014/main" id="{82351E0C-18F3-479F-B3C1-77847DC50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3284538"/>
            <a:ext cx="8353425" cy="251936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8000" tIns="19080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2400" b="1">
                <a:solidFill>
                  <a:srgbClr val="1F1FF5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N = 3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时的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背包问题，考虑下面的具体例子。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W = [16,15,15],    P = [45,25,25],    C = 30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1F1FF5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分析：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问题的解空间为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{ (0,0,0),  (0,1,0),  (0,0,1),  (1,0,0),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(0,1,1),  (1,0,1),  (1,1,0),  (1,1,1) }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9275" name="WordArt 11">
            <a:extLst>
              <a:ext uri="{FF2B5EF4-FFF2-40B4-BE49-F238E27FC236}">
                <a16:creationId xmlns:a16="http://schemas.microsoft.com/office/drawing/2014/main" id="{B2F81475-4969-4C8D-83C4-E8612FCCA32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pic>
        <p:nvPicPr>
          <p:cNvPr id="7172" name="Picture 12">
            <a:extLst>
              <a:ext uri="{FF2B5EF4-FFF2-40B4-BE49-F238E27FC236}">
                <a16:creationId xmlns:a16="http://schemas.microsoft.com/office/drawing/2014/main" id="{937B05EF-9792-4B58-B886-CC942FE4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26765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7" name="Picture 13">
            <a:extLst>
              <a:ext uri="{FF2B5EF4-FFF2-40B4-BE49-F238E27FC236}">
                <a16:creationId xmlns:a16="http://schemas.microsoft.com/office/drawing/2014/main" id="{32072C75-C85E-4D5B-A662-EF00C57D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17713"/>
            <a:ext cx="482441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8" name="Picture 14">
            <a:extLst>
              <a:ext uri="{FF2B5EF4-FFF2-40B4-BE49-F238E27FC236}">
                <a16:creationId xmlns:a16="http://schemas.microsoft.com/office/drawing/2014/main" id="{4E9FFB70-6B68-42DB-AAB8-D3BB1376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08275"/>
            <a:ext cx="7667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F45A3B-6778-47A7-BF4D-2848C041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38D-DDF4-458D-B813-5685D24D70A4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943048-4960-41A0-9A36-C8C66690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98A1F1-C459-42D4-BB0A-FA15C7BB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95">
            <a:extLst>
              <a:ext uri="{FF2B5EF4-FFF2-40B4-BE49-F238E27FC236}">
                <a16:creationId xmlns:a16="http://schemas.microsoft.com/office/drawing/2014/main" id="{A73DA330-9A06-497B-862E-ECD9C164657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349500"/>
            <a:ext cx="5257800" cy="4213225"/>
            <a:chOff x="385" y="1480"/>
            <a:chExt cx="3312" cy="2654"/>
          </a:xfrm>
        </p:grpSpPr>
        <p:sp>
          <p:nvSpPr>
            <p:cNvPr id="25628" name="Line 2">
              <a:extLst>
                <a:ext uri="{FF2B5EF4-FFF2-40B4-BE49-F238E27FC236}">
                  <a16:creationId xmlns:a16="http://schemas.microsoft.com/office/drawing/2014/main" id="{74FADFF2-6F33-4112-9808-CD48954E9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523"/>
              <a:ext cx="272" cy="4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29" name="Line 3">
              <a:extLst>
                <a:ext uri="{FF2B5EF4-FFF2-40B4-BE49-F238E27FC236}">
                  <a16:creationId xmlns:a16="http://schemas.microsoft.com/office/drawing/2014/main" id="{55F42648-789F-4512-AC7B-19CABA907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523"/>
              <a:ext cx="136" cy="4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30" name="Line 4">
              <a:extLst>
                <a:ext uri="{FF2B5EF4-FFF2-40B4-BE49-F238E27FC236}">
                  <a16:creationId xmlns:a16="http://schemas.microsoft.com/office/drawing/2014/main" id="{B5D40040-4906-4543-9A44-F2F335E53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2160"/>
              <a:ext cx="1" cy="31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31" name="Line 5">
              <a:extLst>
                <a:ext uri="{FF2B5EF4-FFF2-40B4-BE49-F238E27FC236}">
                  <a16:creationId xmlns:a16="http://schemas.microsoft.com/office/drawing/2014/main" id="{D4A76100-2BEC-480C-AA71-FC89E349B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1706"/>
              <a:ext cx="1" cy="40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32" name="Line 6">
              <a:extLst>
                <a:ext uri="{FF2B5EF4-FFF2-40B4-BE49-F238E27FC236}">
                  <a16:creationId xmlns:a16="http://schemas.microsoft.com/office/drawing/2014/main" id="{C857784C-B17A-49CC-B2E0-9E60B76C4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2115"/>
              <a:ext cx="725" cy="3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33" name="Line 7">
              <a:extLst>
                <a:ext uri="{FF2B5EF4-FFF2-40B4-BE49-F238E27FC236}">
                  <a16:creationId xmlns:a16="http://schemas.microsoft.com/office/drawing/2014/main" id="{6DEF13C6-AABB-4E02-806A-1FD7C1539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" y="2477"/>
              <a:ext cx="544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34" name="Line 8">
              <a:extLst>
                <a:ext uri="{FF2B5EF4-FFF2-40B4-BE49-F238E27FC236}">
                  <a16:creationId xmlns:a16="http://schemas.microsoft.com/office/drawing/2014/main" id="{5F478BD1-BA0E-452F-935E-E6F38EBFD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" y="3022"/>
              <a:ext cx="0" cy="6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35" name="Line 9">
              <a:extLst>
                <a:ext uri="{FF2B5EF4-FFF2-40B4-BE49-F238E27FC236}">
                  <a16:creationId xmlns:a16="http://schemas.microsoft.com/office/drawing/2014/main" id="{A47262BB-F86F-4171-917E-E38B07EB2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3022"/>
              <a:ext cx="0" cy="6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36" name="Line 10">
              <a:extLst>
                <a:ext uri="{FF2B5EF4-FFF2-40B4-BE49-F238E27FC236}">
                  <a16:creationId xmlns:a16="http://schemas.microsoft.com/office/drawing/2014/main" id="{0464C7F0-3351-4B01-A050-519F1C7B0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022"/>
              <a:ext cx="0" cy="6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37" name="Line 11">
              <a:extLst>
                <a:ext uri="{FF2B5EF4-FFF2-40B4-BE49-F238E27FC236}">
                  <a16:creationId xmlns:a16="http://schemas.microsoft.com/office/drawing/2014/main" id="{CD42942C-5CA6-47EC-A152-CE9AE6B73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3022"/>
              <a:ext cx="0" cy="6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38" name="Line 12">
              <a:extLst>
                <a:ext uri="{FF2B5EF4-FFF2-40B4-BE49-F238E27FC236}">
                  <a16:creationId xmlns:a16="http://schemas.microsoft.com/office/drawing/2014/main" id="{D30A7F0B-BB7B-4935-A4DF-7AEA9BE86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3" y="2068"/>
              <a:ext cx="1043" cy="4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39" name="Line 13">
              <a:extLst>
                <a:ext uri="{FF2B5EF4-FFF2-40B4-BE49-F238E27FC236}">
                  <a16:creationId xmlns:a16="http://schemas.microsoft.com/office/drawing/2014/main" id="{BCA4F880-A9EA-457A-A7B1-2001C3078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16" y="2477"/>
              <a:ext cx="544" cy="5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40" name="Line 14">
              <a:extLst>
                <a:ext uri="{FF2B5EF4-FFF2-40B4-BE49-F238E27FC236}">
                  <a16:creationId xmlns:a16="http://schemas.microsoft.com/office/drawing/2014/main" id="{765050E0-E841-4A49-B9B9-B317DAD1D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6" y="2477"/>
              <a:ext cx="46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41" name="Line 15">
              <a:extLst>
                <a:ext uri="{FF2B5EF4-FFF2-40B4-BE49-F238E27FC236}">
                  <a16:creationId xmlns:a16="http://schemas.microsoft.com/office/drawing/2014/main" id="{96744EE9-E509-4FA7-A9FC-421C726A3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" y="2477"/>
              <a:ext cx="272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42" name="Oval 16">
              <a:extLst>
                <a:ext uri="{FF2B5EF4-FFF2-40B4-BE49-F238E27FC236}">
                  <a16:creationId xmlns:a16="http://schemas.microsoft.com/office/drawing/2014/main" id="{96AEB2BE-523D-4491-A752-961AFC5D2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93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3" name="Oval 17">
              <a:extLst>
                <a:ext uri="{FF2B5EF4-FFF2-40B4-BE49-F238E27FC236}">
                  <a16:creationId xmlns:a16="http://schemas.microsoft.com/office/drawing/2014/main" id="{AF988EBF-EF52-4238-A4C9-00B0AAA4C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34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4" name="Oval 18">
              <a:extLst>
                <a:ext uri="{FF2B5EF4-FFF2-40B4-BE49-F238E27FC236}">
                  <a16:creationId xmlns:a16="http://schemas.microsoft.com/office/drawing/2014/main" id="{2BD130C2-8CE4-4BF5-AF89-BFFDBE0B8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5" name="Oval 19">
              <a:extLst>
                <a:ext uri="{FF2B5EF4-FFF2-40B4-BE49-F238E27FC236}">
                  <a16:creationId xmlns:a16="http://schemas.microsoft.com/office/drawing/2014/main" id="{B03E7BCF-4469-4FC5-916C-40C5C7AE8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6" name="Oval 20">
              <a:extLst>
                <a:ext uri="{FF2B5EF4-FFF2-40B4-BE49-F238E27FC236}">
                  <a16:creationId xmlns:a16="http://schemas.microsoft.com/office/drawing/2014/main" id="{68F84476-2A90-4819-976F-927F9A68C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4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7" name="Oval 21">
              <a:extLst>
                <a:ext uri="{FF2B5EF4-FFF2-40B4-BE49-F238E27FC236}">
                  <a16:creationId xmlns:a16="http://schemas.microsoft.com/office/drawing/2014/main" id="{E58754D6-D44A-4E48-9CAA-12280DAF6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8" name="Oval 22">
              <a:extLst>
                <a:ext uri="{FF2B5EF4-FFF2-40B4-BE49-F238E27FC236}">
                  <a16:creationId xmlns:a16="http://schemas.microsoft.com/office/drawing/2014/main" id="{79108954-EA47-46CD-A251-A563202F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9" name="Oval 23">
              <a:extLst>
                <a:ext uri="{FF2B5EF4-FFF2-40B4-BE49-F238E27FC236}">
                  <a16:creationId xmlns:a16="http://schemas.microsoft.com/office/drawing/2014/main" id="{04AD5932-9382-4D6E-AFAE-D3D0BE683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56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0" name="Oval 24">
              <a:extLst>
                <a:ext uri="{FF2B5EF4-FFF2-40B4-BE49-F238E27FC236}">
                  <a16:creationId xmlns:a16="http://schemas.microsoft.com/office/drawing/2014/main" id="{BCFE83DC-2305-4804-82D1-709ADF99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56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1" name="Oval 25">
              <a:extLst>
                <a:ext uri="{FF2B5EF4-FFF2-40B4-BE49-F238E27FC236}">
                  <a16:creationId xmlns:a16="http://schemas.microsoft.com/office/drawing/2014/main" id="{C0621514-A012-4B00-9000-248AF6A38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56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2" name="Oval 26">
              <a:extLst>
                <a:ext uri="{FF2B5EF4-FFF2-40B4-BE49-F238E27FC236}">
                  <a16:creationId xmlns:a16="http://schemas.microsoft.com/office/drawing/2014/main" id="{684F3F0D-8E22-45B0-B24A-ADE96C5B8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56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3" name="Text Box 27">
              <a:extLst>
                <a:ext uri="{FF2B5EF4-FFF2-40B4-BE49-F238E27FC236}">
                  <a16:creationId xmlns:a16="http://schemas.microsoft.com/office/drawing/2014/main" id="{FBDD8E0D-B6AA-4C07-847A-F403A6CAC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93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654" name="Text Box 28">
              <a:extLst>
                <a:ext uri="{FF2B5EF4-FFF2-40B4-BE49-F238E27FC236}">
                  <a16:creationId xmlns:a16="http://schemas.microsoft.com/office/drawing/2014/main" id="{A5621A28-23F8-42D5-84CE-9E082B921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34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5655" name="Text Box 29">
              <a:extLst>
                <a:ext uri="{FF2B5EF4-FFF2-40B4-BE49-F238E27FC236}">
                  <a16:creationId xmlns:a16="http://schemas.microsoft.com/office/drawing/2014/main" id="{A22FEBC8-8B6F-4503-AE9E-59045974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234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5656" name="Text Box 30">
              <a:extLst>
                <a:ext uri="{FF2B5EF4-FFF2-40B4-BE49-F238E27FC236}">
                  <a16:creationId xmlns:a16="http://schemas.microsoft.com/office/drawing/2014/main" id="{951E9948-58E2-47CB-8DDC-70F096FB4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88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5657" name="Text Box 31">
              <a:extLst>
                <a:ext uri="{FF2B5EF4-FFF2-40B4-BE49-F238E27FC236}">
                  <a16:creationId xmlns:a16="http://schemas.microsoft.com/office/drawing/2014/main" id="{48E94590-6D9A-4D81-86B7-265A966E6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88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658" name="Text Box 32">
              <a:extLst>
                <a:ext uri="{FF2B5EF4-FFF2-40B4-BE49-F238E27FC236}">
                  <a16:creationId xmlns:a16="http://schemas.microsoft.com/office/drawing/2014/main" id="{B35E910A-55D8-4FC0-BFFC-5160CE998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8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5659" name="Text Box 33">
              <a:extLst>
                <a:ext uri="{FF2B5EF4-FFF2-40B4-BE49-F238E27FC236}">
                  <a16:creationId xmlns:a16="http://schemas.microsoft.com/office/drawing/2014/main" id="{31B2B332-B7D0-42BD-A695-068AD381F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88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5660" name="Text Box 34">
              <a:extLst>
                <a:ext uri="{FF2B5EF4-FFF2-40B4-BE49-F238E27FC236}">
                  <a16:creationId xmlns:a16="http://schemas.microsoft.com/office/drawing/2014/main" id="{0F18FC89-B348-4E9A-B03E-969FF3921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56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5661" name="Text Box 35">
              <a:extLst>
                <a:ext uri="{FF2B5EF4-FFF2-40B4-BE49-F238E27FC236}">
                  <a16:creationId xmlns:a16="http://schemas.microsoft.com/office/drawing/2014/main" id="{02AFFFFE-E6A1-4447-9F40-B9D0099CF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356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5662" name="Text Box 36">
              <a:extLst>
                <a:ext uri="{FF2B5EF4-FFF2-40B4-BE49-F238E27FC236}">
                  <a16:creationId xmlns:a16="http://schemas.microsoft.com/office/drawing/2014/main" id="{366D1586-E7F6-4401-BD22-202CD9C74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56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5663" name="Text Box 37">
              <a:extLst>
                <a:ext uri="{FF2B5EF4-FFF2-40B4-BE49-F238E27FC236}">
                  <a16:creationId xmlns:a16="http://schemas.microsoft.com/office/drawing/2014/main" id="{4FCC9F2C-C780-4EAF-B918-BF105C6A3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356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664" name="Text Box 38">
              <a:extLst>
                <a:ext uri="{FF2B5EF4-FFF2-40B4-BE49-F238E27FC236}">
                  <a16:creationId xmlns:a16="http://schemas.microsoft.com/office/drawing/2014/main" id="{13A2EAD3-498B-45E5-8F0D-7CE3E1063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33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65" name="Text Box 39">
              <a:extLst>
                <a:ext uri="{FF2B5EF4-FFF2-40B4-BE49-F238E27FC236}">
                  <a16:creationId xmlns:a16="http://schemas.microsoft.com/office/drawing/2014/main" id="{81E39A55-30D2-4B6A-84CF-0BC9B3DA6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03" y="2523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66" name="Text Box 40">
              <a:extLst>
                <a:ext uri="{FF2B5EF4-FFF2-40B4-BE49-F238E27FC236}">
                  <a16:creationId xmlns:a16="http://schemas.microsoft.com/office/drawing/2014/main" id="{F3340A47-BBF0-4BC7-B3B5-CE47C8616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36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67" name="Text Box 41">
              <a:extLst>
                <a:ext uri="{FF2B5EF4-FFF2-40B4-BE49-F238E27FC236}">
                  <a16:creationId xmlns:a16="http://schemas.microsoft.com/office/drawing/2014/main" id="{9A38B996-0080-47CE-B7CB-D88BD2592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56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68" name="Text Box 42">
              <a:extLst>
                <a:ext uri="{FF2B5EF4-FFF2-40B4-BE49-F238E27FC236}">
                  <a16:creationId xmlns:a16="http://schemas.microsoft.com/office/drawing/2014/main" id="{A7F12251-7D89-499B-8802-8F7307704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333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69" name="Text Box 43">
              <a:extLst>
                <a:ext uri="{FF2B5EF4-FFF2-40B4-BE49-F238E27FC236}">
                  <a16:creationId xmlns:a16="http://schemas.microsoft.com/office/drawing/2014/main" id="{9D64654A-0D6F-4DF9-8306-3FB94C449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79" y="3339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70" name="Text Box 44">
              <a:extLst>
                <a:ext uri="{FF2B5EF4-FFF2-40B4-BE49-F238E27FC236}">
                  <a16:creationId xmlns:a16="http://schemas.microsoft.com/office/drawing/2014/main" id="{327DE241-DF91-4113-982C-E6197178C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70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71" name="Text Box 45">
              <a:extLst>
                <a:ext uri="{FF2B5EF4-FFF2-40B4-BE49-F238E27FC236}">
                  <a16:creationId xmlns:a16="http://schemas.microsoft.com/office/drawing/2014/main" id="{ED3A85DE-7BB3-41B8-806A-548612F4A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06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72" name="Text Box 46">
              <a:extLst>
                <a:ext uri="{FF2B5EF4-FFF2-40B4-BE49-F238E27FC236}">
                  <a16:creationId xmlns:a16="http://schemas.microsoft.com/office/drawing/2014/main" id="{14956140-B3BC-42A4-B28F-839C4CDB0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256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73" name="Text Box 47">
              <a:extLst>
                <a:ext uri="{FF2B5EF4-FFF2-40B4-BE49-F238E27FC236}">
                  <a16:creationId xmlns:a16="http://schemas.microsoft.com/office/drawing/2014/main" id="{60C83C40-95EF-448E-A55E-445B931B8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33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74" name="Oval 49">
              <a:extLst>
                <a:ext uri="{FF2B5EF4-FFF2-40B4-BE49-F238E27FC236}">
                  <a16:creationId xmlns:a16="http://schemas.microsoft.com/office/drawing/2014/main" id="{FF23B9ED-00CF-4FA4-8EC3-94AA1EE57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480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75" name="Text Box 50">
              <a:extLst>
                <a:ext uri="{FF2B5EF4-FFF2-40B4-BE49-F238E27FC236}">
                  <a16:creationId xmlns:a16="http://schemas.microsoft.com/office/drawing/2014/main" id="{C30264DE-8034-4CE8-92B7-86388A02B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48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676" name="Oval 51">
              <a:extLst>
                <a:ext uri="{FF2B5EF4-FFF2-40B4-BE49-F238E27FC236}">
                  <a16:creationId xmlns:a16="http://schemas.microsoft.com/office/drawing/2014/main" id="{15CAF8A7-EB75-4C00-B487-2E2276A3A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34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77" name="Text Box 52">
              <a:extLst>
                <a:ext uri="{FF2B5EF4-FFF2-40B4-BE49-F238E27FC236}">
                  <a16:creationId xmlns:a16="http://schemas.microsoft.com/office/drawing/2014/main" id="{9C8DF291-3BEC-47E0-A106-C9604DD39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34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5678" name="Line 53">
              <a:extLst>
                <a:ext uri="{FF2B5EF4-FFF2-40B4-BE49-F238E27FC236}">
                  <a16:creationId xmlns:a16="http://schemas.microsoft.com/office/drawing/2014/main" id="{1ADEBCF2-58A2-414F-A66D-98B99A43E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022"/>
              <a:ext cx="0" cy="6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79" name="Line 54">
              <a:extLst>
                <a:ext uri="{FF2B5EF4-FFF2-40B4-BE49-F238E27FC236}">
                  <a16:creationId xmlns:a16="http://schemas.microsoft.com/office/drawing/2014/main" id="{65743BE0-9673-40B2-9316-EA2E87172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5" y="3022"/>
              <a:ext cx="0" cy="6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80" name="Oval 55">
              <a:extLst>
                <a:ext uri="{FF2B5EF4-FFF2-40B4-BE49-F238E27FC236}">
                  <a16:creationId xmlns:a16="http://schemas.microsoft.com/office/drawing/2014/main" id="{AF1B4564-28B7-4DA0-8A24-6D8DD7AAB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81" name="Oval 56">
              <a:extLst>
                <a:ext uri="{FF2B5EF4-FFF2-40B4-BE49-F238E27FC236}">
                  <a16:creationId xmlns:a16="http://schemas.microsoft.com/office/drawing/2014/main" id="{188B01AA-B878-47F9-B82C-DD0ABD646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356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82" name="Oval 57">
              <a:extLst>
                <a:ext uri="{FF2B5EF4-FFF2-40B4-BE49-F238E27FC236}">
                  <a16:creationId xmlns:a16="http://schemas.microsoft.com/office/drawing/2014/main" id="{38A31BFB-9BD2-4E2A-8FD7-A61240A7A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56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83" name="Text Box 58">
              <a:extLst>
                <a:ext uri="{FF2B5EF4-FFF2-40B4-BE49-F238E27FC236}">
                  <a16:creationId xmlns:a16="http://schemas.microsoft.com/office/drawing/2014/main" id="{CACAC0C7-5EAC-4996-A7F7-643A5A9BB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88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5684" name="Text Box 59">
              <a:extLst>
                <a:ext uri="{FF2B5EF4-FFF2-40B4-BE49-F238E27FC236}">
                  <a16:creationId xmlns:a16="http://schemas.microsoft.com/office/drawing/2014/main" id="{1DE6ACFE-0C6F-4BEB-A873-F2ECD09CB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56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5685" name="Text Box 60">
              <a:extLst>
                <a:ext uri="{FF2B5EF4-FFF2-40B4-BE49-F238E27FC236}">
                  <a16:creationId xmlns:a16="http://schemas.microsoft.com/office/drawing/2014/main" id="{316A612E-4E41-42FF-84FE-F417F52A7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56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5686" name="Text Box 61">
              <a:extLst>
                <a:ext uri="{FF2B5EF4-FFF2-40B4-BE49-F238E27FC236}">
                  <a16:creationId xmlns:a16="http://schemas.microsoft.com/office/drawing/2014/main" id="{746F94A7-6385-44A0-85EE-EE0CBF6C8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3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87" name="Oval 62">
              <a:extLst>
                <a:ext uri="{FF2B5EF4-FFF2-40B4-BE49-F238E27FC236}">
                  <a16:creationId xmlns:a16="http://schemas.microsoft.com/office/drawing/2014/main" id="{43FF2DBE-0F8D-46AA-873B-F4AEAF31A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88" name="Text Box 63">
              <a:extLst>
                <a:ext uri="{FF2B5EF4-FFF2-40B4-BE49-F238E27FC236}">
                  <a16:creationId xmlns:a16="http://schemas.microsoft.com/office/drawing/2014/main" id="{85FA9FAB-9B63-4BA3-B46F-58946CB04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88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5689" name="Text Box 64">
              <a:extLst>
                <a:ext uri="{FF2B5EF4-FFF2-40B4-BE49-F238E27FC236}">
                  <a16:creationId xmlns:a16="http://schemas.microsoft.com/office/drawing/2014/main" id="{E39E72BC-01A6-43ED-81F1-0006FFD37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160"/>
              <a:ext cx="1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90" name="Text Box 65">
              <a:extLst>
                <a:ext uri="{FF2B5EF4-FFF2-40B4-BE49-F238E27FC236}">
                  <a16:creationId xmlns:a16="http://schemas.microsoft.com/office/drawing/2014/main" id="{9439A481-947B-490A-9C50-27C074850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024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91" name="Text Box 66">
              <a:extLst>
                <a:ext uri="{FF2B5EF4-FFF2-40B4-BE49-F238E27FC236}">
                  <a16:creationId xmlns:a16="http://schemas.microsoft.com/office/drawing/2014/main" id="{CD4EFE73-64CD-4D90-A96F-21E133DBF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56" y="2659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92" name="Text Box 67">
              <a:extLst>
                <a:ext uri="{FF2B5EF4-FFF2-40B4-BE49-F238E27FC236}">
                  <a16:creationId xmlns:a16="http://schemas.microsoft.com/office/drawing/2014/main" id="{EEA83A41-5F71-4BD4-95F3-47C69EEAF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55" y="2659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93" name="Text Box 68">
              <a:extLst>
                <a:ext uri="{FF2B5EF4-FFF2-40B4-BE49-F238E27FC236}">
                  <a16:creationId xmlns:a16="http://schemas.microsoft.com/office/drawing/2014/main" id="{A6E1BD72-18FE-458A-8011-AD63A040A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08" y="2614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94" name="Text Box 69">
              <a:extLst>
                <a:ext uri="{FF2B5EF4-FFF2-40B4-BE49-F238E27FC236}">
                  <a16:creationId xmlns:a16="http://schemas.microsoft.com/office/drawing/2014/main" id="{414A5FEE-5248-4426-A7BE-CEAA0F830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884"/>
              <a:ext cx="45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</p:grpSp>
      <p:grpSp>
        <p:nvGrpSpPr>
          <p:cNvPr id="25603" name="Group 70">
            <a:extLst>
              <a:ext uri="{FF2B5EF4-FFF2-40B4-BE49-F238E27FC236}">
                <a16:creationId xmlns:a16="http://schemas.microsoft.com/office/drawing/2014/main" id="{79640F5C-01EF-475B-AC40-F91A27C77B91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981075"/>
            <a:ext cx="3024187" cy="2268538"/>
            <a:chOff x="3742" y="1480"/>
            <a:chExt cx="1905" cy="1429"/>
          </a:xfrm>
        </p:grpSpPr>
        <p:sp>
          <p:nvSpPr>
            <p:cNvPr id="25608" name="Text Box 71">
              <a:extLst>
                <a:ext uri="{FF2B5EF4-FFF2-40B4-BE49-F238E27FC236}">
                  <a16:creationId xmlns:a16="http://schemas.microsoft.com/office/drawing/2014/main" id="{A6283A30-70CD-4E1A-A7ED-D81400570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" y="2069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609" name="Line 72">
              <a:extLst>
                <a:ext uri="{FF2B5EF4-FFF2-40B4-BE49-F238E27FC236}">
                  <a16:creationId xmlns:a16="http://schemas.microsoft.com/office/drawing/2014/main" id="{2230151B-855E-4DEF-97DC-D6E152551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97"/>
              <a:ext cx="136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10" name="Line 73">
              <a:extLst>
                <a:ext uri="{FF2B5EF4-FFF2-40B4-BE49-F238E27FC236}">
                  <a16:creationId xmlns:a16="http://schemas.microsoft.com/office/drawing/2014/main" id="{8DC04A0E-09ED-48B8-AEB0-E7A57758F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97"/>
              <a:ext cx="1225" cy="8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11" name="Line 74">
              <a:extLst>
                <a:ext uri="{FF2B5EF4-FFF2-40B4-BE49-F238E27FC236}">
                  <a16:creationId xmlns:a16="http://schemas.microsoft.com/office/drawing/2014/main" id="{AB7ABFCE-580F-4F1F-B375-4DE6FC6F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1750"/>
              <a:ext cx="1270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12" name="Line 75">
              <a:extLst>
                <a:ext uri="{FF2B5EF4-FFF2-40B4-BE49-F238E27FC236}">
                  <a16:creationId xmlns:a16="http://schemas.microsoft.com/office/drawing/2014/main" id="{9E68633B-B5C6-4FF6-A48D-93ACC7A3A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659"/>
              <a:ext cx="1315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13" name="Line 76">
              <a:extLst>
                <a:ext uri="{FF2B5EF4-FFF2-40B4-BE49-F238E27FC236}">
                  <a16:creationId xmlns:a16="http://schemas.microsoft.com/office/drawing/2014/main" id="{772DF24F-30B0-447F-9652-8DCC25E6C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1797"/>
              <a:ext cx="1" cy="8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14" name="Line 77">
              <a:extLst>
                <a:ext uri="{FF2B5EF4-FFF2-40B4-BE49-F238E27FC236}">
                  <a16:creationId xmlns:a16="http://schemas.microsoft.com/office/drawing/2014/main" id="{2F63035E-3937-42E7-B313-546F42C31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4" y="1706"/>
              <a:ext cx="0" cy="8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15" name="Oval 78">
              <a:extLst>
                <a:ext uri="{FF2B5EF4-FFF2-40B4-BE49-F238E27FC236}">
                  <a16:creationId xmlns:a16="http://schemas.microsoft.com/office/drawing/2014/main" id="{187EBD5E-1338-4416-B583-6DB1A3BD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6" name="Oval 79">
              <a:extLst>
                <a:ext uri="{FF2B5EF4-FFF2-40B4-BE49-F238E27FC236}">
                  <a16:creationId xmlns:a16="http://schemas.microsoft.com/office/drawing/2014/main" id="{19B2E97E-A7F8-488D-AECA-792504DD4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7" name="Oval 80">
              <a:extLst>
                <a:ext uri="{FF2B5EF4-FFF2-40B4-BE49-F238E27FC236}">
                  <a16:creationId xmlns:a16="http://schemas.microsoft.com/office/drawing/2014/main" id="{BC64B320-EDAE-4CDE-8DFE-D40643070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8" name="Text Box 81">
              <a:extLst>
                <a:ext uri="{FF2B5EF4-FFF2-40B4-BE49-F238E27FC236}">
                  <a16:creationId xmlns:a16="http://schemas.microsoft.com/office/drawing/2014/main" id="{B4020B30-E164-4671-9B58-55CB792F3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19" name="Text Box 82">
              <a:extLst>
                <a:ext uri="{FF2B5EF4-FFF2-40B4-BE49-F238E27FC236}">
                  <a16:creationId xmlns:a16="http://schemas.microsoft.com/office/drawing/2014/main" id="{71E6C72E-5C13-4971-9859-D677C17F3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20" name="Text Box 83">
              <a:extLst>
                <a:ext uri="{FF2B5EF4-FFF2-40B4-BE49-F238E27FC236}">
                  <a16:creationId xmlns:a16="http://schemas.microsoft.com/office/drawing/2014/main" id="{81C460C7-F1E2-4C55-93CB-92209593C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" y="252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21" name="Text Box 84">
              <a:extLst>
                <a:ext uri="{FF2B5EF4-FFF2-40B4-BE49-F238E27FC236}">
                  <a16:creationId xmlns:a16="http://schemas.microsoft.com/office/drawing/2014/main" id="{9AB696ED-5936-4696-8D54-60A24924A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250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22" name="Text Box 85">
              <a:extLst>
                <a:ext uri="{FF2B5EF4-FFF2-40B4-BE49-F238E27FC236}">
                  <a16:creationId xmlns:a16="http://schemas.microsoft.com/office/drawing/2014/main" id="{90256E7B-3B6A-4889-86CC-1D174EEFC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27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23" name="Oval 86">
              <a:extLst>
                <a:ext uri="{FF2B5EF4-FFF2-40B4-BE49-F238E27FC236}">
                  <a16:creationId xmlns:a16="http://schemas.microsoft.com/office/drawing/2014/main" id="{6C304575-97C3-4690-8ABD-19D8D8EF0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161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4" name="Text Box 87">
              <a:extLst>
                <a:ext uri="{FF2B5EF4-FFF2-40B4-BE49-F238E27FC236}">
                  <a16:creationId xmlns:a16="http://schemas.microsoft.com/office/drawing/2014/main" id="{61B01999-9D18-4A3E-9B90-02CD2DEBD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6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25" name="Text Box 88">
              <a:extLst>
                <a:ext uri="{FF2B5EF4-FFF2-40B4-BE49-F238E27FC236}">
                  <a16:creationId xmlns:a16="http://schemas.microsoft.com/office/drawing/2014/main" id="{7B2C9A43-7D68-4A56-8C68-7540C4355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069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26" name="Text Box 89">
              <a:extLst>
                <a:ext uri="{FF2B5EF4-FFF2-40B4-BE49-F238E27FC236}">
                  <a16:creationId xmlns:a16="http://schemas.microsoft.com/office/drawing/2014/main" id="{19F4719E-30F0-4768-A056-82D54CABD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6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5627" name="Text Box 90">
              <a:extLst>
                <a:ext uri="{FF2B5EF4-FFF2-40B4-BE49-F238E27FC236}">
                  <a16:creationId xmlns:a16="http://schemas.microsoft.com/office/drawing/2014/main" id="{79A19B19-A518-4A2D-ADD1-29EA3E62A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80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25605" name="Text Box 92">
            <a:extLst>
              <a:ext uri="{FF2B5EF4-FFF2-40B4-BE49-F238E27FC236}">
                <a16:creationId xmlns:a16="http://schemas.microsoft.com/office/drawing/2014/main" id="{5F0C1D1A-8FF4-4BFD-8CFF-DAC8DEFBE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4766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最短路径</a:t>
            </a:r>
          </a:p>
        </p:txBody>
      </p:sp>
      <p:sp>
        <p:nvSpPr>
          <p:cNvPr id="276574" name="Text Box 94">
            <a:extLst>
              <a:ext uri="{FF2B5EF4-FFF2-40B4-BE49-F238E27FC236}">
                <a16:creationId xmlns:a16="http://schemas.microsoft.com/office/drawing/2014/main" id="{BB0A67C0-58A9-427C-98A9-38E1F5B6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97986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1,3,2,4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5C4CFCA9-C04D-44C6-8A71-CC86BE5E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41438"/>
            <a:ext cx="2879725" cy="574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378000" tIns="190800"/>
          <a:lstStyle/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TSP</a:t>
            </a:r>
            <a:r>
              <a:rPr lang="zh-CN" altLang="en-US" sz="28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问题分析</a:t>
            </a:r>
            <a:r>
              <a:rPr lang="zh-CN" altLang="en-US" sz="2200" b="1" kern="0" dirty="0">
                <a:solidFill>
                  <a:srgbClr val="F6002F"/>
                </a:solidFill>
                <a:latin typeface="+mn-lt"/>
                <a:ea typeface="+mn-ea"/>
                <a:sym typeface="Symbol" pitchFamily="18" charset="2"/>
              </a:rPr>
              <a:t>：</a:t>
            </a:r>
            <a:endParaRPr lang="zh-CN" altLang="en-US" sz="2200" b="1" kern="0" dirty="0">
              <a:solidFill>
                <a:srgbClr val="1F1FF5"/>
              </a:solidFill>
              <a:latin typeface="Times New Roman" pitchFamily="18" charset="0"/>
              <a:ea typeface="+mn-ea"/>
              <a:sym typeface="Symbol" pitchFamily="18" charset="2"/>
            </a:endParaRPr>
          </a:p>
        </p:txBody>
      </p:sp>
      <p:sp>
        <p:nvSpPr>
          <p:cNvPr id="95" name="WordArt 11">
            <a:extLst>
              <a:ext uri="{FF2B5EF4-FFF2-40B4-BE49-F238E27FC236}">
                <a16:creationId xmlns:a16="http://schemas.microsoft.com/office/drawing/2014/main" id="{75AE5004-43D4-41A9-A3B3-FAB21843088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8C1804-1AC3-40F9-99A6-3F6AAE83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0CE6-7960-4445-8C80-4F1880E15409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03E25F-3908-4013-9789-227F5EA0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35A38-D9E9-4667-B4E0-A0599860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3">
            <a:extLst>
              <a:ext uri="{FF2B5EF4-FFF2-40B4-BE49-F238E27FC236}">
                <a16:creationId xmlns:a16="http://schemas.microsoft.com/office/drawing/2014/main" id="{224E2BFC-0B72-49F4-9997-66A710D4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43926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8000" tIns="1908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6002F"/>
                </a:solidFill>
                <a:latin typeface="楷体_GB2312" pitchFamily="49" charset="-122"/>
                <a:ea typeface="楷体_GB2312" pitchFamily="49" charset="-122"/>
              </a:rPr>
              <a:t>回溯法的算法框架</a:t>
            </a:r>
          </a:p>
        </p:txBody>
      </p:sp>
      <p:sp>
        <p:nvSpPr>
          <p:cNvPr id="26627" name="Rectangle 138">
            <a:extLst>
              <a:ext uri="{FF2B5EF4-FFF2-40B4-BE49-F238E27FC236}">
                <a16:creationId xmlns:a16="http://schemas.microsoft.com/office/drawing/2014/main" id="{6CA1BD88-A1C1-4A55-8652-65D944AE5B28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23850" y="1847850"/>
            <a:ext cx="8353425" cy="3165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90800" rIns="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6002F"/>
                </a:solidFill>
                <a:ea typeface="楷体_GB2312" pitchFamily="49" charset="-122"/>
                <a:sym typeface="Symbol" panose="05050102010706020507" pitchFamily="18" charset="2"/>
              </a:rPr>
              <a:t>回溯法通常包含一下三个步骤：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600" b="1" dirty="0">
              <a:solidFill>
                <a:srgbClr val="F6002F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400" b="1" dirty="0">
                <a:ea typeface="楷体_GB2312" pitchFamily="49" charset="-122"/>
                <a:sym typeface="Symbol" panose="05050102010706020507" pitchFamily="18" charset="2"/>
              </a:rPr>
              <a:t>针对所给问题，定义问题的解空间。</a:t>
            </a: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400" b="1" dirty="0">
                <a:ea typeface="楷体_GB2312" pitchFamily="49" charset="-122"/>
                <a:sym typeface="Symbol" panose="05050102010706020507" pitchFamily="18" charset="2"/>
              </a:rPr>
              <a:t>确定易于搜索的解空间结构</a:t>
            </a: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400" b="1" dirty="0">
                <a:ea typeface="楷体_GB2312" pitchFamily="49" charset="-122"/>
                <a:sym typeface="Symbol" panose="05050102010706020507" pitchFamily="18" charset="2"/>
              </a:rPr>
              <a:t>以深度优先的方式搜索解空间，并在搜索过程中用剪枝函数避免无效搜索。</a:t>
            </a:r>
          </a:p>
        </p:txBody>
      </p:sp>
      <p:sp>
        <p:nvSpPr>
          <p:cNvPr id="5" name="WordArt 11">
            <a:extLst>
              <a:ext uri="{FF2B5EF4-FFF2-40B4-BE49-F238E27FC236}">
                <a16:creationId xmlns:a16="http://schemas.microsoft.com/office/drawing/2014/main" id="{3E48E8FB-0710-4517-A5AA-3EBDD187C31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249CED-7968-4655-8650-A77EAD93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0F03-3AEA-4BC4-B1F1-4030EC3EA641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752E45-03B9-452C-8C75-F08905AD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7DB49-B6A8-4303-B9DF-31D2388D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E39A54D-AF70-45AB-9463-6871FB46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2639"/>
            <a:ext cx="7772400" cy="55872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算法设计与分析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14A8063-56D7-4206-AEBA-07BD203D5C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" name="WordArt 115">
            <a:extLst>
              <a:ext uri="{FF2B5EF4-FFF2-40B4-BE49-F238E27FC236}">
                <a16:creationId xmlns:a16="http://schemas.microsoft.com/office/drawing/2014/main" id="{22DEE6A0-F4A4-4B7E-8B4E-43D4984C39D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47864" y="708260"/>
            <a:ext cx="1800200" cy="64725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回溯法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A48DE2C-EAE1-4A4F-AA90-7BEA870A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09" y="5214443"/>
            <a:ext cx="43275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主讲：          </a:t>
            </a:r>
            <a:r>
              <a:rPr kumimoji="0" lang="zh-CN" altLang="en-US" sz="20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朱东杰 博士、硕导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地点：          </a:t>
            </a:r>
            <a:r>
              <a:rPr kumimoji="0" lang="en-US" altLang="zh-CN" sz="20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0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楼</a:t>
            </a:r>
            <a:r>
              <a:rPr kumimoji="0" lang="en-US" altLang="zh-CN" sz="20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305</a:t>
            </a:r>
            <a:endParaRPr kumimoji="0" lang="zh-CN" altLang="en-US" sz="2000" b="1" dirty="0">
              <a:solidFill>
                <a:srgbClr val="660066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电话</a:t>
            </a:r>
            <a:r>
              <a:rPr kumimoji="0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微信： </a:t>
            </a:r>
            <a:r>
              <a:rPr kumimoji="0" lang="en-US" altLang="zh-CN" sz="20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18953856806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Email</a:t>
            </a: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        </a:t>
            </a:r>
            <a:r>
              <a:rPr kumimoji="0" lang="en-US" altLang="zh-CN" sz="20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zhudongjie@hit.edu.cn</a:t>
            </a:r>
            <a:endParaRPr kumimoji="0" lang="zh-CN" altLang="en-US" sz="2000" b="1" dirty="0">
              <a:solidFill>
                <a:srgbClr val="660066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12324" name="Picture 4">
            <a:extLst>
              <a:ext uri="{FF2B5EF4-FFF2-40B4-BE49-F238E27FC236}">
                <a16:creationId xmlns:a16="http://schemas.microsoft.com/office/drawing/2014/main" id="{B3189D18-FF4E-4134-855B-ABF24B757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0465"/>
            <a:ext cx="7340352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5EE037-0F5A-4D6A-8170-C71B9378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DD3D-0647-489F-9207-9823CA720124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36CE0D-302D-4A7D-BE60-13D10410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2BEC9B8-6DC1-4186-8026-ED50E23DF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3284538"/>
            <a:ext cx="8353425" cy="251936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8000" tIns="19080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2400" b="1">
                <a:solidFill>
                  <a:srgbClr val="1F1FF5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N = 3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时的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背包问题，考虑下面的具体例子。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W = [16,15,15],    P = [45,25,25],    C = 30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1F1FF5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分析：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问题的解空间为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{ (0,0,0),  (0,1,0),  (0,0,1),  (1,0,0),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(0,1,1),  (1,0,1),  (1,1,0),  (1,1,1) }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A2A58EFF-A2B0-4F82-BF4A-090BB2551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26765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5">
            <a:extLst>
              <a:ext uri="{FF2B5EF4-FFF2-40B4-BE49-F238E27FC236}">
                <a16:creationId xmlns:a16="http://schemas.microsoft.com/office/drawing/2014/main" id="{AE2CC89C-4537-459C-92C7-54C0E916B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17713"/>
            <a:ext cx="482441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>
            <a:extLst>
              <a:ext uri="{FF2B5EF4-FFF2-40B4-BE49-F238E27FC236}">
                <a16:creationId xmlns:a16="http://schemas.microsoft.com/office/drawing/2014/main" id="{DDF60B73-9CAB-4FB8-A556-B839548AB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08275"/>
            <a:ext cx="7667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511" name="WordArt 7">
            <a:extLst>
              <a:ext uri="{FF2B5EF4-FFF2-40B4-BE49-F238E27FC236}">
                <a16:creationId xmlns:a16="http://schemas.microsoft.com/office/drawing/2014/main" id="{BE44C9E6-BCB7-4EEB-AA36-BBB280F3CE2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40631" y="14604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广度优先搜索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2B2F27-187F-492C-BCF9-02274A64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F7E0-954B-4039-AC19-5203A4193B58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7D0E4-AC2F-4AC4-A84A-83272E86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87074F-D9F2-45AF-9DD0-FB79349C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656-DE81-4088-AEAD-A065F87DC071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ED895F0-A50E-41E3-92DB-7AA5F34166C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81300"/>
            <a:ext cx="4968875" cy="3384550"/>
            <a:chOff x="431" y="1752"/>
            <a:chExt cx="3130" cy="2132"/>
          </a:xfrm>
        </p:grpSpPr>
        <p:grpSp>
          <p:nvGrpSpPr>
            <p:cNvPr id="28677" name="Group 3">
              <a:extLst>
                <a:ext uri="{FF2B5EF4-FFF2-40B4-BE49-F238E27FC236}">
                  <a16:creationId xmlns:a16="http://schemas.microsoft.com/office/drawing/2014/main" id="{CEBD5858-55E1-4B4E-A79F-7F9463251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887"/>
              <a:ext cx="2812" cy="1861"/>
              <a:chOff x="1111" y="1433"/>
              <a:chExt cx="2812" cy="1861"/>
            </a:xfrm>
          </p:grpSpPr>
          <p:sp>
            <p:nvSpPr>
              <p:cNvPr id="28723" name="Line 4">
                <a:extLst>
                  <a:ext uri="{FF2B5EF4-FFF2-40B4-BE49-F238E27FC236}">
                    <a16:creationId xmlns:a16="http://schemas.microsoft.com/office/drawing/2014/main" id="{D6F82B2A-9E50-40BE-8983-EAA87DEE4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7" y="1480"/>
                <a:ext cx="499" cy="36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8724" name="Line 5">
                <a:extLst>
                  <a:ext uri="{FF2B5EF4-FFF2-40B4-BE49-F238E27FC236}">
                    <a16:creationId xmlns:a16="http://schemas.microsoft.com/office/drawing/2014/main" id="{03A2C11B-10AE-4A85-AF9F-430E656B09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8" y="1842"/>
                <a:ext cx="544" cy="54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8725" name="Line 6">
                <a:extLst>
                  <a:ext uri="{FF2B5EF4-FFF2-40B4-BE49-F238E27FC236}">
                    <a16:creationId xmlns:a16="http://schemas.microsoft.com/office/drawing/2014/main" id="{4698F362-77E6-498B-99C0-9A6DB8DA0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1" y="2387"/>
                <a:ext cx="227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8726" name="Line 7">
                <a:extLst>
                  <a:ext uri="{FF2B5EF4-FFF2-40B4-BE49-F238E27FC236}">
                    <a16:creationId xmlns:a16="http://schemas.microsoft.com/office/drawing/2014/main" id="{F4D89208-1168-4EC0-B8F5-0F6FB333E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2387"/>
                <a:ext cx="136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8727" name="Line 8">
                <a:extLst>
                  <a:ext uri="{FF2B5EF4-FFF2-40B4-BE49-F238E27FC236}">
                    <a16:creationId xmlns:a16="http://schemas.microsoft.com/office/drawing/2014/main" id="{BBB31FA3-569B-4E74-B292-5A915735D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2387"/>
                <a:ext cx="227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8728" name="Line 9">
                <a:extLst>
                  <a:ext uri="{FF2B5EF4-FFF2-40B4-BE49-F238E27FC236}">
                    <a16:creationId xmlns:a16="http://schemas.microsoft.com/office/drawing/2014/main" id="{9858CEA9-CB50-4A19-906F-EEE4248C4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387"/>
                <a:ext cx="136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8729" name="Line 10">
                <a:extLst>
                  <a:ext uri="{FF2B5EF4-FFF2-40B4-BE49-F238E27FC236}">
                    <a16:creationId xmlns:a16="http://schemas.microsoft.com/office/drawing/2014/main" id="{F5C8604C-4316-4650-B960-2A9045301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9" y="2387"/>
                <a:ext cx="227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8730" name="Line 11">
                <a:extLst>
                  <a:ext uri="{FF2B5EF4-FFF2-40B4-BE49-F238E27FC236}">
                    <a16:creationId xmlns:a16="http://schemas.microsoft.com/office/drawing/2014/main" id="{338C286A-589A-49F1-B0C3-F52B11A4D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2387"/>
                <a:ext cx="136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8731" name="Line 12">
                <a:extLst>
                  <a:ext uri="{FF2B5EF4-FFF2-40B4-BE49-F238E27FC236}">
                    <a16:creationId xmlns:a16="http://schemas.microsoft.com/office/drawing/2014/main" id="{EB45914E-7DAA-40D6-AFF5-510DD73E4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0" y="2387"/>
                <a:ext cx="227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8732" name="Line 13">
                <a:extLst>
                  <a:ext uri="{FF2B5EF4-FFF2-40B4-BE49-F238E27FC236}">
                    <a16:creationId xmlns:a16="http://schemas.microsoft.com/office/drawing/2014/main" id="{F99BC471-25DE-491E-87D4-6F54475C7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387"/>
                <a:ext cx="136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8733" name="Line 14">
                <a:extLst>
                  <a:ext uri="{FF2B5EF4-FFF2-40B4-BE49-F238E27FC236}">
                    <a16:creationId xmlns:a16="http://schemas.microsoft.com/office/drawing/2014/main" id="{9D1C66AA-29CD-4AB8-9BA5-07AEE8225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72" y="1433"/>
                <a:ext cx="726" cy="40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8734" name="Line 15">
                <a:extLst>
                  <a:ext uri="{FF2B5EF4-FFF2-40B4-BE49-F238E27FC236}">
                    <a16:creationId xmlns:a16="http://schemas.microsoft.com/office/drawing/2014/main" id="{46AE6021-41AB-45B4-A284-AD4BA75A4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98" y="1842"/>
                <a:ext cx="544" cy="54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8735" name="Line 16">
                <a:extLst>
                  <a:ext uri="{FF2B5EF4-FFF2-40B4-BE49-F238E27FC236}">
                    <a16:creationId xmlns:a16="http://schemas.microsoft.com/office/drawing/2014/main" id="{FD7E3B2B-B9B2-4082-A735-1EAC0EE8B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82" y="1842"/>
                <a:ext cx="227" cy="54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8736" name="Line 17">
                <a:extLst>
                  <a:ext uri="{FF2B5EF4-FFF2-40B4-BE49-F238E27FC236}">
                    <a16:creationId xmlns:a16="http://schemas.microsoft.com/office/drawing/2014/main" id="{3DFA66B2-A765-40CB-93D4-2DA71997C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5" y="1842"/>
                <a:ext cx="272" cy="54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</p:grpSp>
        <p:grpSp>
          <p:nvGrpSpPr>
            <p:cNvPr id="28678" name="Group 18">
              <a:extLst>
                <a:ext uri="{FF2B5EF4-FFF2-40B4-BE49-F238E27FC236}">
                  <a16:creationId xmlns:a16="http://schemas.microsoft.com/office/drawing/2014/main" id="{296EFC8A-C86B-469B-80E1-E1385CBFBD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752"/>
              <a:ext cx="3129" cy="2132"/>
              <a:chOff x="975" y="1298"/>
              <a:chExt cx="3129" cy="2132"/>
            </a:xfrm>
          </p:grpSpPr>
          <p:sp>
            <p:nvSpPr>
              <p:cNvPr id="28708" name="Oval 19">
                <a:extLst>
                  <a:ext uri="{FF2B5EF4-FFF2-40B4-BE49-F238E27FC236}">
                    <a16:creationId xmlns:a16="http://schemas.microsoft.com/office/drawing/2014/main" id="{94BC48F1-1AF4-42D6-AF12-C4585C376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129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09" name="Oval 20">
                <a:extLst>
                  <a:ext uri="{FF2B5EF4-FFF2-40B4-BE49-F238E27FC236}">
                    <a16:creationId xmlns:a16="http://schemas.microsoft.com/office/drawing/2014/main" id="{1BF1C0EB-DA7B-4075-A2D7-7A18F10D6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707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0" name="Oval 21">
                <a:extLst>
                  <a:ext uri="{FF2B5EF4-FFF2-40B4-BE49-F238E27FC236}">
                    <a16:creationId xmlns:a16="http://schemas.microsoft.com/office/drawing/2014/main" id="{67E7FB8C-1C45-46D5-BF33-5E9DD43D4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2251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1" name="Oval 22">
                <a:extLst>
                  <a:ext uri="{FF2B5EF4-FFF2-40B4-BE49-F238E27FC236}">
                    <a16:creationId xmlns:a16="http://schemas.microsoft.com/office/drawing/2014/main" id="{F91494AC-0631-4C8B-B128-B548719FF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2" name="Oval 23">
                <a:extLst>
                  <a:ext uri="{FF2B5EF4-FFF2-40B4-BE49-F238E27FC236}">
                    <a16:creationId xmlns:a16="http://schemas.microsoft.com/office/drawing/2014/main" id="{9085C3FE-FC32-4867-866A-2F20A95EE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1707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3" name="Oval 24">
                <a:extLst>
                  <a:ext uri="{FF2B5EF4-FFF2-40B4-BE49-F238E27FC236}">
                    <a16:creationId xmlns:a16="http://schemas.microsoft.com/office/drawing/2014/main" id="{E2944521-45AF-47B7-8E3D-1BD27EF67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2251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4" name="Oval 25">
                <a:extLst>
                  <a:ext uri="{FF2B5EF4-FFF2-40B4-BE49-F238E27FC236}">
                    <a16:creationId xmlns:a16="http://schemas.microsoft.com/office/drawing/2014/main" id="{415E6B0A-0C65-47C5-B137-FE1916659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251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5" name="Oval 26">
                <a:extLst>
                  <a:ext uri="{FF2B5EF4-FFF2-40B4-BE49-F238E27FC236}">
                    <a16:creationId xmlns:a16="http://schemas.microsoft.com/office/drawing/2014/main" id="{EC127DF6-FF64-473B-BC5D-85A986D87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6" name="Oval 27">
                <a:extLst>
                  <a:ext uri="{FF2B5EF4-FFF2-40B4-BE49-F238E27FC236}">
                    <a16:creationId xmlns:a16="http://schemas.microsoft.com/office/drawing/2014/main" id="{4FAD4DDC-4446-4B05-80E6-08CB5CEE5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7" name="Oval 28">
                <a:extLst>
                  <a:ext uri="{FF2B5EF4-FFF2-40B4-BE49-F238E27FC236}">
                    <a16:creationId xmlns:a16="http://schemas.microsoft.com/office/drawing/2014/main" id="{B35FF55F-6F37-4105-8EDC-539921487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8" name="Oval 29">
                <a:extLst>
                  <a:ext uri="{FF2B5EF4-FFF2-40B4-BE49-F238E27FC236}">
                    <a16:creationId xmlns:a16="http://schemas.microsoft.com/office/drawing/2014/main" id="{C853564C-4208-4171-A508-BF8F7F306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9" name="Oval 30">
                <a:extLst>
                  <a:ext uri="{FF2B5EF4-FFF2-40B4-BE49-F238E27FC236}">
                    <a16:creationId xmlns:a16="http://schemas.microsoft.com/office/drawing/2014/main" id="{FB93026D-7794-4FEF-BA3A-917314966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9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20" name="Oval 31">
                <a:extLst>
                  <a:ext uri="{FF2B5EF4-FFF2-40B4-BE49-F238E27FC236}">
                    <a16:creationId xmlns:a16="http://schemas.microsoft.com/office/drawing/2014/main" id="{65578D72-7431-404B-87AB-5AA2BE252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21" name="Oval 32">
                <a:extLst>
                  <a:ext uri="{FF2B5EF4-FFF2-40B4-BE49-F238E27FC236}">
                    <a16:creationId xmlns:a16="http://schemas.microsoft.com/office/drawing/2014/main" id="{957C6B0E-D1E9-448F-B21C-EA395ED5F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22" name="Oval 33">
                <a:extLst>
                  <a:ext uri="{FF2B5EF4-FFF2-40B4-BE49-F238E27FC236}">
                    <a16:creationId xmlns:a16="http://schemas.microsoft.com/office/drawing/2014/main" id="{930E3CA6-236E-4D92-ABF1-F6DB2D14E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8679" name="Text Box 34">
              <a:extLst>
                <a:ext uri="{FF2B5EF4-FFF2-40B4-BE49-F238E27FC236}">
                  <a16:creationId xmlns:a16="http://schemas.microsoft.com/office/drawing/2014/main" id="{D2F1AF69-8FE6-43D8-B8C2-A109FF2DE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75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680" name="Text Box 35">
              <a:extLst>
                <a:ext uri="{FF2B5EF4-FFF2-40B4-BE49-F238E27FC236}">
                  <a16:creationId xmlns:a16="http://schemas.microsoft.com/office/drawing/2014/main" id="{57102C76-6875-4173-9C5B-94CDFB51B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16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8681" name="Text Box 36">
              <a:extLst>
                <a:ext uri="{FF2B5EF4-FFF2-40B4-BE49-F238E27FC236}">
                  <a16:creationId xmlns:a16="http://schemas.microsoft.com/office/drawing/2014/main" id="{F236D717-5A8C-4258-BC3D-9AB814C75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16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8682" name="Text Box 37">
              <a:extLst>
                <a:ext uri="{FF2B5EF4-FFF2-40B4-BE49-F238E27FC236}">
                  <a16:creationId xmlns:a16="http://schemas.microsoft.com/office/drawing/2014/main" id="{B1FA2AFE-1B05-48B0-8953-8C3ECE91D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8683" name="Text Box 38">
              <a:extLst>
                <a:ext uri="{FF2B5EF4-FFF2-40B4-BE49-F238E27FC236}">
                  <a16:creationId xmlns:a16="http://schemas.microsoft.com/office/drawing/2014/main" id="{032A54B2-8076-4762-A127-0CE794814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8684" name="Text Box 39">
              <a:extLst>
                <a:ext uri="{FF2B5EF4-FFF2-40B4-BE49-F238E27FC236}">
                  <a16:creationId xmlns:a16="http://schemas.microsoft.com/office/drawing/2014/main" id="{EAF9F117-2507-451E-941D-B4E399A00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685" name="Text Box 40">
              <a:extLst>
                <a:ext uri="{FF2B5EF4-FFF2-40B4-BE49-F238E27FC236}">
                  <a16:creationId xmlns:a16="http://schemas.microsoft.com/office/drawing/2014/main" id="{DE6A020D-C470-458B-B792-5B3605315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8686" name="Text Box 41">
              <a:extLst>
                <a:ext uri="{FF2B5EF4-FFF2-40B4-BE49-F238E27FC236}">
                  <a16:creationId xmlns:a16="http://schemas.microsoft.com/office/drawing/2014/main" id="{C205C42A-BD74-4287-A8F3-72A6A3A25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8687" name="Text Box 42">
              <a:extLst>
                <a:ext uri="{FF2B5EF4-FFF2-40B4-BE49-F238E27FC236}">
                  <a16:creationId xmlns:a16="http://schemas.microsoft.com/office/drawing/2014/main" id="{712D4968-179A-4AC1-84CA-1907D9B5E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8688" name="Text Box 43">
              <a:extLst>
                <a:ext uri="{FF2B5EF4-FFF2-40B4-BE49-F238E27FC236}">
                  <a16:creationId xmlns:a16="http://schemas.microsoft.com/office/drawing/2014/main" id="{505FE906-A102-4834-840B-A1A3A9F46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8689" name="Text Box 44">
              <a:extLst>
                <a:ext uri="{FF2B5EF4-FFF2-40B4-BE49-F238E27FC236}">
                  <a16:creationId xmlns:a16="http://schemas.microsoft.com/office/drawing/2014/main" id="{D3B864B3-81F3-4A3C-8BB0-AFD54BF64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8690" name="Text Box 45">
              <a:extLst>
                <a:ext uri="{FF2B5EF4-FFF2-40B4-BE49-F238E27FC236}">
                  <a16:creationId xmlns:a16="http://schemas.microsoft.com/office/drawing/2014/main" id="{D8BF180A-44D8-4413-9058-2B6024D73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8691" name="Text Box 46">
              <a:extLst>
                <a:ext uri="{FF2B5EF4-FFF2-40B4-BE49-F238E27FC236}">
                  <a16:creationId xmlns:a16="http://schemas.microsoft.com/office/drawing/2014/main" id="{9F752D4D-05FD-43D7-988F-3BE1319DE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8692" name="Text Box 47">
              <a:extLst>
                <a:ext uri="{FF2B5EF4-FFF2-40B4-BE49-F238E27FC236}">
                  <a16:creationId xmlns:a16="http://schemas.microsoft.com/office/drawing/2014/main" id="{ED423AC0-F8EF-4B75-83DA-AEEBA052D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8693" name="Text Box 48">
              <a:extLst>
                <a:ext uri="{FF2B5EF4-FFF2-40B4-BE49-F238E27FC236}">
                  <a16:creationId xmlns:a16="http://schemas.microsoft.com/office/drawing/2014/main" id="{C2C457C7-54B2-4E3D-A1A1-73DDA7306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8694" name="Text Box 49">
              <a:extLst>
                <a:ext uri="{FF2B5EF4-FFF2-40B4-BE49-F238E27FC236}">
                  <a16:creationId xmlns:a16="http://schemas.microsoft.com/office/drawing/2014/main" id="{4EB1F074-67E2-4A79-BEF0-ADB95B22B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20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695" name="Text Box 50">
              <a:extLst>
                <a:ext uri="{FF2B5EF4-FFF2-40B4-BE49-F238E27FC236}">
                  <a16:creationId xmlns:a16="http://schemas.microsoft.com/office/drawing/2014/main" id="{0DD5B926-A2FF-4E3C-81BA-A4F9F6182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85" y="2342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696" name="Text Box 51">
              <a:extLst>
                <a:ext uri="{FF2B5EF4-FFF2-40B4-BE49-F238E27FC236}">
                  <a16:creationId xmlns:a16="http://schemas.microsoft.com/office/drawing/2014/main" id="{B9BF36C3-49F8-49FB-8DAC-B56F6A301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11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697" name="Text Box 52">
              <a:extLst>
                <a:ext uri="{FF2B5EF4-FFF2-40B4-BE49-F238E27FC236}">
                  <a16:creationId xmlns:a16="http://schemas.microsoft.com/office/drawing/2014/main" id="{ED2314DF-C907-4630-A56A-EB6F451CD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387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698" name="Text Box 53">
              <a:extLst>
                <a:ext uri="{FF2B5EF4-FFF2-40B4-BE49-F238E27FC236}">
                  <a16:creationId xmlns:a16="http://schemas.microsoft.com/office/drawing/2014/main" id="{DEE613F7-55F1-490E-AE10-142AC7C83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315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699" name="Text Box 54">
              <a:extLst>
                <a:ext uri="{FF2B5EF4-FFF2-40B4-BE49-F238E27FC236}">
                  <a16:creationId xmlns:a16="http://schemas.microsoft.com/office/drawing/2014/main" id="{AE52E5B6-6023-4697-9802-A5AD2DB7A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80" y="3158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700" name="Text Box 55">
              <a:extLst>
                <a:ext uri="{FF2B5EF4-FFF2-40B4-BE49-F238E27FC236}">
                  <a16:creationId xmlns:a16="http://schemas.microsoft.com/office/drawing/2014/main" id="{11997727-759B-4199-8DED-A1147DD41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88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701" name="Text Box 56">
              <a:extLst>
                <a:ext uri="{FF2B5EF4-FFF2-40B4-BE49-F238E27FC236}">
                  <a16:creationId xmlns:a16="http://schemas.microsoft.com/office/drawing/2014/main" id="{C738444F-AB13-42B2-BE65-B7AF9E5DC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8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702" name="Text Box 57">
              <a:extLst>
                <a:ext uri="{FF2B5EF4-FFF2-40B4-BE49-F238E27FC236}">
                  <a16:creationId xmlns:a16="http://schemas.microsoft.com/office/drawing/2014/main" id="{46309423-C57E-47D4-9048-A10E26F15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43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703" name="Text Box 58">
              <a:extLst>
                <a:ext uri="{FF2B5EF4-FFF2-40B4-BE49-F238E27FC236}">
                  <a16:creationId xmlns:a16="http://schemas.microsoft.com/office/drawing/2014/main" id="{C57EBBCE-F9FF-4A8D-A04D-72ABDE2C2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87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704" name="Text Box 59">
              <a:extLst>
                <a:ext uri="{FF2B5EF4-FFF2-40B4-BE49-F238E27FC236}">
                  <a16:creationId xmlns:a16="http://schemas.microsoft.com/office/drawing/2014/main" id="{A347112F-5FBF-47F5-B5D9-D4AAA191B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20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705" name="Text Box 60">
              <a:extLst>
                <a:ext uri="{FF2B5EF4-FFF2-40B4-BE49-F238E27FC236}">
                  <a16:creationId xmlns:a16="http://schemas.microsoft.com/office/drawing/2014/main" id="{C3F7EDD3-D87F-4DFC-95F7-A398FFA30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5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706" name="Text Box 61">
              <a:extLst>
                <a:ext uri="{FF2B5EF4-FFF2-40B4-BE49-F238E27FC236}">
                  <a16:creationId xmlns:a16="http://schemas.microsoft.com/office/drawing/2014/main" id="{C36E932F-EC32-45DF-8D88-342BA8957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315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707" name="Text Box 62">
              <a:extLst>
                <a:ext uri="{FF2B5EF4-FFF2-40B4-BE49-F238E27FC236}">
                  <a16:creationId xmlns:a16="http://schemas.microsoft.com/office/drawing/2014/main" id="{FCBFEABD-F4E0-4331-B48A-8C40AA0A9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320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28675" name="Rectangle 63">
            <a:extLst>
              <a:ext uri="{FF2B5EF4-FFF2-40B4-BE49-F238E27FC236}">
                <a16:creationId xmlns:a16="http://schemas.microsoft.com/office/drawing/2014/main" id="{15FBF0F3-A73C-4ADA-8583-857940641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36513" y="1341438"/>
            <a:ext cx="9001126" cy="1008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8000" tIns="19080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输入参数：</a:t>
            </a:r>
            <a:r>
              <a:rPr lang="en-US" altLang="zh-CN" sz="2200" b="1">
                <a:solidFill>
                  <a:srgbClr val="1F1FF5"/>
                </a:solidFill>
                <a:latin typeface="Times New Roman" panose="02020603050405020304" pitchFamily="18" charset="0"/>
              </a:rPr>
              <a:t>W=[16,15,15],P=[45,25,25], C=30</a:t>
            </a:r>
            <a:r>
              <a:rPr lang="zh-CN" altLang="en-US" sz="2200" b="1">
                <a:solidFill>
                  <a:srgbClr val="1F1FF5"/>
                </a:solidFill>
                <a:latin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问题的解空间</a:t>
            </a:r>
            <a:r>
              <a:rPr lang="zh-CN" altLang="en-US" sz="2200" b="1">
                <a:solidFill>
                  <a:srgbClr val="1F1FF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200" b="1">
                <a:solidFill>
                  <a:srgbClr val="1F1FF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(0,0,0), (0,1,0), (0,0,1), (1,0,0), (0,1,1), (1,0,1), (1,1,0), (1,1,1) }</a:t>
            </a:r>
            <a:endParaRPr lang="zh-CN" altLang="en-US" sz="2200" b="1">
              <a:solidFill>
                <a:srgbClr val="1F1FF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5" name="WordArt 7">
            <a:extLst>
              <a:ext uri="{FF2B5EF4-FFF2-40B4-BE49-F238E27FC236}">
                <a16:creationId xmlns:a16="http://schemas.microsoft.com/office/drawing/2014/main" id="{702E1D9F-DB7C-468F-9071-6B3ACEF5CDD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40631" y="14604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广度优先搜索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639E98-1850-4F5D-A219-42759BD3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CD78-AA53-41CF-8A6F-4EBC11BE35AF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A2DFBB-8272-4FB9-ABB5-372EFA16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0C8027-CF44-4B13-9850-C82D89CB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656-DE81-4088-AEAD-A065F87DC071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">
            <a:extLst>
              <a:ext uri="{FF2B5EF4-FFF2-40B4-BE49-F238E27FC236}">
                <a16:creationId xmlns:a16="http://schemas.microsoft.com/office/drawing/2014/main" id="{562DC120-1D14-4BEB-8698-D3F6D9B915E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81300"/>
            <a:ext cx="4968875" cy="3384550"/>
            <a:chOff x="431" y="1752"/>
            <a:chExt cx="3130" cy="2132"/>
          </a:xfrm>
        </p:grpSpPr>
        <p:grpSp>
          <p:nvGrpSpPr>
            <p:cNvPr id="29702" name="Group 4">
              <a:extLst>
                <a:ext uri="{FF2B5EF4-FFF2-40B4-BE49-F238E27FC236}">
                  <a16:creationId xmlns:a16="http://schemas.microsoft.com/office/drawing/2014/main" id="{2FACF755-2456-45CC-B62D-3B05EE6298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887"/>
              <a:ext cx="2812" cy="1861"/>
              <a:chOff x="1111" y="1433"/>
              <a:chExt cx="2812" cy="1861"/>
            </a:xfrm>
          </p:grpSpPr>
          <p:sp>
            <p:nvSpPr>
              <p:cNvPr id="29748" name="Line 5">
                <a:extLst>
                  <a:ext uri="{FF2B5EF4-FFF2-40B4-BE49-F238E27FC236}">
                    <a16:creationId xmlns:a16="http://schemas.microsoft.com/office/drawing/2014/main" id="{0DEF7C3B-D71A-4C42-B5D7-507C83645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7" y="1480"/>
                <a:ext cx="499" cy="36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9749" name="Line 6">
                <a:extLst>
                  <a:ext uri="{FF2B5EF4-FFF2-40B4-BE49-F238E27FC236}">
                    <a16:creationId xmlns:a16="http://schemas.microsoft.com/office/drawing/2014/main" id="{07994FA9-091A-4488-9EB0-3A54C9CE1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8" y="1842"/>
                <a:ext cx="544" cy="54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9750" name="Line 7">
                <a:extLst>
                  <a:ext uri="{FF2B5EF4-FFF2-40B4-BE49-F238E27FC236}">
                    <a16:creationId xmlns:a16="http://schemas.microsoft.com/office/drawing/2014/main" id="{DCB75FBC-181A-448D-9227-7F8DB6413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1" y="2387"/>
                <a:ext cx="227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9751" name="Line 8">
                <a:extLst>
                  <a:ext uri="{FF2B5EF4-FFF2-40B4-BE49-F238E27FC236}">
                    <a16:creationId xmlns:a16="http://schemas.microsoft.com/office/drawing/2014/main" id="{AAC0CCA0-2CA8-4888-A938-B495A4C17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2387"/>
                <a:ext cx="136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9752" name="Line 9">
                <a:extLst>
                  <a:ext uri="{FF2B5EF4-FFF2-40B4-BE49-F238E27FC236}">
                    <a16:creationId xmlns:a16="http://schemas.microsoft.com/office/drawing/2014/main" id="{30A0402A-438F-4F18-A2ED-C40D22D81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2387"/>
                <a:ext cx="227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9753" name="Line 10">
                <a:extLst>
                  <a:ext uri="{FF2B5EF4-FFF2-40B4-BE49-F238E27FC236}">
                    <a16:creationId xmlns:a16="http://schemas.microsoft.com/office/drawing/2014/main" id="{67BA837F-8C1E-4808-977B-79FBFB315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387"/>
                <a:ext cx="136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9754" name="Line 11">
                <a:extLst>
                  <a:ext uri="{FF2B5EF4-FFF2-40B4-BE49-F238E27FC236}">
                    <a16:creationId xmlns:a16="http://schemas.microsoft.com/office/drawing/2014/main" id="{94ACB549-B00A-4D66-8DB0-BCCF5A219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9" y="2387"/>
                <a:ext cx="227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9755" name="Line 12">
                <a:extLst>
                  <a:ext uri="{FF2B5EF4-FFF2-40B4-BE49-F238E27FC236}">
                    <a16:creationId xmlns:a16="http://schemas.microsoft.com/office/drawing/2014/main" id="{CF2B37E0-4CAC-40C6-8FB3-036D7A38A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2387"/>
                <a:ext cx="136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9756" name="Line 13">
                <a:extLst>
                  <a:ext uri="{FF2B5EF4-FFF2-40B4-BE49-F238E27FC236}">
                    <a16:creationId xmlns:a16="http://schemas.microsoft.com/office/drawing/2014/main" id="{E9390612-C564-45D9-8F30-E36D025B2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0" y="2387"/>
                <a:ext cx="227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9757" name="Line 14">
                <a:extLst>
                  <a:ext uri="{FF2B5EF4-FFF2-40B4-BE49-F238E27FC236}">
                    <a16:creationId xmlns:a16="http://schemas.microsoft.com/office/drawing/2014/main" id="{28295EDD-D108-4A96-869B-A64A65C87C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387"/>
                <a:ext cx="136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9758" name="Line 15">
                <a:extLst>
                  <a:ext uri="{FF2B5EF4-FFF2-40B4-BE49-F238E27FC236}">
                    <a16:creationId xmlns:a16="http://schemas.microsoft.com/office/drawing/2014/main" id="{1333084F-8416-4D7F-9EDD-716817F24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72" y="1433"/>
                <a:ext cx="726" cy="40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9759" name="Line 16">
                <a:extLst>
                  <a:ext uri="{FF2B5EF4-FFF2-40B4-BE49-F238E27FC236}">
                    <a16:creationId xmlns:a16="http://schemas.microsoft.com/office/drawing/2014/main" id="{798F46B1-8670-483B-ACC2-F30118543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98" y="1842"/>
                <a:ext cx="544" cy="54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9760" name="Line 17">
                <a:extLst>
                  <a:ext uri="{FF2B5EF4-FFF2-40B4-BE49-F238E27FC236}">
                    <a16:creationId xmlns:a16="http://schemas.microsoft.com/office/drawing/2014/main" id="{E72C13A9-BF0A-4E46-A2B3-98616A5C0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82" y="1842"/>
                <a:ext cx="227" cy="54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9761" name="Line 18">
                <a:extLst>
                  <a:ext uri="{FF2B5EF4-FFF2-40B4-BE49-F238E27FC236}">
                    <a16:creationId xmlns:a16="http://schemas.microsoft.com/office/drawing/2014/main" id="{636C5478-0BA9-4E06-AA14-A3B4CBF9B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5" y="1842"/>
                <a:ext cx="272" cy="54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</p:grpSp>
        <p:grpSp>
          <p:nvGrpSpPr>
            <p:cNvPr id="29703" name="Group 19">
              <a:extLst>
                <a:ext uri="{FF2B5EF4-FFF2-40B4-BE49-F238E27FC236}">
                  <a16:creationId xmlns:a16="http://schemas.microsoft.com/office/drawing/2014/main" id="{2146C458-A24F-4F15-882D-CA43F740A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752"/>
              <a:ext cx="3129" cy="2132"/>
              <a:chOff x="975" y="1298"/>
              <a:chExt cx="3129" cy="2132"/>
            </a:xfrm>
          </p:grpSpPr>
          <p:sp>
            <p:nvSpPr>
              <p:cNvPr id="29733" name="Oval 20">
                <a:extLst>
                  <a:ext uri="{FF2B5EF4-FFF2-40B4-BE49-F238E27FC236}">
                    <a16:creationId xmlns:a16="http://schemas.microsoft.com/office/drawing/2014/main" id="{9D888D8E-324B-4733-8942-E1E876A08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129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4" name="Oval 21">
                <a:extLst>
                  <a:ext uri="{FF2B5EF4-FFF2-40B4-BE49-F238E27FC236}">
                    <a16:creationId xmlns:a16="http://schemas.microsoft.com/office/drawing/2014/main" id="{DEF7BA5E-353E-4D53-8527-C6606A53D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707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5" name="Oval 22">
                <a:extLst>
                  <a:ext uri="{FF2B5EF4-FFF2-40B4-BE49-F238E27FC236}">
                    <a16:creationId xmlns:a16="http://schemas.microsoft.com/office/drawing/2014/main" id="{1FB45681-00BA-4EF4-B9D6-912A8BBAF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2251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6" name="Oval 23">
                <a:extLst>
                  <a:ext uri="{FF2B5EF4-FFF2-40B4-BE49-F238E27FC236}">
                    <a16:creationId xmlns:a16="http://schemas.microsoft.com/office/drawing/2014/main" id="{E42A4F0C-21DA-4DD6-BFE5-4111E9744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7" name="Oval 24">
                <a:extLst>
                  <a:ext uri="{FF2B5EF4-FFF2-40B4-BE49-F238E27FC236}">
                    <a16:creationId xmlns:a16="http://schemas.microsoft.com/office/drawing/2014/main" id="{C25BB1D2-AA87-418A-B1AA-57198D561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1707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8" name="Oval 25">
                <a:extLst>
                  <a:ext uri="{FF2B5EF4-FFF2-40B4-BE49-F238E27FC236}">
                    <a16:creationId xmlns:a16="http://schemas.microsoft.com/office/drawing/2014/main" id="{78136089-D927-4375-9B15-173CDF724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2251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9" name="Oval 26">
                <a:extLst>
                  <a:ext uri="{FF2B5EF4-FFF2-40B4-BE49-F238E27FC236}">
                    <a16:creationId xmlns:a16="http://schemas.microsoft.com/office/drawing/2014/main" id="{C46910E9-B781-4F63-996E-DFC22F633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251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40" name="Oval 27">
                <a:extLst>
                  <a:ext uri="{FF2B5EF4-FFF2-40B4-BE49-F238E27FC236}">
                    <a16:creationId xmlns:a16="http://schemas.microsoft.com/office/drawing/2014/main" id="{8585CDD5-854F-4AB9-A0B2-186F4D5C6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41" name="Oval 28">
                <a:extLst>
                  <a:ext uri="{FF2B5EF4-FFF2-40B4-BE49-F238E27FC236}">
                    <a16:creationId xmlns:a16="http://schemas.microsoft.com/office/drawing/2014/main" id="{013ED852-AE6E-41A0-8D8C-339693900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42" name="Oval 29">
                <a:extLst>
                  <a:ext uri="{FF2B5EF4-FFF2-40B4-BE49-F238E27FC236}">
                    <a16:creationId xmlns:a16="http://schemas.microsoft.com/office/drawing/2014/main" id="{C84742B4-C147-4F9D-AF08-1D8CE1844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43" name="Oval 30">
                <a:extLst>
                  <a:ext uri="{FF2B5EF4-FFF2-40B4-BE49-F238E27FC236}">
                    <a16:creationId xmlns:a16="http://schemas.microsoft.com/office/drawing/2014/main" id="{ED3A677B-92F1-4413-9AE2-F2523CAD1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44" name="Oval 31">
                <a:extLst>
                  <a:ext uri="{FF2B5EF4-FFF2-40B4-BE49-F238E27FC236}">
                    <a16:creationId xmlns:a16="http://schemas.microsoft.com/office/drawing/2014/main" id="{46367F88-29BA-4AD4-8A8D-5B0486439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9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45" name="Oval 32">
                <a:extLst>
                  <a:ext uri="{FF2B5EF4-FFF2-40B4-BE49-F238E27FC236}">
                    <a16:creationId xmlns:a16="http://schemas.microsoft.com/office/drawing/2014/main" id="{0DACF0AD-E3E1-4697-BD5F-3154640D2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46" name="Oval 33">
                <a:extLst>
                  <a:ext uri="{FF2B5EF4-FFF2-40B4-BE49-F238E27FC236}">
                    <a16:creationId xmlns:a16="http://schemas.microsoft.com/office/drawing/2014/main" id="{43DC1C74-2FDF-4422-B35D-8DC47A928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47" name="Oval 34">
                <a:extLst>
                  <a:ext uri="{FF2B5EF4-FFF2-40B4-BE49-F238E27FC236}">
                    <a16:creationId xmlns:a16="http://schemas.microsoft.com/office/drawing/2014/main" id="{AEB4B248-B4F0-4DA1-A476-8EFC77090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9704" name="Text Box 35">
              <a:extLst>
                <a:ext uri="{FF2B5EF4-FFF2-40B4-BE49-F238E27FC236}">
                  <a16:creationId xmlns:a16="http://schemas.microsoft.com/office/drawing/2014/main" id="{F24C8BA7-9C79-45B1-AB51-40F9D6D9F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75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05" name="Text Box 36">
              <a:extLst>
                <a:ext uri="{FF2B5EF4-FFF2-40B4-BE49-F238E27FC236}">
                  <a16:creationId xmlns:a16="http://schemas.microsoft.com/office/drawing/2014/main" id="{ECB23638-6B6D-4B2C-A0BF-98D799BC9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16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06" name="Text Box 37">
              <a:extLst>
                <a:ext uri="{FF2B5EF4-FFF2-40B4-BE49-F238E27FC236}">
                  <a16:creationId xmlns:a16="http://schemas.microsoft.com/office/drawing/2014/main" id="{36069678-BFF4-4710-BBD1-FC57237B5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16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9707" name="Text Box 38">
              <a:extLst>
                <a:ext uri="{FF2B5EF4-FFF2-40B4-BE49-F238E27FC236}">
                  <a16:creationId xmlns:a16="http://schemas.microsoft.com/office/drawing/2014/main" id="{51FFD167-9A12-4D21-9F0E-F35D3FB7E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9708" name="Text Box 39">
              <a:extLst>
                <a:ext uri="{FF2B5EF4-FFF2-40B4-BE49-F238E27FC236}">
                  <a16:creationId xmlns:a16="http://schemas.microsoft.com/office/drawing/2014/main" id="{9E7F3480-75F3-4FFF-8379-8B2B33461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709" name="Text Box 40">
              <a:extLst>
                <a:ext uri="{FF2B5EF4-FFF2-40B4-BE49-F238E27FC236}">
                  <a16:creationId xmlns:a16="http://schemas.microsoft.com/office/drawing/2014/main" id="{167FC233-C429-49AD-87D8-C652232EE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9710" name="Text Box 41">
              <a:extLst>
                <a:ext uri="{FF2B5EF4-FFF2-40B4-BE49-F238E27FC236}">
                  <a16:creationId xmlns:a16="http://schemas.microsoft.com/office/drawing/2014/main" id="{B8C28FE3-67A7-4293-9293-252F01F79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9711" name="Text Box 42">
              <a:extLst>
                <a:ext uri="{FF2B5EF4-FFF2-40B4-BE49-F238E27FC236}">
                  <a16:creationId xmlns:a16="http://schemas.microsoft.com/office/drawing/2014/main" id="{24A57EAB-F7D6-469C-A824-6D9FBFCF1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9712" name="Text Box 43">
              <a:extLst>
                <a:ext uri="{FF2B5EF4-FFF2-40B4-BE49-F238E27FC236}">
                  <a16:creationId xmlns:a16="http://schemas.microsoft.com/office/drawing/2014/main" id="{8DE8E674-E7BF-4BC8-8A87-7F4357915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9713" name="Text Box 44">
              <a:extLst>
                <a:ext uri="{FF2B5EF4-FFF2-40B4-BE49-F238E27FC236}">
                  <a16:creationId xmlns:a16="http://schemas.microsoft.com/office/drawing/2014/main" id="{139CA0EA-16D8-4B12-9B36-4C7BD4637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9714" name="Text Box 45">
              <a:extLst>
                <a:ext uri="{FF2B5EF4-FFF2-40B4-BE49-F238E27FC236}">
                  <a16:creationId xmlns:a16="http://schemas.microsoft.com/office/drawing/2014/main" id="{E8FB46FD-D419-4E52-99F9-5807B766B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9715" name="Text Box 46">
              <a:extLst>
                <a:ext uri="{FF2B5EF4-FFF2-40B4-BE49-F238E27FC236}">
                  <a16:creationId xmlns:a16="http://schemas.microsoft.com/office/drawing/2014/main" id="{13494B2D-4F51-45BE-AB1B-B59D6B5EA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9716" name="Text Box 47">
              <a:extLst>
                <a:ext uri="{FF2B5EF4-FFF2-40B4-BE49-F238E27FC236}">
                  <a16:creationId xmlns:a16="http://schemas.microsoft.com/office/drawing/2014/main" id="{F0347E40-B82E-48CB-A640-1A7C8C71D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9717" name="Text Box 48">
              <a:extLst>
                <a:ext uri="{FF2B5EF4-FFF2-40B4-BE49-F238E27FC236}">
                  <a16:creationId xmlns:a16="http://schemas.microsoft.com/office/drawing/2014/main" id="{A44C403E-422B-4E0B-8A37-1CB980493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9718" name="Text Box 49">
              <a:extLst>
                <a:ext uri="{FF2B5EF4-FFF2-40B4-BE49-F238E27FC236}">
                  <a16:creationId xmlns:a16="http://schemas.microsoft.com/office/drawing/2014/main" id="{4C743EAC-50C7-4309-A382-7BDD99C66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9719" name="Text Box 50">
              <a:extLst>
                <a:ext uri="{FF2B5EF4-FFF2-40B4-BE49-F238E27FC236}">
                  <a16:creationId xmlns:a16="http://schemas.microsoft.com/office/drawing/2014/main" id="{62EC21ED-A318-49DF-AB89-09EF1F7C0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20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20" name="Text Box 51">
              <a:extLst>
                <a:ext uri="{FF2B5EF4-FFF2-40B4-BE49-F238E27FC236}">
                  <a16:creationId xmlns:a16="http://schemas.microsoft.com/office/drawing/2014/main" id="{1D5642C3-6C7E-46D3-8767-EADED92A8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85" y="2342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21" name="Text Box 52">
              <a:extLst>
                <a:ext uri="{FF2B5EF4-FFF2-40B4-BE49-F238E27FC236}">
                  <a16:creationId xmlns:a16="http://schemas.microsoft.com/office/drawing/2014/main" id="{1EB364BE-E477-4552-9763-AD33E1D7F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11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22" name="Text Box 53">
              <a:extLst>
                <a:ext uri="{FF2B5EF4-FFF2-40B4-BE49-F238E27FC236}">
                  <a16:creationId xmlns:a16="http://schemas.microsoft.com/office/drawing/2014/main" id="{5BFDA101-3280-4948-96DB-9D8FCAE1C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387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23" name="Text Box 54">
              <a:extLst>
                <a:ext uri="{FF2B5EF4-FFF2-40B4-BE49-F238E27FC236}">
                  <a16:creationId xmlns:a16="http://schemas.microsoft.com/office/drawing/2014/main" id="{2EC4244B-10BA-4CF0-B2E1-4798AF6F7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315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24" name="Text Box 55">
              <a:extLst>
                <a:ext uri="{FF2B5EF4-FFF2-40B4-BE49-F238E27FC236}">
                  <a16:creationId xmlns:a16="http://schemas.microsoft.com/office/drawing/2014/main" id="{8F01776A-7CD2-4D9D-A875-CF6002467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80" y="3158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25" name="Text Box 56">
              <a:extLst>
                <a:ext uri="{FF2B5EF4-FFF2-40B4-BE49-F238E27FC236}">
                  <a16:creationId xmlns:a16="http://schemas.microsoft.com/office/drawing/2014/main" id="{BC032D69-80D2-4CD6-8A43-A1006F0D6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88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26" name="Text Box 57">
              <a:extLst>
                <a:ext uri="{FF2B5EF4-FFF2-40B4-BE49-F238E27FC236}">
                  <a16:creationId xmlns:a16="http://schemas.microsoft.com/office/drawing/2014/main" id="{883F46C0-43A9-4A3A-8D2B-7E7DEE6DF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8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27" name="Text Box 58">
              <a:extLst>
                <a:ext uri="{FF2B5EF4-FFF2-40B4-BE49-F238E27FC236}">
                  <a16:creationId xmlns:a16="http://schemas.microsoft.com/office/drawing/2014/main" id="{F9BC19E2-96A8-4502-92C2-49B5B6CC4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43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28" name="Text Box 59">
              <a:extLst>
                <a:ext uri="{FF2B5EF4-FFF2-40B4-BE49-F238E27FC236}">
                  <a16:creationId xmlns:a16="http://schemas.microsoft.com/office/drawing/2014/main" id="{DA16F1DE-4E1E-4D1D-B0A5-580ED5CA9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87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29" name="Text Box 60">
              <a:extLst>
                <a:ext uri="{FF2B5EF4-FFF2-40B4-BE49-F238E27FC236}">
                  <a16:creationId xmlns:a16="http://schemas.microsoft.com/office/drawing/2014/main" id="{5347D0A9-FA7A-41FD-ACFD-73822BBCE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20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30" name="Text Box 61">
              <a:extLst>
                <a:ext uri="{FF2B5EF4-FFF2-40B4-BE49-F238E27FC236}">
                  <a16:creationId xmlns:a16="http://schemas.microsoft.com/office/drawing/2014/main" id="{EE81CC9D-E6EF-4DFB-94C7-6DDD0D9E7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5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31" name="Text Box 62">
              <a:extLst>
                <a:ext uri="{FF2B5EF4-FFF2-40B4-BE49-F238E27FC236}">
                  <a16:creationId xmlns:a16="http://schemas.microsoft.com/office/drawing/2014/main" id="{BCF005BA-DEEC-4C66-A5C5-C6145AC4B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315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32" name="Text Box 63">
              <a:extLst>
                <a:ext uri="{FF2B5EF4-FFF2-40B4-BE49-F238E27FC236}">
                  <a16:creationId xmlns:a16="http://schemas.microsoft.com/office/drawing/2014/main" id="{E860A231-9711-451B-A549-EC7B5B63B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320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29700" name="Rectangle 67">
            <a:extLst>
              <a:ext uri="{FF2B5EF4-FFF2-40B4-BE49-F238E27FC236}">
                <a16:creationId xmlns:a16="http://schemas.microsoft.com/office/drawing/2014/main" id="{D48A067E-0F0B-4833-8737-FB84D125E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36513" y="1628775"/>
            <a:ext cx="9001126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8000" tIns="19080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输入参数：</a:t>
            </a:r>
            <a:r>
              <a:rPr lang="en-US" altLang="zh-CN" sz="2200" b="1">
                <a:solidFill>
                  <a:srgbClr val="1F1FF5"/>
                </a:solidFill>
                <a:latin typeface="Times New Roman" panose="02020603050405020304" pitchFamily="18" charset="0"/>
              </a:rPr>
              <a:t>W=[16,15,15],P=[45,25,25], C=30</a:t>
            </a:r>
            <a:r>
              <a:rPr lang="zh-CN" altLang="en-US" sz="2200" b="1">
                <a:solidFill>
                  <a:srgbClr val="1F1FF5"/>
                </a:solidFill>
                <a:latin typeface="Times New Roman" panose="02020603050405020304" pitchFamily="18" charset="0"/>
              </a:rPr>
              <a:t>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问题的界空间为</a:t>
            </a:r>
            <a:r>
              <a:rPr lang="en-US" altLang="zh-CN" sz="2200" b="1">
                <a:solidFill>
                  <a:srgbClr val="1F1FF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(0,0,0), (0,1,0), (0,0,1), (1,0,0), (0,1,1), (1,0,1), (1,1,0), (1,1,1) }</a:t>
            </a:r>
            <a:endParaRPr lang="zh-CN" altLang="en-US" sz="2200" b="1">
              <a:solidFill>
                <a:srgbClr val="1F1FF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701" name="Rectangle 68">
            <a:extLst>
              <a:ext uri="{FF2B5EF4-FFF2-40B4-BE49-F238E27FC236}">
                <a16:creationId xmlns:a16="http://schemas.microsoft.com/office/drawing/2014/main" id="{E1F28F04-27B4-428A-A1CA-A8D88CDD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3950"/>
            <a:ext cx="7272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8000" tIns="1908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6002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6002F"/>
                </a:solidFill>
                <a:latin typeface="Times New Roman" panose="02020603050405020304" pitchFamily="18" charset="0"/>
              </a:rPr>
              <a:t>队列式</a:t>
            </a:r>
            <a:r>
              <a:rPr lang="en-US" altLang="zh-CN" sz="2800" b="1">
                <a:solidFill>
                  <a:srgbClr val="F6002F"/>
                </a:solidFill>
                <a:latin typeface="Times New Roman" panose="02020603050405020304" pitchFamily="18" charset="0"/>
              </a:rPr>
              <a:t>(FIFO)</a:t>
            </a:r>
            <a:r>
              <a:rPr lang="zh-CN" altLang="en-US" sz="2800" b="1">
                <a:solidFill>
                  <a:srgbClr val="F6002F"/>
                </a:solidFill>
                <a:latin typeface="Times New Roman" panose="02020603050405020304" pitchFamily="18" charset="0"/>
              </a:rPr>
              <a:t>分支限界法</a:t>
            </a:r>
            <a:endParaRPr lang="en-US" altLang="zh-CN" sz="2800" b="1">
              <a:solidFill>
                <a:srgbClr val="F600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WordArt 7">
            <a:extLst>
              <a:ext uri="{FF2B5EF4-FFF2-40B4-BE49-F238E27FC236}">
                <a16:creationId xmlns:a16="http://schemas.microsoft.com/office/drawing/2014/main" id="{A53BD1F1-FDBC-4837-8BDC-C06EB5C692C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40631" y="14604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广度优先搜索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DC3EC2-EDB0-4169-A367-9FBCD5B4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911B-0C67-4784-A3D7-14EE92E5509E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A845BA-5444-4019-A424-478F2A63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A65996-3BCC-47EB-B1E9-8F8AEF7D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656-DE81-4088-AEAD-A065F87DC071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>
            <a:extLst>
              <a:ext uri="{FF2B5EF4-FFF2-40B4-BE49-F238E27FC236}">
                <a16:creationId xmlns:a16="http://schemas.microsoft.com/office/drawing/2014/main" id="{B0B53240-CF75-4981-A8CA-B7F8F15961A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95613"/>
            <a:ext cx="4464050" cy="2954337"/>
            <a:chOff x="1111" y="1433"/>
            <a:chExt cx="2812" cy="1861"/>
          </a:xfrm>
        </p:grpSpPr>
        <p:sp>
          <p:nvSpPr>
            <p:cNvPr id="30795" name="Line 3">
              <a:extLst>
                <a:ext uri="{FF2B5EF4-FFF2-40B4-BE49-F238E27FC236}">
                  <a16:creationId xmlns:a16="http://schemas.microsoft.com/office/drawing/2014/main" id="{F124E416-FDB1-454B-A32F-9F25BA957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480"/>
              <a:ext cx="499" cy="3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0796" name="Line 4">
              <a:extLst>
                <a:ext uri="{FF2B5EF4-FFF2-40B4-BE49-F238E27FC236}">
                  <a16:creationId xmlns:a16="http://schemas.microsoft.com/office/drawing/2014/main" id="{6DA2654E-2494-48BE-8C4C-EFA213561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1842"/>
              <a:ext cx="544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0797" name="Line 5">
              <a:extLst>
                <a:ext uri="{FF2B5EF4-FFF2-40B4-BE49-F238E27FC236}">
                  <a16:creationId xmlns:a16="http://schemas.microsoft.com/office/drawing/2014/main" id="{902732F4-4838-449B-88DF-82F0A26A6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0798" name="Line 6">
              <a:extLst>
                <a:ext uri="{FF2B5EF4-FFF2-40B4-BE49-F238E27FC236}">
                  <a16:creationId xmlns:a16="http://schemas.microsoft.com/office/drawing/2014/main" id="{2A6D071D-D2B0-4FC6-A3DD-D600534F7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0799" name="Line 7">
              <a:extLst>
                <a:ext uri="{FF2B5EF4-FFF2-40B4-BE49-F238E27FC236}">
                  <a16:creationId xmlns:a16="http://schemas.microsoft.com/office/drawing/2014/main" id="{3226A230-B0DB-48E3-968B-E6B72805E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0800" name="Line 8">
              <a:extLst>
                <a:ext uri="{FF2B5EF4-FFF2-40B4-BE49-F238E27FC236}">
                  <a16:creationId xmlns:a16="http://schemas.microsoft.com/office/drawing/2014/main" id="{BACCE296-2253-4472-9CAD-652B5C09B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0801" name="Line 9">
              <a:extLst>
                <a:ext uri="{FF2B5EF4-FFF2-40B4-BE49-F238E27FC236}">
                  <a16:creationId xmlns:a16="http://schemas.microsoft.com/office/drawing/2014/main" id="{EB9D4276-4F10-4D49-9295-BF858B82D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0802" name="Line 10">
              <a:extLst>
                <a:ext uri="{FF2B5EF4-FFF2-40B4-BE49-F238E27FC236}">
                  <a16:creationId xmlns:a16="http://schemas.microsoft.com/office/drawing/2014/main" id="{DBCDBC1F-DD27-47D2-ABCE-D8188F730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0803" name="Line 11">
              <a:extLst>
                <a:ext uri="{FF2B5EF4-FFF2-40B4-BE49-F238E27FC236}">
                  <a16:creationId xmlns:a16="http://schemas.microsoft.com/office/drawing/2014/main" id="{2444EC5A-7E76-4E52-A045-AA8C1E625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0804" name="Line 12">
              <a:extLst>
                <a:ext uri="{FF2B5EF4-FFF2-40B4-BE49-F238E27FC236}">
                  <a16:creationId xmlns:a16="http://schemas.microsoft.com/office/drawing/2014/main" id="{1EF1302B-3664-4194-BD5E-0C2C207E0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0805" name="Line 13">
              <a:extLst>
                <a:ext uri="{FF2B5EF4-FFF2-40B4-BE49-F238E27FC236}">
                  <a16:creationId xmlns:a16="http://schemas.microsoft.com/office/drawing/2014/main" id="{270CE1BB-E8C5-4324-9CD8-BA0FF32AB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2" y="1433"/>
              <a:ext cx="726" cy="4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0806" name="Line 14">
              <a:extLst>
                <a:ext uri="{FF2B5EF4-FFF2-40B4-BE49-F238E27FC236}">
                  <a16:creationId xmlns:a16="http://schemas.microsoft.com/office/drawing/2014/main" id="{65BFEE63-7100-490A-B6C0-2C7D003E3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8" y="1842"/>
              <a:ext cx="544" cy="5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0807" name="Line 15">
              <a:extLst>
                <a:ext uri="{FF2B5EF4-FFF2-40B4-BE49-F238E27FC236}">
                  <a16:creationId xmlns:a16="http://schemas.microsoft.com/office/drawing/2014/main" id="{32677655-1FEA-4519-B8A1-29DF137EF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227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0808" name="Line 16">
              <a:extLst>
                <a:ext uri="{FF2B5EF4-FFF2-40B4-BE49-F238E27FC236}">
                  <a16:creationId xmlns:a16="http://schemas.microsoft.com/office/drawing/2014/main" id="{E000E1F7-4FA5-49E6-AACD-378BC525E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842"/>
              <a:ext cx="272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30723" name="Group 17">
            <a:extLst>
              <a:ext uri="{FF2B5EF4-FFF2-40B4-BE49-F238E27FC236}">
                <a16:creationId xmlns:a16="http://schemas.microsoft.com/office/drawing/2014/main" id="{830CF1C5-69D6-496A-8105-FC4D8B48C163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81300"/>
            <a:ext cx="4967287" cy="3384550"/>
            <a:chOff x="975" y="1298"/>
            <a:chExt cx="3129" cy="2132"/>
          </a:xfrm>
        </p:grpSpPr>
        <p:sp>
          <p:nvSpPr>
            <p:cNvPr id="30780" name="Oval 18">
              <a:extLst>
                <a:ext uri="{FF2B5EF4-FFF2-40B4-BE49-F238E27FC236}">
                  <a16:creationId xmlns:a16="http://schemas.microsoft.com/office/drawing/2014/main" id="{39128B32-70B9-4A7A-B0DD-F96EEE133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29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1" name="Oval 19">
              <a:extLst>
                <a:ext uri="{FF2B5EF4-FFF2-40B4-BE49-F238E27FC236}">
                  <a16:creationId xmlns:a16="http://schemas.microsoft.com/office/drawing/2014/main" id="{7CB5E12F-8F88-4CFF-8BA5-506D8793A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2" name="Oval 20">
              <a:extLst>
                <a:ext uri="{FF2B5EF4-FFF2-40B4-BE49-F238E27FC236}">
                  <a16:creationId xmlns:a16="http://schemas.microsoft.com/office/drawing/2014/main" id="{0D65361D-9572-4681-AD74-DA8AA455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3" name="Oval 21">
              <a:extLst>
                <a:ext uri="{FF2B5EF4-FFF2-40B4-BE49-F238E27FC236}">
                  <a16:creationId xmlns:a16="http://schemas.microsoft.com/office/drawing/2014/main" id="{E78FAB9C-F291-4DEE-8828-915074648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4" name="Oval 22">
              <a:extLst>
                <a:ext uri="{FF2B5EF4-FFF2-40B4-BE49-F238E27FC236}">
                  <a16:creationId xmlns:a16="http://schemas.microsoft.com/office/drawing/2014/main" id="{D884A409-90E9-463A-A51C-A7E424BAD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5" name="Oval 23">
              <a:extLst>
                <a:ext uri="{FF2B5EF4-FFF2-40B4-BE49-F238E27FC236}">
                  <a16:creationId xmlns:a16="http://schemas.microsoft.com/office/drawing/2014/main" id="{1695C61F-58C1-4AF9-850A-BE04212E6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6" name="Oval 24">
              <a:extLst>
                <a:ext uri="{FF2B5EF4-FFF2-40B4-BE49-F238E27FC236}">
                  <a16:creationId xmlns:a16="http://schemas.microsoft.com/office/drawing/2014/main" id="{EBC2528D-C956-4EAF-9C7C-29D0DD868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7" name="Oval 25">
              <a:extLst>
                <a:ext uri="{FF2B5EF4-FFF2-40B4-BE49-F238E27FC236}">
                  <a16:creationId xmlns:a16="http://schemas.microsoft.com/office/drawing/2014/main" id="{AE9687AD-0E28-4BC4-90FF-7BFDD6674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8" name="Oval 26">
              <a:extLst>
                <a:ext uri="{FF2B5EF4-FFF2-40B4-BE49-F238E27FC236}">
                  <a16:creationId xmlns:a16="http://schemas.microsoft.com/office/drawing/2014/main" id="{A966110C-4650-40EB-9C20-1F27B7572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9" name="Oval 27">
              <a:extLst>
                <a:ext uri="{FF2B5EF4-FFF2-40B4-BE49-F238E27FC236}">
                  <a16:creationId xmlns:a16="http://schemas.microsoft.com/office/drawing/2014/main" id="{3C504B04-0B18-441E-9534-0B88AA380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90" name="Oval 28">
              <a:extLst>
                <a:ext uri="{FF2B5EF4-FFF2-40B4-BE49-F238E27FC236}">
                  <a16:creationId xmlns:a16="http://schemas.microsoft.com/office/drawing/2014/main" id="{662E6C74-6197-4E0D-AC94-CD010C05F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91" name="Oval 29">
              <a:extLst>
                <a:ext uri="{FF2B5EF4-FFF2-40B4-BE49-F238E27FC236}">
                  <a16:creationId xmlns:a16="http://schemas.microsoft.com/office/drawing/2014/main" id="{2E01161E-1A37-4C12-B13E-16E8FD101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92" name="Oval 30">
              <a:extLst>
                <a:ext uri="{FF2B5EF4-FFF2-40B4-BE49-F238E27FC236}">
                  <a16:creationId xmlns:a16="http://schemas.microsoft.com/office/drawing/2014/main" id="{2F660ED4-891E-4784-B922-ED46A44B8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93" name="Oval 31">
              <a:extLst>
                <a:ext uri="{FF2B5EF4-FFF2-40B4-BE49-F238E27FC236}">
                  <a16:creationId xmlns:a16="http://schemas.microsoft.com/office/drawing/2014/main" id="{7F61CA62-D2EF-4ACE-8645-E4398EFD1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94" name="Oval 32">
              <a:extLst>
                <a:ext uri="{FF2B5EF4-FFF2-40B4-BE49-F238E27FC236}">
                  <a16:creationId xmlns:a16="http://schemas.microsoft.com/office/drawing/2014/main" id="{28E0460F-0466-414A-80DD-4BCA062D5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724" name="Text Box 33">
            <a:extLst>
              <a:ext uri="{FF2B5EF4-FFF2-40B4-BE49-F238E27FC236}">
                <a16:creationId xmlns:a16="http://schemas.microsoft.com/office/drawing/2014/main" id="{68F3BC44-61A4-4492-8757-6E58B053E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27813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0725" name="Text Box 34">
            <a:extLst>
              <a:ext uri="{FF2B5EF4-FFF2-40B4-BE49-F238E27FC236}">
                <a16:creationId xmlns:a16="http://schemas.microsoft.com/office/drawing/2014/main" id="{6C3E4968-D267-45D8-A870-6F017B2D8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0726" name="Text Box 35">
            <a:extLst>
              <a:ext uri="{FF2B5EF4-FFF2-40B4-BE49-F238E27FC236}">
                <a16:creationId xmlns:a16="http://schemas.microsoft.com/office/drawing/2014/main" id="{83CB45AC-51C9-4085-A4C5-9B4185DB2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0727" name="Text Box 36">
            <a:extLst>
              <a:ext uri="{FF2B5EF4-FFF2-40B4-BE49-F238E27FC236}">
                <a16:creationId xmlns:a16="http://schemas.microsoft.com/office/drawing/2014/main" id="{56C7C4E2-E265-476D-A334-63057D3BD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0728" name="Text Box 37">
            <a:extLst>
              <a:ext uri="{FF2B5EF4-FFF2-40B4-BE49-F238E27FC236}">
                <a16:creationId xmlns:a16="http://schemas.microsoft.com/office/drawing/2014/main" id="{CA2A4A85-0761-4485-AF1D-A460C1E14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0729" name="Text Box 38">
            <a:extLst>
              <a:ext uri="{FF2B5EF4-FFF2-40B4-BE49-F238E27FC236}">
                <a16:creationId xmlns:a16="http://schemas.microsoft.com/office/drawing/2014/main" id="{230EAFED-79B5-41EC-BB73-EFC744EFE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0730" name="Text Box 39">
            <a:extLst>
              <a:ext uri="{FF2B5EF4-FFF2-40B4-BE49-F238E27FC236}">
                <a16:creationId xmlns:a16="http://schemas.microsoft.com/office/drawing/2014/main" id="{ECA67F18-04E2-486C-981B-58D025B9E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0731" name="Text Box 40">
            <a:extLst>
              <a:ext uri="{FF2B5EF4-FFF2-40B4-BE49-F238E27FC236}">
                <a16:creationId xmlns:a16="http://schemas.microsoft.com/office/drawing/2014/main" id="{058C6D89-F45C-496F-B6E4-D4E5E5DA2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30732" name="Text Box 41">
            <a:extLst>
              <a:ext uri="{FF2B5EF4-FFF2-40B4-BE49-F238E27FC236}">
                <a16:creationId xmlns:a16="http://schemas.microsoft.com/office/drawing/2014/main" id="{DA80EBF1-0AC6-4138-B8F2-C266C0202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0733" name="Text Box 42">
            <a:extLst>
              <a:ext uri="{FF2B5EF4-FFF2-40B4-BE49-F238E27FC236}">
                <a16:creationId xmlns:a16="http://schemas.microsoft.com/office/drawing/2014/main" id="{AE3AD69F-0BE9-40AB-8E97-30EE93616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0734" name="Text Box 43">
            <a:extLst>
              <a:ext uri="{FF2B5EF4-FFF2-40B4-BE49-F238E27FC236}">
                <a16:creationId xmlns:a16="http://schemas.microsoft.com/office/drawing/2014/main" id="{6377985A-8B55-4782-B4FC-311F86B0D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30735" name="Text Box 44">
            <a:extLst>
              <a:ext uri="{FF2B5EF4-FFF2-40B4-BE49-F238E27FC236}">
                <a16:creationId xmlns:a16="http://schemas.microsoft.com/office/drawing/2014/main" id="{A091AECD-5D7E-4C48-AD69-7C00408F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0736" name="Text Box 45">
            <a:extLst>
              <a:ext uri="{FF2B5EF4-FFF2-40B4-BE49-F238E27FC236}">
                <a16:creationId xmlns:a16="http://schemas.microsoft.com/office/drawing/2014/main" id="{9067CC63-A360-4CA7-BA9C-1505947D0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0737" name="Text Box 46">
            <a:extLst>
              <a:ext uri="{FF2B5EF4-FFF2-40B4-BE49-F238E27FC236}">
                <a16:creationId xmlns:a16="http://schemas.microsoft.com/office/drawing/2014/main" id="{4D262AF2-37CA-481A-AF5B-D56B9559C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0738" name="Text Box 47">
            <a:extLst>
              <a:ext uri="{FF2B5EF4-FFF2-40B4-BE49-F238E27FC236}">
                <a16:creationId xmlns:a16="http://schemas.microsoft.com/office/drawing/2014/main" id="{F7CF8AAA-1202-4F7A-85E4-E85C10664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30739" name="Text Box 48">
            <a:extLst>
              <a:ext uri="{FF2B5EF4-FFF2-40B4-BE49-F238E27FC236}">
                <a16:creationId xmlns:a16="http://schemas.microsoft.com/office/drawing/2014/main" id="{BA4C9BAF-C040-48F9-9BA3-072FA6EC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0" name="Text Box 49">
            <a:extLst>
              <a:ext uri="{FF2B5EF4-FFF2-40B4-BE49-F238E27FC236}">
                <a16:creationId xmlns:a16="http://schemas.microsoft.com/office/drawing/2014/main" id="{534E6262-5467-4798-A5EE-2C47B13208F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04938" y="37179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1" name="Text Box 50">
            <a:extLst>
              <a:ext uri="{FF2B5EF4-FFF2-40B4-BE49-F238E27FC236}">
                <a16:creationId xmlns:a16="http://schemas.microsoft.com/office/drawing/2014/main" id="{450497A8-44FA-47C8-8D15-2465D0B02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9418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2" name="Text Box 51">
            <a:extLst>
              <a:ext uri="{FF2B5EF4-FFF2-40B4-BE49-F238E27FC236}">
                <a16:creationId xmlns:a16="http://schemas.microsoft.com/office/drawing/2014/main" id="{9DBB70E7-C8B1-49CD-BE26-062B799D6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3" name="Text Box 52">
            <a:extLst>
              <a:ext uri="{FF2B5EF4-FFF2-40B4-BE49-F238E27FC236}">
                <a16:creationId xmlns:a16="http://schemas.microsoft.com/office/drawing/2014/main" id="{E1BBE6A6-C5C8-4858-AFBA-AD030B89D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4" name="Text Box 53">
            <a:extLst>
              <a:ext uri="{FF2B5EF4-FFF2-40B4-BE49-F238E27FC236}">
                <a16:creationId xmlns:a16="http://schemas.microsoft.com/office/drawing/2014/main" id="{CB51ADF6-98D5-4476-8788-975C04CC25D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72000" y="50133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5" name="Text Box 54">
            <a:extLst>
              <a:ext uri="{FF2B5EF4-FFF2-40B4-BE49-F238E27FC236}">
                <a16:creationId xmlns:a16="http://schemas.microsoft.com/office/drawing/2014/main" id="{EB9BD274-23B2-4926-B45A-ED24C43A0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6" name="Text Box 55">
            <a:extLst>
              <a:ext uri="{FF2B5EF4-FFF2-40B4-BE49-F238E27FC236}">
                <a16:creationId xmlns:a16="http://schemas.microsoft.com/office/drawing/2014/main" id="{58293D5C-5DB7-4CE3-8C7F-9F3A23843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47" name="Text Box 56">
            <a:extLst>
              <a:ext uri="{FF2B5EF4-FFF2-40B4-BE49-F238E27FC236}">
                <a16:creationId xmlns:a16="http://schemas.microsoft.com/office/drawing/2014/main" id="{08541EC9-4BC6-47D4-AF3E-6283FD458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8623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48" name="Text Box 57">
            <a:extLst>
              <a:ext uri="{FF2B5EF4-FFF2-40B4-BE49-F238E27FC236}">
                <a16:creationId xmlns:a16="http://schemas.microsoft.com/office/drawing/2014/main" id="{605B2A61-AEEB-43E9-9BCC-D25B58CDE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49" name="Text Box 58">
            <a:extLst>
              <a:ext uri="{FF2B5EF4-FFF2-40B4-BE49-F238E27FC236}">
                <a16:creationId xmlns:a16="http://schemas.microsoft.com/office/drawing/2014/main" id="{CD73C3BA-9D70-4BED-9705-47263EC6D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50" name="Text Box 59">
            <a:extLst>
              <a:ext uri="{FF2B5EF4-FFF2-40B4-BE49-F238E27FC236}">
                <a16:creationId xmlns:a16="http://schemas.microsoft.com/office/drawing/2014/main" id="{03D3BCBC-5651-449B-846D-9F8352A43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51" name="Text Box 60">
            <a:extLst>
              <a:ext uri="{FF2B5EF4-FFF2-40B4-BE49-F238E27FC236}">
                <a16:creationId xmlns:a16="http://schemas.microsoft.com/office/drawing/2014/main" id="{483C7B75-5D5B-4AEC-A007-11D9F7160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52" name="Text Box 61">
            <a:extLst>
              <a:ext uri="{FF2B5EF4-FFF2-40B4-BE49-F238E27FC236}">
                <a16:creationId xmlns:a16="http://schemas.microsoft.com/office/drawing/2014/main" id="{04571850-5283-4424-BBAA-E5ED6096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53" name="Rectangle 62">
            <a:extLst>
              <a:ext uri="{FF2B5EF4-FFF2-40B4-BE49-F238E27FC236}">
                <a16:creationId xmlns:a16="http://schemas.microsoft.com/office/drawing/2014/main" id="{6A6A239C-FD7E-4DC0-8C9E-2F5D633BE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773238"/>
            <a:ext cx="7848600" cy="1008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输入参数：</a:t>
            </a:r>
            <a:r>
              <a:rPr lang="en-US" altLang="zh-CN" sz="2200" b="1">
                <a:solidFill>
                  <a:srgbClr val="1F1FF5"/>
                </a:solidFill>
                <a:latin typeface="Times New Roman" panose="02020603050405020304" pitchFamily="18" charset="0"/>
              </a:rPr>
              <a:t>W=[16,15,15],P=[45,25,25], C=30</a:t>
            </a:r>
            <a:r>
              <a:rPr lang="zh-CN" altLang="en-US" sz="2200" b="1">
                <a:solidFill>
                  <a:srgbClr val="1F1FF5"/>
                </a:solidFill>
                <a:latin typeface="Times New Roman" panose="02020603050405020304" pitchFamily="18" charset="0"/>
              </a:rPr>
              <a:t>。</a:t>
            </a:r>
          </a:p>
          <a:p>
            <a:pPr marL="1793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问题的界空间</a:t>
            </a:r>
            <a:r>
              <a:rPr lang="zh-CN" altLang="en-US" sz="2200" b="1">
                <a:solidFill>
                  <a:srgbClr val="1F1FF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200" b="1">
                <a:solidFill>
                  <a:srgbClr val="1F1FF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(0,0,0), (0,1,0), (0,0,1), (1,0,0), (0,1,1), (1,0,1), (1,1,0), (1,1,1) }</a:t>
            </a:r>
            <a:endParaRPr lang="zh-CN" altLang="en-US" sz="2200" b="1">
              <a:solidFill>
                <a:srgbClr val="1F1FF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3775" name="Oval 63">
            <a:extLst>
              <a:ext uri="{FF2B5EF4-FFF2-40B4-BE49-F238E27FC236}">
                <a16:creationId xmlns:a16="http://schemas.microsoft.com/office/drawing/2014/main" id="{6EFFFF3D-1B0B-4902-B92B-7A123D16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338296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76" name="Oval 64">
            <a:extLst>
              <a:ext uri="{FF2B5EF4-FFF2-40B4-BE49-F238E27FC236}">
                <a16:creationId xmlns:a16="http://schemas.microsoft.com/office/drawing/2014/main" id="{D063A709-1572-42E6-8980-238EF2377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46375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77" name="Oval 65">
            <a:extLst>
              <a:ext uri="{FF2B5EF4-FFF2-40B4-BE49-F238E27FC236}">
                <a16:creationId xmlns:a16="http://schemas.microsoft.com/office/drawing/2014/main" id="{D0E70C98-95EF-4734-AF77-BCEEA897D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3387725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78" name="Oval 66">
            <a:extLst>
              <a:ext uri="{FF2B5EF4-FFF2-40B4-BE49-F238E27FC236}">
                <a16:creationId xmlns:a16="http://schemas.microsoft.com/office/drawing/2014/main" id="{A54673D5-F8F4-47F1-BA1A-6436288D3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4256088"/>
            <a:ext cx="503237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79" name="Oval 67">
            <a:extLst>
              <a:ext uri="{FF2B5EF4-FFF2-40B4-BE49-F238E27FC236}">
                <a16:creationId xmlns:a16="http://schemas.microsoft.com/office/drawing/2014/main" id="{B0EA8E3B-20DF-498F-97F0-9E6A4D57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25926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80" name="Oval 68">
            <a:extLst>
              <a:ext uri="{FF2B5EF4-FFF2-40B4-BE49-F238E27FC236}">
                <a16:creationId xmlns:a16="http://schemas.microsoft.com/office/drawing/2014/main" id="{6F549FC6-566C-4ED0-8212-EF5CDD559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525" y="425926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81" name="Oval 69">
            <a:extLst>
              <a:ext uri="{FF2B5EF4-FFF2-40B4-BE49-F238E27FC236}">
                <a16:creationId xmlns:a16="http://schemas.microsoft.com/office/drawing/2014/main" id="{0D891615-4EB1-4DE0-91C5-50A0D1C4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568801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82" name="Oval 70">
            <a:extLst>
              <a:ext uri="{FF2B5EF4-FFF2-40B4-BE49-F238E27FC236}">
                <a16:creationId xmlns:a16="http://schemas.microsoft.com/office/drawing/2014/main" id="{BA7FFF62-B174-421F-80AA-41B786D50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708650"/>
            <a:ext cx="503238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83" name="Oval 71">
            <a:extLst>
              <a:ext uri="{FF2B5EF4-FFF2-40B4-BE49-F238E27FC236}">
                <a16:creationId xmlns:a16="http://schemas.microsoft.com/office/drawing/2014/main" id="{9ECA7E62-AAF7-472A-8DF4-B244F9658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5699125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84" name="Oval 72">
            <a:extLst>
              <a:ext uri="{FF2B5EF4-FFF2-40B4-BE49-F238E27FC236}">
                <a16:creationId xmlns:a16="http://schemas.microsoft.com/office/drawing/2014/main" id="{526445A8-F39A-4FDE-BCC7-1F4AEA27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5708650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85" name="Oval 73">
            <a:extLst>
              <a:ext uri="{FF2B5EF4-FFF2-40B4-BE49-F238E27FC236}">
                <a16:creationId xmlns:a16="http://schemas.microsoft.com/office/drawing/2014/main" id="{C1D37A37-8805-4A23-9461-0DCC6A6F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568801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86" name="Text Box 74">
            <a:extLst>
              <a:ext uri="{FF2B5EF4-FFF2-40B4-BE49-F238E27FC236}">
                <a16:creationId xmlns:a16="http://schemas.microsoft.com/office/drawing/2014/main" id="{E6E75B6E-BB23-4559-AA50-25ECB1EE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609850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</a:rPr>
              <a:t>  </a:t>
            </a:r>
            <a:r>
              <a:rPr lang="en-US" altLang="zh-CN" sz="2000" b="1">
                <a:solidFill>
                  <a:srgbClr val="F6002F"/>
                </a:solidFill>
              </a:rPr>
              <a:t> </a:t>
            </a:r>
            <a:r>
              <a:rPr lang="en-US" altLang="zh-CN" sz="2000" b="1">
                <a:solidFill>
                  <a:srgbClr val="1F1FF5"/>
                </a:solidFill>
              </a:rPr>
              <a:t>|        |    </a:t>
            </a:r>
            <a:endParaRPr lang="en-US" altLang="zh-CN" sz="2000"/>
          </a:p>
        </p:txBody>
      </p:sp>
      <p:sp>
        <p:nvSpPr>
          <p:cNvPr id="30766" name="Line 75">
            <a:extLst>
              <a:ext uri="{FF2B5EF4-FFF2-40B4-BE49-F238E27FC236}">
                <a16:creationId xmlns:a16="http://schemas.microsoft.com/office/drawing/2014/main" id="{5C532DA3-233A-4ACE-A939-F86E7C2F1C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2450" y="2636838"/>
            <a:ext cx="0" cy="3600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3788" name="Text Box 76">
            <a:extLst>
              <a:ext uri="{FF2B5EF4-FFF2-40B4-BE49-F238E27FC236}">
                <a16:creationId xmlns:a16="http://schemas.microsoft.com/office/drawing/2014/main" id="{4A4B99E9-4EFE-435C-B40B-556D6DB01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924175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B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16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45</a:t>
            </a:r>
          </a:p>
        </p:txBody>
      </p:sp>
      <p:sp>
        <p:nvSpPr>
          <p:cNvPr id="243789" name="Text Box 77">
            <a:extLst>
              <a:ext uri="{FF2B5EF4-FFF2-40B4-BE49-F238E27FC236}">
                <a16:creationId xmlns:a16="http://schemas.microsoft.com/office/drawing/2014/main" id="{6A75B3EB-F7CE-4D63-85BF-4C6C652A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244850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C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0  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0</a:t>
            </a:r>
          </a:p>
        </p:txBody>
      </p:sp>
      <p:sp>
        <p:nvSpPr>
          <p:cNvPr id="243790" name="Text Box 78">
            <a:extLst>
              <a:ext uri="{FF2B5EF4-FFF2-40B4-BE49-F238E27FC236}">
                <a16:creationId xmlns:a16="http://schemas.microsoft.com/office/drawing/2014/main" id="{FF65F492-789D-4A3A-9CAF-A965D333C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622550"/>
            <a:ext cx="165735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1F1FF5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A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0  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0</a:t>
            </a:r>
          </a:p>
        </p:txBody>
      </p:sp>
      <p:sp>
        <p:nvSpPr>
          <p:cNvPr id="243791" name="Text Box 79">
            <a:extLst>
              <a:ext uri="{FF2B5EF4-FFF2-40B4-BE49-F238E27FC236}">
                <a16:creationId xmlns:a16="http://schemas.microsoft.com/office/drawing/2014/main" id="{929DEC72-72BE-4618-9880-D5867D83E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573463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 E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16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45</a:t>
            </a:r>
          </a:p>
        </p:txBody>
      </p:sp>
      <p:sp>
        <p:nvSpPr>
          <p:cNvPr id="243792" name="Text Box 80">
            <a:extLst>
              <a:ext uri="{FF2B5EF4-FFF2-40B4-BE49-F238E27FC236}">
                <a16:creationId xmlns:a16="http://schemas.microsoft.com/office/drawing/2014/main" id="{70DDE654-BD1D-44EE-92FA-DA031F393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906838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 F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15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25</a:t>
            </a:r>
          </a:p>
        </p:txBody>
      </p:sp>
      <p:sp>
        <p:nvSpPr>
          <p:cNvPr id="243793" name="Text Box 81">
            <a:extLst>
              <a:ext uri="{FF2B5EF4-FFF2-40B4-BE49-F238E27FC236}">
                <a16:creationId xmlns:a16="http://schemas.microsoft.com/office/drawing/2014/main" id="{F61EC4EB-0B6F-4BF1-A4D9-0E3FCFD42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221163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G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0  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0</a:t>
            </a:r>
          </a:p>
        </p:txBody>
      </p:sp>
      <p:sp>
        <p:nvSpPr>
          <p:cNvPr id="243794" name="Text Box 82">
            <a:extLst>
              <a:ext uri="{FF2B5EF4-FFF2-40B4-BE49-F238E27FC236}">
                <a16:creationId xmlns:a16="http://schemas.microsoft.com/office/drawing/2014/main" id="{BA4A1E68-EFDC-46F1-B8FC-7B544AB48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533900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K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16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45</a:t>
            </a:r>
          </a:p>
        </p:txBody>
      </p:sp>
      <p:sp>
        <p:nvSpPr>
          <p:cNvPr id="243795" name="Text Box 83">
            <a:extLst>
              <a:ext uri="{FF2B5EF4-FFF2-40B4-BE49-F238E27FC236}">
                <a16:creationId xmlns:a16="http://schemas.microsoft.com/office/drawing/2014/main" id="{239202C5-F77F-43FD-886F-87B17474E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862513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 L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30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50</a:t>
            </a:r>
          </a:p>
        </p:txBody>
      </p:sp>
      <p:sp>
        <p:nvSpPr>
          <p:cNvPr id="243796" name="Text Box 84">
            <a:extLst>
              <a:ext uri="{FF2B5EF4-FFF2-40B4-BE49-F238E27FC236}">
                <a16:creationId xmlns:a16="http://schemas.microsoft.com/office/drawing/2014/main" id="{F91BE417-B99A-474A-B44B-51884E93B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176838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M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15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25</a:t>
            </a:r>
          </a:p>
        </p:txBody>
      </p:sp>
      <p:sp>
        <p:nvSpPr>
          <p:cNvPr id="243797" name="Text Box 85">
            <a:extLst>
              <a:ext uri="{FF2B5EF4-FFF2-40B4-BE49-F238E27FC236}">
                <a16:creationId xmlns:a16="http://schemas.microsoft.com/office/drawing/2014/main" id="{4FFDB9B5-2FC0-4201-83BF-6649922D8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491163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N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15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25</a:t>
            </a:r>
          </a:p>
        </p:txBody>
      </p:sp>
      <p:sp>
        <p:nvSpPr>
          <p:cNvPr id="243798" name="Text Box 86">
            <a:extLst>
              <a:ext uri="{FF2B5EF4-FFF2-40B4-BE49-F238E27FC236}">
                <a16:creationId xmlns:a16="http://schemas.microsoft.com/office/drawing/2014/main" id="{563462CF-64C2-4FED-984A-C0D3948A4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803900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O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0  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0</a:t>
            </a:r>
          </a:p>
        </p:txBody>
      </p:sp>
      <p:sp>
        <p:nvSpPr>
          <p:cNvPr id="30778" name="Rectangle 87">
            <a:extLst>
              <a:ext uri="{FF2B5EF4-FFF2-40B4-BE49-F238E27FC236}">
                <a16:creationId xmlns:a16="http://schemas.microsoft.com/office/drawing/2014/main" id="{AC09A0F4-C70C-4E36-86BD-812220226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3950"/>
            <a:ext cx="7272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8000" tIns="1908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6002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6002F"/>
                </a:solidFill>
                <a:latin typeface="Times New Roman" panose="02020603050405020304" pitchFamily="18" charset="0"/>
              </a:rPr>
              <a:t>队列式</a:t>
            </a:r>
            <a:r>
              <a:rPr lang="en-US" altLang="zh-CN" sz="2800" b="1">
                <a:solidFill>
                  <a:srgbClr val="F6002F"/>
                </a:solidFill>
                <a:latin typeface="Times New Roman" panose="02020603050405020304" pitchFamily="18" charset="0"/>
              </a:rPr>
              <a:t>(FIFO)</a:t>
            </a:r>
            <a:r>
              <a:rPr lang="zh-CN" altLang="en-US" sz="2800" b="1">
                <a:solidFill>
                  <a:srgbClr val="F6002F"/>
                </a:solidFill>
                <a:latin typeface="Times New Roman" panose="02020603050405020304" pitchFamily="18" charset="0"/>
              </a:rPr>
              <a:t>分支限界法</a:t>
            </a:r>
            <a:endParaRPr lang="en-US" altLang="zh-CN" sz="2800" b="1">
              <a:solidFill>
                <a:srgbClr val="F600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WordArt 7">
            <a:extLst>
              <a:ext uri="{FF2B5EF4-FFF2-40B4-BE49-F238E27FC236}">
                <a16:creationId xmlns:a16="http://schemas.microsoft.com/office/drawing/2014/main" id="{A28533E4-28BB-4FCA-AB0C-244B1C9EFDC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40631" y="14604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广度优先搜索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A49A7A-2FC6-4444-80EE-DA47019D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ADCC-FCC7-4928-8CC9-484B482BC4EF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811A61-AF4A-4276-B1C3-B5552E05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2AA6AB-3416-4436-8460-7C29ED6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656-DE81-4088-AEAD-A065F87DC071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3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43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43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43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43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243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4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4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4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243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43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4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4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243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243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4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4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24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243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243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4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4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4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4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243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243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75" grpId="0" animBg="1"/>
      <p:bldP spid="243775" grpId="1" animBg="1"/>
      <p:bldP spid="243776" grpId="0" animBg="1"/>
      <p:bldP spid="243776" grpId="1" animBg="1"/>
      <p:bldP spid="243777" grpId="0" animBg="1"/>
      <p:bldP spid="243777" grpId="1" animBg="1"/>
      <p:bldP spid="243778" grpId="0" animBg="1"/>
      <p:bldP spid="243778" grpId="1" animBg="1"/>
      <p:bldP spid="243779" grpId="0" animBg="1"/>
      <p:bldP spid="243779" grpId="1" animBg="1"/>
      <p:bldP spid="243780" grpId="0" animBg="1"/>
      <p:bldP spid="243780" grpId="1" animBg="1"/>
      <p:bldP spid="243781" grpId="0" animBg="1"/>
      <p:bldP spid="243782" grpId="0" animBg="1"/>
      <p:bldP spid="243783" grpId="0" animBg="1"/>
      <p:bldP spid="243784" grpId="0" animBg="1"/>
      <p:bldP spid="243785" grpId="0" animBg="1"/>
      <p:bldP spid="243786" grpId="0" animBg="1"/>
      <p:bldP spid="243786" grpId="1" animBg="1"/>
      <p:bldP spid="243788" grpId="0" animBg="1"/>
      <p:bldP spid="243788" grpId="1" animBg="1"/>
      <p:bldP spid="243789" grpId="0" animBg="1"/>
      <p:bldP spid="243789" grpId="1" animBg="1"/>
      <p:bldP spid="243790" grpId="0" animBg="1"/>
      <p:bldP spid="243790" grpId="1" animBg="1"/>
      <p:bldP spid="243791" grpId="0" animBg="1"/>
      <p:bldP spid="243791" grpId="1" animBg="1"/>
      <p:bldP spid="243792" grpId="0" animBg="1"/>
      <p:bldP spid="243792" grpId="1" animBg="1"/>
      <p:bldP spid="243793" grpId="0" animBg="1"/>
      <p:bldP spid="243793" grpId="1" animBg="1"/>
      <p:bldP spid="243794" grpId="0" animBg="1"/>
      <p:bldP spid="243795" grpId="0" animBg="1"/>
      <p:bldP spid="243796" grpId="0" animBg="1"/>
      <p:bldP spid="243797" grpId="0" animBg="1"/>
      <p:bldP spid="2437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>
            <a:extLst>
              <a:ext uri="{FF2B5EF4-FFF2-40B4-BE49-F238E27FC236}">
                <a16:creationId xmlns:a16="http://schemas.microsoft.com/office/drawing/2014/main" id="{2D6F9DCD-CDA4-4A51-8630-74A782A27A5E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95613"/>
            <a:ext cx="4464050" cy="2954337"/>
            <a:chOff x="1111" y="1433"/>
            <a:chExt cx="2812" cy="1861"/>
          </a:xfrm>
        </p:grpSpPr>
        <p:sp>
          <p:nvSpPr>
            <p:cNvPr id="31807" name="Line 3">
              <a:extLst>
                <a:ext uri="{FF2B5EF4-FFF2-40B4-BE49-F238E27FC236}">
                  <a16:creationId xmlns:a16="http://schemas.microsoft.com/office/drawing/2014/main" id="{1ECBF5A0-7611-4721-8B0F-2B7ABF9D4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480"/>
              <a:ext cx="499" cy="3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1808" name="Line 4">
              <a:extLst>
                <a:ext uri="{FF2B5EF4-FFF2-40B4-BE49-F238E27FC236}">
                  <a16:creationId xmlns:a16="http://schemas.microsoft.com/office/drawing/2014/main" id="{494CB3B8-C63C-4C3A-9541-72C0D221B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1842"/>
              <a:ext cx="544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1809" name="Line 5">
              <a:extLst>
                <a:ext uri="{FF2B5EF4-FFF2-40B4-BE49-F238E27FC236}">
                  <a16:creationId xmlns:a16="http://schemas.microsoft.com/office/drawing/2014/main" id="{8BF38D07-51F3-4D3A-B289-17D35AD80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1810" name="Line 6">
              <a:extLst>
                <a:ext uri="{FF2B5EF4-FFF2-40B4-BE49-F238E27FC236}">
                  <a16:creationId xmlns:a16="http://schemas.microsoft.com/office/drawing/2014/main" id="{C3C44847-C85E-4BAD-87A2-4F2E56A8A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1811" name="Line 7">
              <a:extLst>
                <a:ext uri="{FF2B5EF4-FFF2-40B4-BE49-F238E27FC236}">
                  <a16:creationId xmlns:a16="http://schemas.microsoft.com/office/drawing/2014/main" id="{89B1FBE3-8A59-4E3B-A92C-BB52EEAF5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1812" name="Line 8">
              <a:extLst>
                <a:ext uri="{FF2B5EF4-FFF2-40B4-BE49-F238E27FC236}">
                  <a16:creationId xmlns:a16="http://schemas.microsoft.com/office/drawing/2014/main" id="{C5B3FAAC-D3CA-4D1B-B3EC-27EB64169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1813" name="Line 9">
              <a:extLst>
                <a:ext uri="{FF2B5EF4-FFF2-40B4-BE49-F238E27FC236}">
                  <a16:creationId xmlns:a16="http://schemas.microsoft.com/office/drawing/2014/main" id="{8574D14B-D853-4034-B0E5-3C65A8F4C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1814" name="Line 10">
              <a:extLst>
                <a:ext uri="{FF2B5EF4-FFF2-40B4-BE49-F238E27FC236}">
                  <a16:creationId xmlns:a16="http://schemas.microsoft.com/office/drawing/2014/main" id="{B1E48D7F-2EF6-4B06-92DD-4D16778E5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1815" name="Line 11">
              <a:extLst>
                <a:ext uri="{FF2B5EF4-FFF2-40B4-BE49-F238E27FC236}">
                  <a16:creationId xmlns:a16="http://schemas.microsoft.com/office/drawing/2014/main" id="{987A365C-509A-4D83-90DD-5F0601DD6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1816" name="Line 12">
              <a:extLst>
                <a:ext uri="{FF2B5EF4-FFF2-40B4-BE49-F238E27FC236}">
                  <a16:creationId xmlns:a16="http://schemas.microsoft.com/office/drawing/2014/main" id="{2770D608-735D-4D34-B770-BC8F8E05A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1817" name="Line 13">
              <a:extLst>
                <a:ext uri="{FF2B5EF4-FFF2-40B4-BE49-F238E27FC236}">
                  <a16:creationId xmlns:a16="http://schemas.microsoft.com/office/drawing/2014/main" id="{3F844182-049A-4A98-85CC-3872C1103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2" y="1433"/>
              <a:ext cx="726" cy="4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1818" name="Line 14">
              <a:extLst>
                <a:ext uri="{FF2B5EF4-FFF2-40B4-BE49-F238E27FC236}">
                  <a16:creationId xmlns:a16="http://schemas.microsoft.com/office/drawing/2014/main" id="{296DC882-097A-4686-AEFF-77B689C83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8" y="1842"/>
              <a:ext cx="544" cy="5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1819" name="Line 15">
              <a:extLst>
                <a:ext uri="{FF2B5EF4-FFF2-40B4-BE49-F238E27FC236}">
                  <a16:creationId xmlns:a16="http://schemas.microsoft.com/office/drawing/2014/main" id="{E82D0FB9-4433-48C0-9AF1-6CA9C7A27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227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1820" name="Line 16">
              <a:extLst>
                <a:ext uri="{FF2B5EF4-FFF2-40B4-BE49-F238E27FC236}">
                  <a16:creationId xmlns:a16="http://schemas.microsoft.com/office/drawing/2014/main" id="{AB210354-3F6E-4561-B046-82FBFC451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842"/>
              <a:ext cx="272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31747" name="Group 17">
            <a:extLst>
              <a:ext uri="{FF2B5EF4-FFF2-40B4-BE49-F238E27FC236}">
                <a16:creationId xmlns:a16="http://schemas.microsoft.com/office/drawing/2014/main" id="{41602B6A-540C-497F-98F5-8C02EEB5F55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81300"/>
            <a:ext cx="4967287" cy="3384550"/>
            <a:chOff x="975" y="1298"/>
            <a:chExt cx="3129" cy="2132"/>
          </a:xfrm>
        </p:grpSpPr>
        <p:sp>
          <p:nvSpPr>
            <p:cNvPr id="31792" name="Oval 18">
              <a:extLst>
                <a:ext uri="{FF2B5EF4-FFF2-40B4-BE49-F238E27FC236}">
                  <a16:creationId xmlns:a16="http://schemas.microsoft.com/office/drawing/2014/main" id="{EF5364E1-5ED1-411B-A975-F764CE1B5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29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3" name="Oval 19">
              <a:extLst>
                <a:ext uri="{FF2B5EF4-FFF2-40B4-BE49-F238E27FC236}">
                  <a16:creationId xmlns:a16="http://schemas.microsoft.com/office/drawing/2014/main" id="{9792017E-0285-4BF6-A00A-899316B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4" name="Oval 20">
              <a:extLst>
                <a:ext uri="{FF2B5EF4-FFF2-40B4-BE49-F238E27FC236}">
                  <a16:creationId xmlns:a16="http://schemas.microsoft.com/office/drawing/2014/main" id="{C89B4B8A-8D6D-46CB-99C7-284D2691C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5" name="Oval 21">
              <a:extLst>
                <a:ext uri="{FF2B5EF4-FFF2-40B4-BE49-F238E27FC236}">
                  <a16:creationId xmlns:a16="http://schemas.microsoft.com/office/drawing/2014/main" id="{DEFD3CBA-3F78-43BA-A62F-02D1BCA4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6" name="Oval 22">
              <a:extLst>
                <a:ext uri="{FF2B5EF4-FFF2-40B4-BE49-F238E27FC236}">
                  <a16:creationId xmlns:a16="http://schemas.microsoft.com/office/drawing/2014/main" id="{7203C9D9-5663-48AF-BD87-6F3A04AA0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7" name="Oval 23">
              <a:extLst>
                <a:ext uri="{FF2B5EF4-FFF2-40B4-BE49-F238E27FC236}">
                  <a16:creationId xmlns:a16="http://schemas.microsoft.com/office/drawing/2014/main" id="{CBA2EA56-9412-411A-B0A7-5210DAA48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8" name="Oval 24">
              <a:extLst>
                <a:ext uri="{FF2B5EF4-FFF2-40B4-BE49-F238E27FC236}">
                  <a16:creationId xmlns:a16="http://schemas.microsoft.com/office/drawing/2014/main" id="{D2BD22B1-6684-4F96-B956-AFBA3CB9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9" name="Oval 25">
              <a:extLst>
                <a:ext uri="{FF2B5EF4-FFF2-40B4-BE49-F238E27FC236}">
                  <a16:creationId xmlns:a16="http://schemas.microsoft.com/office/drawing/2014/main" id="{FBC829F7-7AB8-4C01-8E76-3BAD9A3A4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0" name="Oval 26">
              <a:extLst>
                <a:ext uri="{FF2B5EF4-FFF2-40B4-BE49-F238E27FC236}">
                  <a16:creationId xmlns:a16="http://schemas.microsoft.com/office/drawing/2014/main" id="{A5FA9ED0-1319-47B6-9B2B-FEEC8EAEC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1" name="Oval 27">
              <a:extLst>
                <a:ext uri="{FF2B5EF4-FFF2-40B4-BE49-F238E27FC236}">
                  <a16:creationId xmlns:a16="http://schemas.microsoft.com/office/drawing/2014/main" id="{DEEC612D-8A9D-4350-899A-984AAEC51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2" name="Oval 28">
              <a:extLst>
                <a:ext uri="{FF2B5EF4-FFF2-40B4-BE49-F238E27FC236}">
                  <a16:creationId xmlns:a16="http://schemas.microsoft.com/office/drawing/2014/main" id="{389D7E63-3E79-471D-9C75-70BDE7B5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3" name="Oval 29">
              <a:extLst>
                <a:ext uri="{FF2B5EF4-FFF2-40B4-BE49-F238E27FC236}">
                  <a16:creationId xmlns:a16="http://schemas.microsoft.com/office/drawing/2014/main" id="{3CE78CDD-069E-4CF1-8793-C3088D30F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4" name="Oval 30">
              <a:extLst>
                <a:ext uri="{FF2B5EF4-FFF2-40B4-BE49-F238E27FC236}">
                  <a16:creationId xmlns:a16="http://schemas.microsoft.com/office/drawing/2014/main" id="{CF287772-EAF4-47C6-BA8E-EBDD2CCDB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5" name="Oval 31">
              <a:extLst>
                <a:ext uri="{FF2B5EF4-FFF2-40B4-BE49-F238E27FC236}">
                  <a16:creationId xmlns:a16="http://schemas.microsoft.com/office/drawing/2014/main" id="{DE962551-7B3F-42C0-BB10-1983D925A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6" name="Oval 32">
              <a:extLst>
                <a:ext uri="{FF2B5EF4-FFF2-40B4-BE49-F238E27FC236}">
                  <a16:creationId xmlns:a16="http://schemas.microsoft.com/office/drawing/2014/main" id="{BEA9EE52-E102-4A1D-B9B4-8F07EA89A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748" name="Text Box 33">
            <a:extLst>
              <a:ext uri="{FF2B5EF4-FFF2-40B4-BE49-F238E27FC236}">
                <a16:creationId xmlns:a16="http://schemas.microsoft.com/office/drawing/2014/main" id="{10F6CC87-4031-4B6E-988F-584E8CEA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27813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1749" name="Text Box 34">
            <a:extLst>
              <a:ext uri="{FF2B5EF4-FFF2-40B4-BE49-F238E27FC236}">
                <a16:creationId xmlns:a16="http://schemas.microsoft.com/office/drawing/2014/main" id="{92343D27-8B20-4D1C-A82F-9B7742620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1750" name="Text Box 35">
            <a:extLst>
              <a:ext uri="{FF2B5EF4-FFF2-40B4-BE49-F238E27FC236}">
                <a16:creationId xmlns:a16="http://schemas.microsoft.com/office/drawing/2014/main" id="{EFC32743-0113-4575-ABFB-4A1D1E5DB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1751" name="Text Box 36">
            <a:extLst>
              <a:ext uri="{FF2B5EF4-FFF2-40B4-BE49-F238E27FC236}">
                <a16:creationId xmlns:a16="http://schemas.microsoft.com/office/drawing/2014/main" id="{CE4D9E1E-95A8-48F3-8A14-78254699D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1752" name="Text Box 37">
            <a:extLst>
              <a:ext uri="{FF2B5EF4-FFF2-40B4-BE49-F238E27FC236}">
                <a16:creationId xmlns:a16="http://schemas.microsoft.com/office/drawing/2014/main" id="{BEA645D1-B69D-4FCF-9DD6-BB70A0FF8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1753" name="Text Box 38">
            <a:extLst>
              <a:ext uri="{FF2B5EF4-FFF2-40B4-BE49-F238E27FC236}">
                <a16:creationId xmlns:a16="http://schemas.microsoft.com/office/drawing/2014/main" id="{B3943C2A-C4EC-4531-9841-CB68E1691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1754" name="Text Box 39">
            <a:extLst>
              <a:ext uri="{FF2B5EF4-FFF2-40B4-BE49-F238E27FC236}">
                <a16:creationId xmlns:a16="http://schemas.microsoft.com/office/drawing/2014/main" id="{34EF8FBC-A579-4678-84C5-247E48BEC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1755" name="Text Box 40">
            <a:extLst>
              <a:ext uri="{FF2B5EF4-FFF2-40B4-BE49-F238E27FC236}">
                <a16:creationId xmlns:a16="http://schemas.microsoft.com/office/drawing/2014/main" id="{191F890A-6EA9-454C-AF6A-5D14AFF4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31756" name="Text Box 41">
            <a:extLst>
              <a:ext uri="{FF2B5EF4-FFF2-40B4-BE49-F238E27FC236}">
                <a16:creationId xmlns:a16="http://schemas.microsoft.com/office/drawing/2014/main" id="{640CED43-C8BF-4634-A54C-C39D1AB08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1757" name="Text Box 42">
            <a:extLst>
              <a:ext uri="{FF2B5EF4-FFF2-40B4-BE49-F238E27FC236}">
                <a16:creationId xmlns:a16="http://schemas.microsoft.com/office/drawing/2014/main" id="{9FF09E29-BBD6-4DF9-BF37-9F3AA488A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1758" name="Text Box 43">
            <a:extLst>
              <a:ext uri="{FF2B5EF4-FFF2-40B4-BE49-F238E27FC236}">
                <a16:creationId xmlns:a16="http://schemas.microsoft.com/office/drawing/2014/main" id="{A7E76D01-FB95-480F-A7E9-FB05102FB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31759" name="Text Box 44">
            <a:extLst>
              <a:ext uri="{FF2B5EF4-FFF2-40B4-BE49-F238E27FC236}">
                <a16:creationId xmlns:a16="http://schemas.microsoft.com/office/drawing/2014/main" id="{A7090A69-6576-44EF-9772-21E448412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1760" name="Text Box 45">
            <a:extLst>
              <a:ext uri="{FF2B5EF4-FFF2-40B4-BE49-F238E27FC236}">
                <a16:creationId xmlns:a16="http://schemas.microsoft.com/office/drawing/2014/main" id="{8454214D-7A86-496E-8CFE-649CE1DB3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1761" name="Text Box 46">
            <a:extLst>
              <a:ext uri="{FF2B5EF4-FFF2-40B4-BE49-F238E27FC236}">
                <a16:creationId xmlns:a16="http://schemas.microsoft.com/office/drawing/2014/main" id="{35CABF9B-B98C-429B-A23B-A8ADFF6EE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1762" name="Text Box 47">
            <a:extLst>
              <a:ext uri="{FF2B5EF4-FFF2-40B4-BE49-F238E27FC236}">
                <a16:creationId xmlns:a16="http://schemas.microsoft.com/office/drawing/2014/main" id="{1B4932D7-9675-4067-95E1-87F5C9A3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31763" name="Text Box 48">
            <a:extLst>
              <a:ext uri="{FF2B5EF4-FFF2-40B4-BE49-F238E27FC236}">
                <a16:creationId xmlns:a16="http://schemas.microsoft.com/office/drawing/2014/main" id="{ED3D91DB-A088-462B-A7DB-52970443F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64" name="Text Box 49">
            <a:extLst>
              <a:ext uri="{FF2B5EF4-FFF2-40B4-BE49-F238E27FC236}">
                <a16:creationId xmlns:a16="http://schemas.microsoft.com/office/drawing/2014/main" id="{2BB40399-C498-445E-BC4B-D6A4A97A617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04938" y="37179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65" name="Text Box 50">
            <a:extLst>
              <a:ext uri="{FF2B5EF4-FFF2-40B4-BE49-F238E27FC236}">
                <a16:creationId xmlns:a16="http://schemas.microsoft.com/office/drawing/2014/main" id="{B024CE79-0614-4A30-820B-2872C304F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9418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66" name="Text Box 51">
            <a:extLst>
              <a:ext uri="{FF2B5EF4-FFF2-40B4-BE49-F238E27FC236}">
                <a16:creationId xmlns:a16="http://schemas.microsoft.com/office/drawing/2014/main" id="{A1B48DCB-B6FC-4DB8-8B6F-F57C1F404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67" name="Text Box 52">
            <a:extLst>
              <a:ext uri="{FF2B5EF4-FFF2-40B4-BE49-F238E27FC236}">
                <a16:creationId xmlns:a16="http://schemas.microsoft.com/office/drawing/2014/main" id="{AAF20236-C1BC-407D-ABC0-49F603A45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68" name="Text Box 53">
            <a:extLst>
              <a:ext uri="{FF2B5EF4-FFF2-40B4-BE49-F238E27FC236}">
                <a16:creationId xmlns:a16="http://schemas.microsoft.com/office/drawing/2014/main" id="{E478F43C-35A4-4799-B3C7-8C75BD4C8F5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72000" y="50133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69" name="Text Box 54">
            <a:extLst>
              <a:ext uri="{FF2B5EF4-FFF2-40B4-BE49-F238E27FC236}">
                <a16:creationId xmlns:a16="http://schemas.microsoft.com/office/drawing/2014/main" id="{5F1B6729-9E3C-4377-A1AF-6C7F0D574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70" name="Text Box 55">
            <a:extLst>
              <a:ext uri="{FF2B5EF4-FFF2-40B4-BE49-F238E27FC236}">
                <a16:creationId xmlns:a16="http://schemas.microsoft.com/office/drawing/2014/main" id="{F33FC3A6-BE1B-4B7F-8974-DB54DBCE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71" name="Text Box 56">
            <a:extLst>
              <a:ext uri="{FF2B5EF4-FFF2-40B4-BE49-F238E27FC236}">
                <a16:creationId xmlns:a16="http://schemas.microsoft.com/office/drawing/2014/main" id="{EFC5740C-AF73-4C3B-A6C5-29D449392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8623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72" name="Text Box 57">
            <a:extLst>
              <a:ext uri="{FF2B5EF4-FFF2-40B4-BE49-F238E27FC236}">
                <a16:creationId xmlns:a16="http://schemas.microsoft.com/office/drawing/2014/main" id="{13285759-CAC4-4DBB-85FA-222F95C91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73" name="Text Box 58">
            <a:extLst>
              <a:ext uri="{FF2B5EF4-FFF2-40B4-BE49-F238E27FC236}">
                <a16:creationId xmlns:a16="http://schemas.microsoft.com/office/drawing/2014/main" id="{2F4732A1-1807-4A0F-ABC5-731C3E033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74" name="Text Box 59">
            <a:extLst>
              <a:ext uri="{FF2B5EF4-FFF2-40B4-BE49-F238E27FC236}">
                <a16:creationId xmlns:a16="http://schemas.microsoft.com/office/drawing/2014/main" id="{4648E2F6-BC4C-440A-A6BF-0F990A35E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75" name="Text Box 60">
            <a:extLst>
              <a:ext uri="{FF2B5EF4-FFF2-40B4-BE49-F238E27FC236}">
                <a16:creationId xmlns:a16="http://schemas.microsoft.com/office/drawing/2014/main" id="{CC4B8237-370A-472D-AA52-7218E3F94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76" name="Text Box 61">
            <a:extLst>
              <a:ext uri="{FF2B5EF4-FFF2-40B4-BE49-F238E27FC236}">
                <a16:creationId xmlns:a16="http://schemas.microsoft.com/office/drawing/2014/main" id="{323CCCB6-A5E6-415F-8603-59C494DE6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77" name="Rectangle 62">
            <a:extLst>
              <a:ext uri="{FF2B5EF4-FFF2-40B4-BE49-F238E27FC236}">
                <a16:creationId xmlns:a16="http://schemas.microsoft.com/office/drawing/2014/main" id="{01956D60-26B9-44E2-A4B2-EF0FA4176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73238"/>
            <a:ext cx="8496300" cy="1008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输入参数：</a:t>
            </a:r>
            <a:r>
              <a:rPr lang="en-US" altLang="zh-CN" sz="2200" b="1">
                <a:solidFill>
                  <a:srgbClr val="1F1FF5"/>
                </a:solidFill>
                <a:latin typeface="Times New Roman" panose="02020603050405020304" pitchFamily="18" charset="0"/>
              </a:rPr>
              <a:t>W=[16,15,15],P=[45,25,25], C=30</a:t>
            </a:r>
            <a:r>
              <a:rPr lang="zh-CN" altLang="en-US" sz="2200" b="1">
                <a:solidFill>
                  <a:srgbClr val="1F1FF5"/>
                </a:solidFill>
                <a:latin typeface="Times New Roman" panose="02020603050405020304" pitchFamily="18" charset="0"/>
              </a:rPr>
              <a:t>。</a:t>
            </a:r>
          </a:p>
          <a:p>
            <a:pPr marL="1793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问题的界空间</a:t>
            </a:r>
            <a:r>
              <a:rPr lang="zh-CN" altLang="en-US" sz="2200" b="1">
                <a:solidFill>
                  <a:srgbClr val="1F1FF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200" b="1">
                <a:solidFill>
                  <a:srgbClr val="1F1FF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(0,0,0), (0,1,0), (0,0,1), (1,0,0), (0,1,1), (1,0,1), (1,1,0), (1,1,1) }</a:t>
            </a:r>
            <a:endParaRPr lang="zh-CN" altLang="en-US" sz="2200" b="1">
              <a:solidFill>
                <a:srgbClr val="1F1FF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778" name="Oval 63">
            <a:extLst>
              <a:ext uri="{FF2B5EF4-FFF2-40B4-BE49-F238E27FC236}">
                <a16:creationId xmlns:a16="http://schemas.microsoft.com/office/drawing/2014/main" id="{3B84D208-CB4B-457A-866B-63C81574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568801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9" name="Oval 64">
            <a:extLst>
              <a:ext uri="{FF2B5EF4-FFF2-40B4-BE49-F238E27FC236}">
                <a16:creationId xmlns:a16="http://schemas.microsoft.com/office/drawing/2014/main" id="{42CA841A-93D9-43BA-86B1-181E4A03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708650"/>
            <a:ext cx="503238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0" name="Oval 65">
            <a:extLst>
              <a:ext uri="{FF2B5EF4-FFF2-40B4-BE49-F238E27FC236}">
                <a16:creationId xmlns:a16="http://schemas.microsoft.com/office/drawing/2014/main" id="{0A57E30A-E6DE-4614-A35F-E66DFDD8C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5699125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1" name="Oval 66">
            <a:extLst>
              <a:ext uri="{FF2B5EF4-FFF2-40B4-BE49-F238E27FC236}">
                <a16:creationId xmlns:a16="http://schemas.microsoft.com/office/drawing/2014/main" id="{106BDE41-ED6E-4A82-9E1C-D584313A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5708650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2" name="Oval 67">
            <a:extLst>
              <a:ext uri="{FF2B5EF4-FFF2-40B4-BE49-F238E27FC236}">
                <a16:creationId xmlns:a16="http://schemas.microsoft.com/office/drawing/2014/main" id="{D721A6F7-F703-482D-A9F2-0A7606782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568801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3" name="Line 68">
            <a:extLst>
              <a:ext uri="{FF2B5EF4-FFF2-40B4-BE49-F238E27FC236}">
                <a16:creationId xmlns:a16="http://schemas.microsoft.com/office/drawing/2014/main" id="{E38B06FF-C9A4-4A8F-8FFC-15047744C8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2450" y="2636838"/>
            <a:ext cx="0" cy="35290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1784" name="Text Box 69">
            <a:extLst>
              <a:ext uri="{FF2B5EF4-FFF2-40B4-BE49-F238E27FC236}">
                <a16:creationId xmlns:a16="http://schemas.microsoft.com/office/drawing/2014/main" id="{C6B49BD9-C8BF-41EB-8DCB-6A6D18190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533900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K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16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45</a:t>
            </a:r>
          </a:p>
        </p:txBody>
      </p:sp>
      <p:sp>
        <p:nvSpPr>
          <p:cNvPr id="31785" name="Text Box 70">
            <a:extLst>
              <a:ext uri="{FF2B5EF4-FFF2-40B4-BE49-F238E27FC236}">
                <a16:creationId xmlns:a16="http://schemas.microsoft.com/office/drawing/2014/main" id="{7EB92370-6787-4046-9437-350059252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862513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 L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30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50</a:t>
            </a:r>
          </a:p>
        </p:txBody>
      </p:sp>
      <p:sp>
        <p:nvSpPr>
          <p:cNvPr id="31786" name="Text Box 71">
            <a:extLst>
              <a:ext uri="{FF2B5EF4-FFF2-40B4-BE49-F238E27FC236}">
                <a16:creationId xmlns:a16="http://schemas.microsoft.com/office/drawing/2014/main" id="{2FA37A2C-9CE5-4C2F-928C-12D6BD83E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176838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M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15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25</a:t>
            </a:r>
          </a:p>
        </p:txBody>
      </p:sp>
      <p:sp>
        <p:nvSpPr>
          <p:cNvPr id="31787" name="Text Box 72">
            <a:extLst>
              <a:ext uri="{FF2B5EF4-FFF2-40B4-BE49-F238E27FC236}">
                <a16:creationId xmlns:a16="http://schemas.microsoft.com/office/drawing/2014/main" id="{54B21C78-AE99-4AA8-8F6B-F27D8EE4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491163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N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15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25</a:t>
            </a:r>
          </a:p>
        </p:txBody>
      </p:sp>
      <p:sp>
        <p:nvSpPr>
          <p:cNvPr id="31788" name="Text Box 73">
            <a:extLst>
              <a:ext uri="{FF2B5EF4-FFF2-40B4-BE49-F238E27FC236}">
                <a16:creationId xmlns:a16="http://schemas.microsoft.com/office/drawing/2014/main" id="{B54F5725-33AA-4218-8EA7-272133C4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803900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O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0  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0</a:t>
            </a:r>
          </a:p>
        </p:txBody>
      </p:sp>
      <p:sp>
        <p:nvSpPr>
          <p:cNvPr id="31789" name="AutoShape 74">
            <a:extLst>
              <a:ext uri="{FF2B5EF4-FFF2-40B4-BE49-F238E27FC236}">
                <a16:creationId xmlns:a16="http://schemas.microsoft.com/office/drawing/2014/main" id="{217C685F-71D6-4728-9552-230B09239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492375"/>
            <a:ext cx="2592387" cy="1368425"/>
          </a:xfrm>
          <a:prstGeom prst="cloudCallout">
            <a:avLst>
              <a:gd name="adj1" fmla="val 53921"/>
              <a:gd name="adj2" fmla="val 80625"/>
            </a:avLst>
          </a:prstGeom>
          <a:noFill/>
          <a:ln w="9525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F6002F"/>
                </a:solidFill>
              </a:rPr>
              <a:t>叶节点结束！</a:t>
            </a:r>
          </a:p>
        </p:txBody>
      </p:sp>
      <p:sp>
        <p:nvSpPr>
          <p:cNvPr id="31790" name="Rectangle 75">
            <a:extLst>
              <a:ext uri="{FF2B5EF4-FFF2-40B4-BE49-F238E27FC236}">
                <a16:creationId xmlns:a16="http://schemas.microsoft.com/office/drawing/2014/main" id="{67E9F079-AC73-4EC3-9D79-3B1218497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7272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8000" tIns="1908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6002F"/>
                </a:solidFill>
                <a:latin typeface="Times New Roman" panose="02020603050405020304" pitchFamily="18" charset="0"/>
              </a:rPr>
              <a:t>队列式</a:t>
            </a:r>
            <a:r>
              <a:rPr lang="en-US" altLang="zh-CN" sz="2800" b="1">
                <a:solidFill>
                  <a:srgbClr val="F6002F"/>
                </a:solidFill>
                <a:latin typeface="Times New Roman" panose="02020603050405020304" pitchFamily="18" charset="0"/>
              </a:rPr>
              <a:t>(FIFO)</a:t>
            </a:r>
            <a:r>
              <a:rPr lang="zh-CN" altLang="en-US" sz="2800" b="1">
                <a:solidFill>
                  <a:srgbClr val="F6002F"/>
                </a:solidFill>
                <a:latin typeface="Times New Roman" panose="02020603050405020304" pitchFamily="18" charset="0"/>
              </a:rPr>
              <a:t>分支限界法</a:t>
            </a:r>
            <a:endParaRPr lang="en-US" altLang="zh-CN" sz="2800" b="1">
              <a:solidFill>
                <a:srgbClr val="F600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WordArt 7">
            <a:extLst>
              <a:ext uri="{FF2B5EF4-FFF2-40B4-BE49-F238E27FC236}">
                <a16:creationId xmlns:a16="http://schemas.microsoft.com/office/drawing/2014/main" id="{A55FFA84-1B3F-409C-A594-4489B854942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40631" y="14604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广度优先搜索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228B61-DC47-49A7-81F6-03D923BD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32E8-BBBF-4EF3-9733-EC63C3E6DE15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358D4A-E248-4E2A-81D5-91140F6C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34D4E6-5F48-4B42-81BE-C6A2AFA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656-DE81-4088-AEAD-A065F87DC071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>
            <a:extLst>
              <a:ext uri="{FF2B5EF4-FFF2-40B4-BE49-F238E27FC236}">
                <a16:creationId xmlns:a16="http://schemas.microsoft.com/office/drawing/2014/main" id="{AC585BA2-766F-4AFE-944D-2C6CC45D7373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95613"/>
            <a:ext cx="4464050" cy="2954337"/>
            <a:chOff x="1111" y="1433"/>
            <a:chExt cx="2812" cy="1861"/>
          </a:xfrm>
        </p:grpSpPr>
        <p:sp>
          <p:nvSpPr>
            <p:cNvPr id="32833" name="Line 3">
              <a:extLst>
                <a:ext uri="{FF2B5EF4-FFF2-40B4-BE49-F238E27FC236}">
                  <a16:creationId xmlns:a16="http://schemas.microsoft.com/office/drawing/2014/main" id="{25C9B3D8-3AA3-4932-9505-470C7CE84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480"/>
              <a:ext cx="499" cy="3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2834" name="Line 4">
              <a:extLst>
                <a:ext uri="{FF2B5EF4-FFF2-40B4-BE49-F238E27FC236}">
                  <a16:creationId xmlns:a16="http://schemas.microsoft.com/office/drawing/2014/main" id="{6F013F5C-FADB-4099-9504-B6F04B64F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1842"/>
              <a:ext cx="544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2835" name="Line 5">
              <a:extLst>
                <a:ext uri="{FF2B5EF4-FFF2-40B4-BE49-F238E27FC236}">
                  <a16:creationId xmlns:a16="http://schemas.microsoft.com/office/drawing/2014/main" id="{78DE75E2-0CC8-4185-AEF5-BE64E92F3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2836" name="Line 6">
              <a:extLst>
                <a:ext uri="{FF2B5EF4-FFF2-40B4-BE49-F238E27FC236}">
                  <a16:creationId xmlns:a16="http://schemas.microsoft.com/office/drawing/2014/main" id="{17575028-7ED3-4ECA-8D16-B5AA2A301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2837" name="Line 7">
              <a:extLst>
                <a:ext uri="{FF2B5EF4-FFF2-40B4-BE49-F238E27FC236}">
                  <a16:creationId xmlns:a16="http://schemas.microsoft.com/office/drawing/2014/main" id="{2E9BE7D3-08C0-499E-9F68-74D0AEBF1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2838" name="Line 8">
              <a:extLst>
                <a:ext uri="{FF2B5EF4-FFF2-40B4-BE49-F238E27FC236}">
                  <a16:creationId xmlns:a16="http://schemas.microsoft.com/office/drawing/2014/main" id="{589E288F-5946-4870-914F-C9E2DD545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2839" name="Line 9">
              <a:extLst>
                <a:ext uri="{FF2B5EF4-FFF2-40B4-BE49-F238E27FC236}">
                  <a16:creationId xmlns:a16="http://schemas.microsoft.com/office/drawing/2014/main" id="{5C65CAC7-272D-406E-BD99-35F11481A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2840" name="Line 10">
              <a:extLst>
                <a:ext uri="{FF2B5EF4-FFF2-40B4-BE49-F238E27FC236}">
                  <a16:creationId xmlns:a16="http://schemas.microsoft.com/office/drawing/2014/main" id="{8AC0FB6A-EE34-4915-8D46-0130E7BAC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2841" name="Line 11">
              <a:extLst>
                <a:ext uri="{FF2B5EF4-FFF2-40B4-BE49-F238E27FC236}">
                  <a16:creationId xmlns:a16="http://schemas.microsoft.com/office/drawing/2014/main" id="{4AD3140C-B248-4360-B8FD-8A074AD42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2842" name="Line 12">
              <a:extLst>
                <a:ext uri="{FF2B5EF4-FFF2-40B4-BE49-F238E27FC236}">
                  <a16:creationId xmlns:a16="http://schemas.microsoft.com/office/drawing/2014/main" id="{F72F808F-1623-41F6-84B7-B2D013310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2843" name="Line 13">
              <a:extLst>
                <a:ext uri="{FF2B5EF4-FFF2-40B4-BE49-F238E27FC236}">
                  <a16:creationId xmlns:a16="http://schemas.microsoft.com/office/drawing/2014/main" id="{52C8AB78-9D7A-4145-AE3E-74E20E47D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2" y="1433"/>
              <a:ext cx="726" cy="4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2844" name="Line 14">
              <a:extLst>
                <a:ext uri="{FF2B5EF4-FFF2-40B4-BE49-F238E27FC236}">
                  <a16:creationId xmlns:a16="http://schemas.microsoft.com/office/drawing/2014/main" id="{2A98FEA6-4D3A-4D66-A7A5-D6577EA1F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8" y="1842"/>
              <a:ext cx="544" cy="5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2845" name="Line 15">
              <a:extLst>
                <a:ext uri="{FF2B5EF4-FFF2-40B4-BE49-F238E27FC236}">
                  <a16:creationId xmlns:a16="http://schemas.microsoft.com/office/drawing/2014/main" id="{5E75A7A6-87BD-4590-AE09-C8E4103C6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227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2846" name="Line 16">
              <a:extLst>
                <a:ext uri="{FF2B5EF4-FFF2-40B4-BE49-F238E27FC236}">
                  <a16:creationId xmlns:a16="http://schemas.microsoft.com/office/drawing/2014/main" id="{2D4321DE-232B-4E10-81F5-4EFAB6E22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842"/>
              <a:ext cx="272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32771" name="Group 17">
            <a:extLst>
              <a:ext uri="{FF2B5EF4-FFF2-40B4-BE49-F238E27FC236}">
                <a16:creationId xmlns:a16="http://schemas.microsoft.com/office/drawing/2014/main" id="{C305A24A-18E7-48D6-9CEE-9B35F1D8A3C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81300"/>
            <a:ext cx="4967287" cy="3384550"/>
            <a:chOff x="975" y="1298"/>
            <a:chExt cx="3129" cy="2132"/>
          </a:xfrm>
        </p:grpSpPr>
        <p:sp>
          <p:nvSpPr>
            <p:cNvPr id="32818" name="Oval 18">
              <a:extLst>
                <a:ext uri="{FF2B5EF4-FFF2-40B4-BE49-F238E27FC236}">
                  <a16:creationId xmlns:a16="http://schemas.microsoft.com/office/drawing/2014/main" id="{0E8C8C71-CCF5-4590-A835-17EAC2BB9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29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9" name="Oval 19">
              <a:extLst>
                <a:ext uri="{FF2B5EF4-FFF2-40B4-BE49-F238E27FC236}">
                  <a16:creationId xmlns:a16="http://schemas.microsoft.com/office/drawing/2014/main" id="{C8E8E9DA-89DD-4B44-9C83-700EC04C1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0" name="Oval 20">
              <a:extLst>
                <a:ext uri="{FF2B5EF4-FFF2-40B4-BE49-F238E27FC236}">
                  <a16:creationId xmlns:a16="http://schemas.microsoft.com/office/drawing/2014/main" id="{51C0717C-A8A2-4737-B210-AF3B90FF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1" name="Oval 21">
              <a:extLst>
                <a:ext uri="{FF2B5EF4-FFF2-40B4-BE49-F238E27FC236}">
                  <a16:creationId xmlns:a16="http://schemas.microsoft.com/office/drawing/2014/main" id="{2F7D521A-B7D3-4F63-BD40-315402991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2" name="Oval 22">
              <a:extLst>
                <a:ext uri="{FF2B5EF4-FFF2-40B4-BE49-F238E27FC236}">
                  <a16:creationId xmlns:a16="http://schemas.microsoft.com/office/drawing/2014/main" id="{AFA244FA-DB29-4652-8DC9-28B797B5D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3" name="Oval 23">
              <a:extLst>
                <a:ext uri="{FF2B5EF4-FFF2-40B4-BE49-F238E27FC236}">
                  <a16:creationId xmlns:a16="http://schemas.microsoft.com/office/drawing/2014/main" id="{09AB8327-01D4-410E-8277-7616838C2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4" name="Oval 24">
              <a:extLst>
                <a:ext uri="{FF2B5EF4-FFF2-40B4-BE49-F238E27FC236}">
                  <a16:creationId xmlns:a16="http://schemas.microsoft.com/office/drawing/2014/main" id="{66710BEA-D6C0-4322-84D8-4AB03BF7D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5" name="Oval 25">
              <a:extLst>
                <a:ext uri="{FF2B5EF4-FFF2-40B4-BE49-F238E27FC236}">
                  <a16:creationId xmlns:a16="http://schemas.microsoft.com/office/drawing/2014/main" id="{7007F824-84DC-4D2C-B715-BCD21EA7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6" name="Oval 26">
              <a:extLst>
                <a:ext uri="{FF2B5EF4-FFF2-40B4-BE49-F238E27FC236}">
                  <a16:creationId xmlns:a16="http://schemas.microsoft.com/office/drawing/2014/main" id="{F8BA161E-B871-45BF-8007-1C8649E25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7" name="Oval 27">
              <a:extLst>
                <a:ext uri="{FF2B5EF4-FFF2-40B4-BE49-F238E27FC236}">
                  <a16:creationId xmlns:a16="http://schemas.microsoft.com/office/drawing/2014/main" id="{D05D5A50-2A03-472E-962B-2FBEA59C8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8" name="Oval 28">
              <a:extLst>
                <a:ext uri="{FF2B5EF4-FFF2-40B4-BE49-F238E27FC236}">
                  <a16:creationId xmlns:a16="http://schemas.microsoft.com/office/drawing/2014/main" id="{1041C7F7-8018-4438-A43C-E13BD8B9C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9" name="Oval 29">
              <a:extLst>
                <a:ext uri="{FF2B5EF4-FFF2-40B4-BE49-F238E27FC236}">
                  <a16:creationId xmlns:a16="http://schemas.microsoft.com/office/drawing/2014/main" id="{4F7F9F7C-880A-4C4E-BC80-948F88DF6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30" name="Oval 30">
              <a:extLst>
                <a:ext uri="{FF2B5EF4-FFF2-40B4-BE49-F238E27FC236}">
                  <a16:creationId xmlns:a16="http://schemas.microsoft.com/office/drawing/2014/main" id="{842EFFAF-B0AB-4F03-8BC6-27184913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31" name="Oval 31">
              <a:extLst>
                <a:ext uri="{FF2B5EF4-FFF2-40B4-BE49-F238E27FC236}">
                  <a16:creationId xmlns:a16="http://schemas.microsoft.com/office/drawing/2014/main" id="{F0427AB8-0E6A-4FF9-BB82-4C2CDEF1B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32" name="Oval 32">
              <a:extLst>
                <a:ext uri="{FF2B5EF4-FFF2-40B4-BE49-F238E27FC236}">
                  <a16:creationId xmlns:a16="http://schemas.microsoft.com/office/drawing/2014/main" id="{10E09F08-D427-4E55-A3FD-33264346A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772" name="Text Box 33">
            <a:extLst>
              <a:ext uri="{FF2B5EF4-FFF2-40B4-BE49-F238E27FC236}">
                <a16:creationId xmlns:a16="http://schemas.microsoft.com/office/drawing/2014/main" id="{B1A2B6BF-B706-43DE-A3AF-C1B47510A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27813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2773" name="Text Box 34">
            <a:extLst>
              <a:ext uri="{FF2B5EF4-FFF2-40B4-BE49-F238E27FC236}">
                <a16:creationId xmlns:a16="http://schemas.microsoft.com/office/drawing/2014/main" id="{13F0D1BF-F6FF-4CD7-9F33-11EEEDBFF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774" name="Text Box 35">
            <a:extLst>
              <a:ext uri="{FF2B5EF4-FFF2-40B4-BE49-F238E27FC236}">
                <a16:creationId xmlns:a16="http://schemas.microsoft.com/office/drawing/2014/main" id="{AC9A5A02-6B55-40B0-961D-A1B56CD09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2775" name="Text Box 36">
            <a:extLst>
              <a:ext uri="{FF2B5EF4-FFF2-40B4-BE49-F238E27FC236}">
                <a16:creationId xmlns:a16="http://schemas.microsoft.com/office/drawing/2014/main" id="{767F5488-4142-4D91-AF9A-B98A7B681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2776" name="Text Box 37">
            <a:extLst>
              <a:ext uri="{FF2B5EF4-FFF2-40B4-BE49-F238E27FC236}">
                <a16:creationId xmlns:a16="http://schemas.microsoft.com/office/drawing/2014/main" id="{CF9FA0C4-9819-4D4E-8E48-98C01B15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2777" name="Text Box 38">
            <a:extLst>
              <a:ext uri="{FF2B5EF4-FFF2-40B4-BE49-F238E27FC236}">
                <a16:creationId xmlns:a16="http://schemas.microsoft.com/office/drawing/2014/main" id="{60E003DA-BB3C-4CEB-B618-9F5AD8392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2778" name="Text Box 39">
            <a:extLst>
              <a:ext uri="{FF2B5EF4-FFF2-40B4-BE49-F238E27FC236}">
                <a16:creationId xmlns:a16="http://schemas.microsoft.com/office/drawing/2014/main" id="{DC99D909-3E21-4A27-A11D-D65547555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2779" name="Text Box 40">
            <a:extLst>
              <a:ext uri="{FF2B5EF4-FFF2-40B4-BE49-F238E27FC236}">
                <a16:creationId xmlns:a16="http://schemas.microsoft.com/office/drawing/2014/main" id="{33531E70-2D9F-4DEC-BECB-1E9BA760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32780" name="Text Box 41">
            <a:extLst>
              <a:ext uri="{FF2B5EF4-FFF2-40B4-BE49-F238E27FC236}">
                <a16:creationId xmlns:a16="http://schemas.microsoft.com/office/drawing/2014/main" id="{B027DAB1-C203-4EBD-ABA6-AFF53C68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2781" name="Text Box 42">
            <a:extLst>
              <a:ext uri="{FF2B5EF4-FFF2-40B4-BE49-F238E27FC236}">
                <a16:creationId xmlns:a16="http://schemas.microsoft.com/office/drawing/2014/main" id="{DCBE7A76-5FFF-4DCA-B4D9-334AE6726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2782" name="Text Box 43">
            <a:extLst>
              <a:ext uri="{FF2B5EF4-FFF2-40B4-BE49-F238E27FC236}">
                <a16:creationId xmlns:a16="http://schemas.microsoft.com/office/drawing/2014/main" id="{D676DEB1-AFB3-4448-BDAC-D29FF2E5A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32783" name="Text Box 44">
            <a:extLst>
              <a:ext uri="{FF2B5EF4-FFF2-40B4-BE49-F238E27FC236}">
                <a16:creationId xmlns:a16="http://schemas.microsoft.com/office/drawing/2014/main" id="{F3886D96-B5F0-4B8F-9A92-6A53AF08E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2784" name="Text Box 45">
            <a:extLst>
              <a:ext uri="{FF2B5EF4-FFF2-40B4-BE49-F238E27FC236}">
                <a16:creationId xmlns:a16="http://schemas.microsoft.com/office/drawing/2014/main" id="{E9DD0E62-59AA-4510-893D-4F7DA6987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2785" name="Text Box 46">
            <a:extLst>
              <a:ext uri="{FF2B5EF4-FFF2-40B4-BE49-F238E27FC236}">
                <a16:creationId xmlns:a16="http://schemas.microsoft.com/office/drawing/2014/main" id="{80D01F27-2576-4100-AD31-8A10A214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2786" name="Text Box 47">
            <a:extLst>
              <a:ext uri="{FF2B5EF4-FFF2-40B4-BE49-F238E27FC236}">
                <a16:creationId xmlns:a16="http://schemas.microsoft.com/office/drawing/2014/main" id="{50F5E851-5B1D-4A1A-A6A6-78BC7AACA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32787" name="Text Box 48">
            <a:extLst>
              <a:ext uri="{FF2B5EF4-FFF2-40B4-BE49-F238E27FC236}">
                <a16:creationId xmlns:a16="http://schemas.microsoft.com/office/drawing/2014/main" id="{5AFB39BF-5547-48A2-9746-F6C1308C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88" name="Text Box 49">
            <a:extLst>
              <a:ext uri="{FF2B5EF4-FFF2-40B4-BE49-F238E27FC236}">
                <a16:creationId xmlns:a16="http://schemas.microsoft.com/office/drawing/2014/main" id="{F781CD56-C951-46EB-9FAC-E5CF0398210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04938" y="37179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89" name="Text Box 50">
            <a:extLst>
              <a:ext uri="{FF2B5EF4-FFF2-40B4-BE49-F238E27FC236}">
                <a16:creationId xmlns:a16="http://schemas.microsoft.com/office/drawing/2014/main" id="{C23ADE74-65DC-4921-BA61-30EEF02ED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9418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90" name="Text Box 51">
            <a:extLst>
              <a:ext uri="{FF2B5EF4-FFF2-40B4-BE49-F238E27FC236}">
                <a16:creationId xmlns:a16="http://schemas.microsoft.com/office/drawing/2014/main" id="{AB1B163C-E021-41EB-AEF1-3CE85752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91" name="Text Box 52">
            <a:extLst>
              <a:ext uri="{FF2B5EF4-FFF2-40B4-BE49-F238E27FC236}">
                <a16:creationId xmlns:a16="http://schemas.microsoft.com/office/drawing/2014/main" id="{193BD9E2-5BFE-43B9-B16B-6681E9AA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92" name="Text Box 53">
            <a:extLst>
              <a:ext uri="{FF2B5EF4-FFF2-40B4-BE49-F238E27FC236}">
                <a16:creationId xmlns:a16="http://schemas.microsoft.com/office/drawing/2014/main" id="{65443A25-05A1-4387-A547-AB07C901D2E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72000" y="50133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93" name="Text Box 54">
            <a:extLst>
              <a:ext uri="{FF2B5EF4-FFF2-40B4-BE49-F238E27FC236}">
                <a16:creationId xmlns:a16="http://schemas.microsoft.com/office/drawing/2014/main" id="{4B10B448-5142-441E-90A9-0F63ECC3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94" name="Text Box 55">
            <a:extLst>
              <a:ext uri="{FF2B5EF4-FFF2-40B4-BE49-F238E27FC236}">
                <a16:creationId xmlns:a16="http://schemas.microsoft.com/office/drawing/2014/main" id="{70CA6779-9BBB-4764-A1D9-64394F6C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795" name="Text Box 56">
            <a:extLst>
              <a:ext uri="{FF2B5EF4-FFF2-40B4-BE49-F238E27FC236}">
                <a16:creationId xmlns:a16="http://schemas.microsoft.com/office/drawing/2014/main" id="{62B3899E-A4B0-4727-9C3B-682B3641E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8623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796" name="Text Box 57">
            <a:extLst>
              <a:ext uri="{FF2B5EF4-FFF2-40B4-BE49-F238E27FC236}">
                <a16:creationId xmlns:a16="http://schemas.microsoft.com/office/drawing/2014/main" id="{60262C5B-7372-42F6-AF2F-C6E4D403B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797" name="Text Box 58">
            <a:extLst>
              <a:ext uri="{FF2B5EF4-FFF2-40B4-BE49-F238E27FC236}">
                <a16:creationId xmlns:a16="http://schemas.microsoft.com/office/drawing/2014/main" id="{AE0BA9BC-50FC-467A-8332-1C3C5E7D7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798" name="Text Box 59">
            <a:extLst>
              <a:ext uri="{FF2B5EF4-FFF2-40B4-BE49-F238E27FC236}">
                <a16:creationId xmlns:a16="http://schemas.microsoft.com/office/drawing/2014/main" id="{700C1395-FACE-4ED9-A207-F575D4FE7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799" name="Text Box 60">
            <a:extLst>
              <a:ext uri="{FF2B5EF4-FFF2-40B4-BE49-F238E27FC236}">
                <a16:creationId xmlns:a16="http://schemas.microsoft.com/office/drawing/2014/main" id="{D8ABD1BF-EBE0-4D66-B1CF-5C8256E24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800" name="Text Box 61">
            <a:extLst>
              <a:ext uri="{FF2B5EF4-FFF2-40B4-BE49-F238E27FC236}">
                <a16:creationId xmlns:a16="http://schemas.microsoft.com/office/drawing/2014/main" id="{2231CE92-0125-4CB8-99FC-FAE1BDDE3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801" name="Oval 63">
            <a:extLst>
              <a:ext uri="{FF2B5EF4-FFF2-40B4-BE49-F238E27FC236}">
                <a16:creationId xmlns:a16="http://schemas.microsoft.com/office/drawing/2014/main" id="{AB388F33-F5C8-4420-9816-7DF6B6665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568801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2" name="Oval 64">
            <a:extLst>
              <a:ext uri="{FF2B5EF4-FFF2-40B4-BE49-F238E27FC236}">
                <a16:creationId xmlns:a16="http://schemas.microsoft.com/office/drawing/2014/main" id="{03F6C3CD-FBAB-4552-8C10-2C8EC14DD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708650"/>
            <a:ext cx="503238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3" name="Oval 65">
            <a:extLst>
              <a:ext uri="{FF2B5EF4-FFF2-40B4-BE49-F238E27FC236}">
                <a16:creationId xmlns:a16="http://schemas.microsoft.com/office/drawing/2014/main" id="{3903FC91-09B5-474D-AC8C-8F546FA5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5699125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4" name="Oval 66">
            <a:extLst>
              <a:ext uri="{FF2B5EF4-FFF2-40B4-BE49-F238E27FC236}">
                <a16:creationId xmlns:a16="http://schemas.microsoft.com/office/drawing/2014/main" id="{FDF275DF-5DB5-46DF-89DA-AE9FA7CF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5708650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5" name="Oval 67">
            <a:extLst>
              <a:ext uri="{FF2B5EF4-FFF2-40B4-BE49-F238E27FC236}">
                <a16:creationId xmlns:a16="http://schemas.microsoft.com/office/drawing/2014/main" id="{2FD40A01-34E8-4D51-BFD6-C2836DDC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568801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6" name="Line 68">
            <a:extLst>
              <a:ext uri="{FF2B5EF4-FFF2-40B4-BE49-F238E27FC236}">
                <a16:creationId xmlns:a16="http://schemas.microsoft.com/office/drawing/2014/main" id="{DE508076-835A-4965-8861-AB7AAE740E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2450" y="2636838"/>
            <a:ext cx="0" cy="35290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2807" name="Text Box 69">
            <a:extLst>
              <a:ext uri="{FF2B5EF4-FFF2-40B4-BE49-F238E27FC236}">
                <a16:creationId xmlns:a16="http://schemas.microsoft.com/office/drawing/2014/main" id="{DCBD13CE-5328-4E1B-83F3-9FD8995E7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533900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K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16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45</a:t>
            </a:r>
          </a:p>
        </p:txBody>
      </p:sp>
      <p:sp>
        <p:nvSpPr>
          <p:cNvPr id="32808" name="Text Box 70">
            <a:extLst>
              <a:ext uri="{FF2B5EF4-FFF2-40B4-BE49-F238E27FC236}">
                <a16:creationId xmlns:a16="http://schemas.microsoft.com/office/drawing/2014/main" id="{73165805-0F0A-4FD9-AB19-11B225429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862513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 L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30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50</a:t>
            </a:r>
          </a:p>
        </p:txBody>
      </p:sp>
      <p:sp>
        <p:nvSpPr>
          <p:cNvPr id="32809" name="Text Box 71">
            <a:extLst>
              <a:ext uri="{FF2B5EF4-FFF2-40B4-BE49-F238E27FC236}">
                <a16:creationId xmlns:a16="http://schemas.microsoft.com/office/drawing/2014/main" id="{E5063390-1122-462E-BDAD-70DC42543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176838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M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15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25</a:t>
            </a:r>
          </a:p>
        </p:txBody>
      </p:sp>
      <p:sp>
        <p:nvSpPr>
          <p:cNvPr id="32810" name="Text Box 72">
            <a:extLst>
              <a:ext uri="{FF2B5EF4-FFF2-40B4-BE49-F238E27FC236}">
                <a16:creationId xmlns:a16="http://schemas.microsoft.com/office/drawing/2014/main" id="{293AE09C-1E6B-427B-861B-5914EE089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491163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  N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15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25</a:t>
            </a:r>
          </a:p>
        </p:txBody>
      </p:sp>
      <p:sp>
        <p:nvSpPr>
          <p:cNvPr id="32811" name="Text Box 73">
            <a:extLst>
              <a:ext uri="{FF2B5EF4-FFF2-40B4-BE49-F238E27FC236}">
                <a16:creationId xmlns:a16="http://schemas.microsoft.com/office/drawing/2014/main" id="{262FD33B-2360-4B92-A0F3-CFE80C458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803900"/>
            <a:ext cx="1657350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O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0  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0</a:t>
            </a:r>
          </a:p>
        </p:txBody>
      </p:sp>
      <p:sp>
        <p:nvSpPr>
          <p:cNvPr id="245834" name="Line 74">
            <a:extLst>
              <a:ext uri="{FF2B5EF4-FFF2-40B4-BE49-F238E27FC236}">
                <a16:creationId xmlns:a16="http://schemas.microsoft.com/office/drawing/2014/main" id="{5F586666-9C1B-4B07-BC75-F13830DD7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5949950"/>
            <a:ext cx="4897437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835" name="Line 75">
            <a:extLst>
              <a:ext uri="{FF2B5EF4-FFF2-40B4-BE49-F238E27FC236}">
                <a16:creationId xmlns:a16="http://schemas.microsoft.com/office/drawing/2014/main" id="{9D303C81-40FB-47FF-A6D1-8F7B07827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4508500"/>
            <a:ext cx="4537075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5836" name="Line 76">
            <a:extLst>
              <a:ext uri="{FF2B5EF4-FFF2-40B4-BE49-F238E27FC236}">
                <a16:creationId xmlns:a16="http://schemas.microsoft.com/office/drawing/2014/main" id="{1516D384-C055-4735-B6D7-AD9AEEC83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644900"/>
            <a:ext cx="3743325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2816" name="Rectangle 84">
            <a:extLst>
              <a:ext uri="{FF2B5EF4-FFF2-40B4-BE49-F238E27FC236}">
                <a16:creationId xmlns:a16="http://schemas.microsoft.com/office/drawing/2014/main" id="{EBFA75FA-DD3A-4026-BAB7-354E34ED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44675"/>
            <a:ext cx="84963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输入参数：</a:t>
            </a:r>
            <a:r>
              <a:rPr lang="en-US" altLang="zh-CN" sz="2200" b="1">
                <a:solidFill>
                  <a:srgbClr val="1F1FF5"/>
                </a:solidFill>
                <a:latin typeface="Times New Roman" panose="02020603050405020304" pitchFamily="18" charset="0"/>
              </a:rPr>
              <a:t>W=[16,15,15],P=[45,25,25], C=30</a:t>
            </a:r>
            <a:r>
              <a:rPr lang="zh-CN" altLang="en-US" sz="2200" b="1">
                <a:solidFill>
                  <a:srgbClr val="1F1FF5"/>
                </a:solidFill>
                <a:latin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问题的界空间</a:t>
            </a:r>
            <a:r>
              <a:rPr lang="zh-CN" altLang="en-US" sz="2200" b="1">
                <a:solidFill>
                  <a:srgbClr val="1F1FF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200" b="1">
                <a:solidFill>
                  <a:srgbClr val="1F1FF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(0,0,0), (0,1,0), (0,0,1), (1,0,0), (0,1,1), (1,0,1), (1,1,0), (1,1,1) }</a:t>
            </a:r>
            <a:endParaRPr lang="zh-CN" altLang="en-US" sz="2200" b="1">
              <a:solidFill>
                <a:srgbClr val="1F1FF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817" name="Rectangle 85">
            <a:extLst>
              <a:ext uri="{FF2B5EF4-FFF2-40B4-BE49-F238E27FC236}">
                <a16:creationId xmlns:a16="http://schemas.microsoft.com/office/drawing/2014/main" id="{3F1496D9-56E8-4BE5-8E51-2A05C21E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196975"/>
            <a:ext cx="7272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8000" tIns="1908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6002F"/>
                </a:solidFill>
                <a:latin typeface="Times New Roman" panose="02020603050405020304" pitchFamily="18" charset="0"/>
              </a:rPr>
              <a:t>队列式</a:t>
            </a:r>
            <a:r>
              <a:rPr lang="en-US" altLang="zh-CN" sz="2800" b="1">
                <a:solidFill>
                  <a:srgbClr val="F6002F"/>
                </a:solidFill>
                <a:latin typeface="Times New Roman" panose="02020603050405020304" pitchFamily="18" charset="0"/>
              </a:rPr>
              <a:t>(FIFO)</a:t>
            </a:r>
            <a:r>
              <a:rPr lang="zh-CN" altLang="en-US" sz="2800" b="1">
                <a:solidFill>
                  <a:srgbClr val="F6002F"/>
                </a:solidFill>
                <a:latin typeface="Times New Roman" panose="02020603050405020304" pitchFamily="18" charset="0"/>
              </a:rPr>
              <a:t>分支限界法</a:t>
            </a:r>
            <a:endParaRPr lang="en-US" altLang="zh-CN" sz="2800" b="1">
              <a:solidFill>
                <a:srgbClr val="F600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" name="WordArt 7">
            <a:extLst>
              <a:ext uri="{FF2B5EF4-FFF2-40B4-BE49-F238E27FC236}">
                <a16:creationId xmlns:a16="http://schemas.microsoft.com/office/drawing/2014/main" id="{1F7D210E-ED3C-46A3-9D92-E82212E5B5E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40631" y="14604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广度优先搜索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C48B8D-4BBF-4561-AE6D-7B21ABC8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C547-8F51-4FBA-8656-AB8268140C8B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A22EB9-C25A-4F8E-8379-98543C3A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EF0F1-6CEE-4B8E-BF25-3840303B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656-DE81-4088-AEAD-A065F87DC071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CFFA-4BF0-4DC2-9EFA-8CF1D8D3519B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609600" y="1488976"/>
            <a:ext cx="685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527192" y="980728"/>
            <a:ext cx="8077256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分支限界法的搜索策略是：在扩展结点处，先生成其所有的儿子结点（分支），然后再从当前的活结点表中选择下一个扩展对点。为了有效地选择下一扩展结点，以加速搜索的进程，在每一活结点处，计算一个函数值（限界），并根据这些已计算出的函数值，从当前活结点表中选择一个最有利的结点作为扩展结点，使搜索朝着解空间树上有最优解的分支推进，以便尽快地找出一个最优解。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分支限界法常以广度优先或以最小耗费（最大效益）优先的方式搜索问题的解空间树（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子集树或排列树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lang="zh-CN" altLang="en-US" sz="200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在搜索问题的解空间树时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每一个活结点只有一次机会成为扩展结点。</a:t>
            </a:r>
            <a:endParaRPr lang="en-US" altLang="zh-CN" sz="2000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活结点一旦成为扩展结点，就一次性产生其所有儿子结点。</a:t>
            </a:r>
            <a:endParaRPr lang="en-US" altLang="zh-CN" sz="2000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在这些儿子结点中，那些导致不可行解或导致非最优解的儿子结点被舍弃，其余儿子结点被子加入活结点表中。</a:t>
            </a:r>
            <a:endParaRPr lang="en-US" altLang="zh-CN" sz="2000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从活结点表中取下一结点成为当前扩展结点，并重复上述结点扩展过程。</a:t>
            </a:r>
            <a:endParaRPr lang="en-US" altLang="zh-CN" sz="2000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一直持续到找到所求的解或活结点表为空时为止。</a:t>
            </a:r>
            <a:endParaRPr lang="zh-CN" altLang="en-US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4B79DC3-F25A-4D7E-966A-FC7C9565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-84530"/>
            <a:ext cx="7772400" cy="84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分支限界法的一般过程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4E0A40-E759-4D16-B22B-C4B93A45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5B45-9035-45E1-BE8C-3CEC0A5202A9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9FBCBB-201D-411C-8B29-E34BAB75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</p:spTree>
    <p:extLst>
      <p:ext uri="{BB962C8B-B14F-4D97-AF65-F5344CB8AC3E}">
        <p14:creationId xmlns:p14="http://schemas.microsoft.com/office/powerpoint/2010/main" val="167361849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>
            <a:extLst>
              <a:ext uri="{FF2B5EF4-FFF2-40B4-BE49-F238E27FC236}">
                <a16:creationId xmlns:a16="http://schemas.microsoft.com/office/drawing/2014/main" id="{9E8EA755-FE0F-455E-B3ED-CE2FEBC7EC11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81300"/>
            <a:ext cx="4968875" cy="3384550"/>
            <a:chOff x="431" y="1752"/>
            <a:chExt cx="3130" cy="2132"/>
          </a:xfrm>
        </p:grpSpPr>
        <p:grpSp>
          <p:nvGrpSpPr>
            <p:cNvPr id="8197" name="Group 2">
              <a:extLst>
                <a:ext uri="{FF2B5EF4-FFF2-40B4-BE49-F238E27FC236}">
                  <a16:creationId xmlns:a16="http://schemas.microsoft.com/office/drawing/2014/main" id="{CF60981B-3E0F-4979-A2F4-B4D3BC9B8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887"/>
              <a:ext cx="2812" cy="1861"/>
              <a:chOff x="1111" y="1433"/>
              <a:chExt cx="2812" cy="1861"/>
            </a:xfrm>
          </p:grpSpPr>
          <p:sp>
            <p:nvSpPr>
              <p:cNvPr id="8243" name="Line 3">
                <a:extLst>
                  <a:ext uri="{FF2B5EF4-FFF2-40B4-BE49-F238E27FC236}">
                    <a16:creationId xmlns:a16="http://schemas.microsoft.com/office/drawing/2014/main" id="{673EC01F-C78E-4D8A-B014-15E3B1A51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7" y="1480"/>
                <a:ext cx="499" cy="36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8244" name="Line 4">
                <a:extLst>
                  <a:ext uri="{FF2B5EF4-FFF2-40B4-BE49-F238E27FC236}">
                    <a16:creationId xmlns:a16="http://schemas.microsoft.com/office/drawing/2014/main" id="{314CF25D-53F7-41D2-BBFE-AB4675A9E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8" y="1842"/>
                <a:ext cx="544" cy="54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8245" name="Line 5">
                <a:extLst>
                  <a:ext uri="{FF2B5EF4-FFF2-40B4-BE49-F238E27FC236}">
                    <a16:creationId xmlns:a16="http://schemas.microsoft.com/office/drawing/2014/main" id="{06FC4C5B-2682-4E45-A00D-8AF79E912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1" y="2387"/>
                <a:ext cx="227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8246" name="Line 6">
                <a:extLst>
                  <a:ext uri="{FF2B5EF4-FFF2-40B4-BE49-F238E27FC236}">
                    <a16:creationId xmlns:a16="http://schemas.microsoft.com/office/drawing/2014/main" id="{E9044D75-FBBD-4BD0-BCF2-B7F074916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2387"/>
                <a:ext cx="136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8247" name="Line 7">
                <a:extLst>
                  <a:ext uri="{FF2B5EF4-FFF2-40B4-BE49-F238E27FC236}">
                    <a16:creationId xmlns:a16="http://schemas.microsoft.com/office/drawing/2014/main" id="{12B6AC94-9AC9-4C1C-8C72-49F365A71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2387"/>
                <a:ext cx="227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8248" name="Line 8">
                <a:extLst>
                  <a:ext uri="{FF2B5EF4-FFF2-40B4-BE49-F238E27FC236}">
                    <a16:creationId xmlns:a16="http://schemas.microsoft.com/office/drawing/2014/main" id="{A336CF83-19DB-43A1-811D-1F14001CC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387"/>
                <a:ext cx="136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8249" name="Line 9">
                <a:extLst>
                  <a:ext uri="{FF2B5EF4-FFF2-40B4-BE49-F238E27FC236}">
                    <a16:creationId xmlns:a16="http://schemas.microsoft.com/office/drawing/2014/main" id="{EDFC1585-C08C-4F04-9ADA-3F9657344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9" y="2387"/>
                <a:ext cx="227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8250" name="Line 10">
                <a:extLst>
                  <a:ext uri="{FF2B5EF4-FFF2-40B4-BE49-F238E27FC236}">
                    <a16:creationId xmlns:a16="http://schemas.microsoft.com/office/drawing/2014/main" id="{D25C8978-5738-450E-9932-5AE2C837A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2387"/>
                <a:ext cx="136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8251" name="Line 11">
                <a:extLst>
                  <a:ext uri="{FF2B5EF4-FFF2-40B4-BE49-F238E27FC236}">
                    <a16:creationId xmlns:a16="http://schemas.microsoft.com/office/drawing/2014/main" id="{13ED591F-DD22-4DED-8BF5-C120E8D8E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0" y="2387"/>
                <a:ext cx="227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8252" name="Line 12">
                <a:extLst>
                  <a:ext uri="{FF2B5EF4-FFF2-40B4-BE49-F238E27FC236}">
                    <a16:creationId xmlns:a16="http://schemas.microsoft.com/office/drawing/2014/main" id="{DDEDF1F4-0821-4A53-BD95-92C9DD0FE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387"/>
                <a:ext cx="136" cy="90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8253" name="Line 13">
                <a:extLst>
                  <a:ext uri="{FF2B5EF4-FFF2-40B4-BE49-F238E27FC236}">
                    <a16:creationId xmlns:a16="http://schemas.microsoft.com/office/drawing/2014/main" id="{E147CA58-17B6-4C0A-BD40-C2A1B518E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72" y="1433"/>
                <a:ext cx="726" cy="40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8254" name="Line 14">
                <a:extLst>
                  <a:ext uri="{FF2B5EF4-FFF2-40B4-BE49-F238E27FC236}">
                    <a16:creationId xmlns:a16="http://schemas.microsoft.com/office/drawing/2014/main" id="{E37C7FB6-311D-41F7-B0DD-4365B78E1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98" y="1842"/>
                <a:ext cx="544" cy="54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8255" name="Line 15">
                <a:extLst>
                  <a:ext uri="{FF2B5EF4-FFF2-40B4-BE49-F238E27FC236}">
                    <a16:creationId xmlns:a16="http://schemas.microsoft.com/office/drawing/2014/main" id="{B298FDB7-70F4-4BAC-988A-5C7715F5E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82" y="1842"/>
                <a:ext cx="227" cy="54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8256" name="Line 16">
                <a:extLst>
                  <a:ext uri="{FF2B5EF4-FFF2-40B4-BE49-F238E27FC236}">
                    <a16:creationId xmlns:a16="http://schemas.microsoft.com/office/drawing/2014/main" id="{46A8B5D2-E998-4719-B5F4-BC715ADD6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5" y="1842"/>
                <a:ext cx="272" cy="54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endParaRPr lang="zh-CN" altLang="en-US"/>
              </a:p>
            </p:txBody>
          </p:sp>
        </p:grpSp>
        <p:grpSp>
          <p:nvGrpSpPr>
            <p:cNvPr id="8198" name="Group 21">
              <a:extLst>
                <a:ext uri="{FF2B5EF4-FFF2-40B4-BE49-F238E27FC236}">
                  <a16:creationId xmlns:a16="http://schemas.microsoft.com/office/drawing/2014/main" id="{ADE19FC6-263B-42BC-AC98-E77CB7C58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752"/>
              <a:ext cx="3129" cy="2132"/>
              <a:chOff x="975" y="1298"/>
              <a:chExt cx="3129" cy="2132"/>
            </a:xfrm>
          </p:grpSpPr>
          <p:sp>
            <p:nvSpPr>
              <p:cNvPr id="8228" name="Oval 22">
                <a:extLst>
                  <a:ext uri="{FF2B5EF4-FFF2-40B4-BE49-F238E27FC236}">
                    <a16:creationId xmlns:a16="http://schemas.microsoft.com/office/drawing/2014/main" id="{7BC1FE77-B3C0-4522-B0EE-29FF20AD0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129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29" name="Oval 23">
                <a:extLst>
                  <a:ext uri="{FF2B5EF4-FFF2-40B4-BE49-F238E27FC236}">
                    <a16:creationId xmlns:a16="http://schemas.microsoft.com/office/drawing/2014/main" id="{DD536B70-284D-46DC-8104-978415B9D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707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0" name="Oval 24">
                <a:extLst>
                  <a:ext uri="{FF2B5EF4-FFF2-40B4-BE49-F238E27FC236}">
                    <a16:creationId xmlns:a16="http://schemas.microsoft.com/office/drawing/2014/main" id="{5186A453-2A32-42DE-9819-9CE61CF74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2251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1" name="Oval 25">
                <a:extLst>
                  <a:ext uri="{FF2B5EF4-FFF2-40B4-BE49-F238E27FC236}">
                    <a16:creationId xmlns:a16="http://schemas.microsoft.com/office/drawing/2014/main" id="{05B0A63B-78EB-43CB-9DA9-F5F4A476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2" name="Oval 26">
                <a:extLst>
                  <a:ext uri="{FF2B5EF4-FFF2-40B4-BE49-F238E27FC236}">
                    <a16:creationId xmlns:a16="http://schemas.microsoft.com/office/drawing/2014/main" id="{0AE8537D-3D0F-4EB8-9B3B-939EDD599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1707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3" name="Oval 27">
                <a:extLst>
                  <a:ext uri="{FF2B5EF4-FFF2-40B4-BE49-F238E27FC236}">
                    <a16:creationId xmlns:a16="http://schemas.microsoft.com/office/drawing/2014/main" id="{DD7B3389-5C4D-4D14-A6BD-3EDEA0383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2251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4" name="Oval 28">
                <a:extLst>
                  <a:ext uri="{FF2B5EF4-FFF2-40B4-BE49-F238E27FC236}">
                    <a16:creationId xmlns:a16="http://schemas.microsoft.com/office/drawing/2014/main" id="{C0D185AD-8114-481B-820D-EDC3DA46E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251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5" name="Oval 29">
                <a:extLst>
                  <a:ext uri="{FF2B5EF4-FFF2-40B4-BE49-F238E27FC236}">
                    <a16:creationId xmlns:a16="http://schemas.microsoft.com/office/drawing/2014/main" id="{F09BF763-8A2C-40B4-9D62-17CC80366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6" name="Oval 30">
                <a:extLst>
                  <a:ext uri="{FF2B5EF4-FFF2-40B4-BE49-F238E27FC236}">
                    <a16:creationId xmlns:a16="http://schemas.microsoft.com/office/drawing/2014/main" id="{5139D60E-DC07-451C-87E9-B9F172C23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7" name="Oval 31">
                <a:extLst>
                  <a:ext uri="{FF2B5EF4-FFF2-40B4-BE49-F238E27FC236}">
                    <a16:creationId xmlns:a16="http://schemas.microsoft.com/office/drawing/2014/main" id="{75C28E9C-135F-42D8-BC49-F8353F757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8" name="Oval 32">
                <a:extLst>
                  <a:ext uri="{FF2B5EF4-FFF2-40B4-BE49-F238E27FC236}">
                    <a16:creationId xmlns:a16="http://schemas.microsoft.com/office/drawing/2014/main" id="{8E4F2508-55A1-41BC-9C33-7A2412536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9" name="Oval 33">
                <a:extLst>
                  <a:ext uri="{FF2B5EF4-FFF2-40B4-BE49-F238E27FC236}">
                    <a16:creationId xmlns:a16="http://schemas.microsoft.com/office/drawing/2014/main" id="{C7394D99-9ACC-43D9-9DA7-C40940486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9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40" name="Oval 34">
                <a:extLst>
                  <a:ext uri="{FF2B5EF4-FFF2-40B4-BE49-F238E27FC236}">
                    <a16:creationId xmlns:a16="http://schemas.microsoft.com/office/drawing/2014/main" id="{BA87D069-2FE5-4235-8519-673D19884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41" name="Oval 35">
                <a:extLst>
                  <a:ext uri="{FF2B5EF4-FFF2-40B4-BE49-F238E27FC236}">
                    <a16:creationId xmlns:a16="http://schemas.microsoft.com/office/drawing/2014/main" id="{9BF9763D-AEB2-4F74-8558-48FA330C2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42" name="Oval 36">
                <a:extLst>
                  <a:ext uri="{FF2B5EF4-FFF2-40B4-BE49-F238E27FC236}">
                    <a16:creationId xmlns:a16="http://schemas.microsoft.com/office/drawing/2014/main" id="{5C0FA311-DD44-493C-BFAF-E22BA6D98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3158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199" name="Text Box 37">
              <a:extLst>
                <a:ext uri="{FF2B5EF4-FFF2-40B4-BE49-F238E27FC236}">
                  <a16:creationId xmlns:a16="http://schemas.microsoft.com/office/drawing/2014/main" id="{255E913F-B1B2-4591-A02F-771A134FF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75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00" name="Text Box 38">
              <a:extLst>
                <a:ext uri="{FF2B5EF4-FFF2-40B4-BE49-F238E27FC236}">
                  <a16:creationId xmlns:a16="http://schemas.microsoft.com/office/drawing/2014/main" id="{E2C204E1-31AD-4B5C-A11F-3EDC1B571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16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01" name="Text Box 39">
              <a:extLst>
                <a:ext uri="{FF2B5EF4-FFF2-40B4-BE49-F238E27FC236}">
                  <a16:creationId xmlns:a16="http://schemas.microsoft.com/office/drawing/2014/main" id="{5693049D-D4AE-4A7A-BD57-90D3569AA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16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202" name="Text Box 40">
              <a:extLst>
                <a:ext uri="{FF2B5EF4-FFF2-40B4-BE49-F238E27FC236}">
                  <a16:creationId xmlns:a16="http://schemas.microsoft.com/office/drawing/2014/main" id="{E987824A-52AB-482B-930B-16799D82E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203" name="Text Box 41">
              <a:extLst>
                <a:ext uri="{FF2B5EF4-FFF2-40B4-BE49-F238E27FC236}">
                  <a16:creationId xmlns:a16="http://schemas.microsoft.com/office/drawing/2014/main" id="{AD6FBEF2-99FD-4296-97B7-AADAFBEF1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04" name="Text Box 42">
              <a:extLst>
                <a:ext uri="{FF2B5EF4-FFF2-40B4-BE49-F238E27FC236}">
                  <a16:creationId xmlns:a16="http://schemas.microsoft.com/office/drawing/2014/main" id="{41E1CAAC-AC77-4268-B5F9-64E485E3C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205" name="Text Box 43">
              <a:extLst>
                <a:ext uri="{FF2B5EF4-FFF2-40B4-BE49-F238E27FC236}">
                  <a16:creationId xmlns:a16="http://schemas.microsoft.com/office/drawing/2014/main" id="{496EBA2B-7E9D-4C47-8F9D-7ED2A8155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206" name="Text Box 44">
              <a:extLst>
                <a:ext uri="{FF2B5EF4-FFF2-40B4-BE49-F238E27FC236}">
                  <a16:creationId xmlns:a16="http://schemas.microsoft.com/office/drawing/2014/main" id="{388EC16E-788C-426E-9069-3AD7EB00A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207" name="Text Box 45">
              <a:extLst>
                <a:ext uri="{FF2B5EF4-FFF2-40B4-BE49-F238E27FC236}">
                  <a16:creationId xmlns:a16="http://schemas.microsoft.com/office/drawing/2014/main" id="{C599CDEB-BA91-48D8-9FD6-FE5CBE94F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208" name="Text Box 46">
              <a:extLst>
                <a:ext uri="{FF2B5EF4-FFF2-40B4-BE49-F238E27FC236}">
                  <a16:creationId xmlns:a16="http://schemas.microsoft.com/office/drawing/2014/main" id="{81548B79-2C27-4DD4-A0BA-18588B2D9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209" name="Text Box 47">
              <a:extLst>
                <a:ext uri="{FF2B5EF4-FFF2-40B4-BE49-F238E27FC236}">
                  <a16:creationId xmlns:a16="http://schemas.microsoft.com/office/drawing/2014/main" id="{4F5301FE-54F7-4AFD-8F08-421B0D122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8210" name="Text Box 48">
              <a:extLst>
                <a:ext uri="{FF2B5EF4-FFF2-40B4-BE49-F238E27FC236}">
                  <a16:creationId xmlns:a16="http://schemas.microsoft.com/office/drawing/2014/main" id="{6102183C-B8B1-458D-B870-BB59A1075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211" name="Text Box 49">
              <a:extLst>
                <a:ext uri="{FF2B5EF4-FFF2-40B4-BE49-F238E27FC236}">
                  <a16:creationId xmlns:a16="http://schemas.microsoft.com/office/drawing/2014/main" id="{7FAEE9A5-825C-4829-B867-709A9B55F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8212" name="Text Box 50">
              <a:extLst>
                <a:ext uri="{FF2B5EF4-FFF2-40B4-BE49-F238E27FC236}">
                  <a16:creationId xmlns:a16="http://schemas.microsoft.com/office/drawing/2014/main" id="{AF51E645-F4F9-4167-8416-5EE4A3A1F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213" name="Text Box 51">
              <a:extLst>
                <a:ext uri="{FF2B5EF4-FFF2-40B4-BE49-F238E27FC236}">
                  <a16:creationId xmlns:a16="http://schemas.microsoft.com/office/drawing/2014/main" id="{81CA19B8-9D62-4DEE-BE1C-966AD986E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214" name="Text Box 52">
              <a:extLst>
                <a:ext uri="{FF2B5EF4-FFF2-40B4-BE49-F238E27FC236}">
                  <a16:creationId xmlns:a16="http://schemas.microsoft.com/office/drawing/2014/main" id="{010EBDD1-5EF4-4BEB-91ED-206229E59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20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15" name="Text Box 53">
              <a:extLst>
                <a:ext uri="{FF2B5EF4-FFF2-40B4-BE49-F238E27FC236}">
                  <a16:creationId xmlns:a16="http://schemas.microsoft.com/office/drawing/2014/main" id="{FDB5F0AE-2C01-481B-8BE7-5BE59BF1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85" y="2342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16" name="Text Box 54">
              <a:extLst>
                <a:ext uri="{FF2B5EF4-FFF2-40B4-BE49-F238E27FC236}">
                  <a16:creationId xmlns:a16="http://schemas.microsoft.com/office/drawing/2014/main" id="{BD7C7713-C143-4C07-B687-541FB357E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11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17" name="Text Box 55">
              <a:extLst>
                <a:ext uri="{FF2B5EF4-FFF2-40B4-BE49-F238E27FC236}">
                  <a16:creationId xmlns:a16="http://schemas.microsoft.com/office/drawing/2014/main" id="{567252BC-F58E-4E78-8F84-6E411ED10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387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18" name="Text Box 56">
              <a:extLst>
                <a:ext uri="{FF2B5EF4-FFF2-40B4-BE49-F238E27FC236}">
                  <a16:creationId xmlns:a16="http://schemas.microsoft.com/office/drawing/2014/main" id="{4F74115D-31E2-4F6D-B6A5-0E95FB624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315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19" name="Text Box 57">
              <a:extLst>
                <a:ext uri="{FF2B5EF4-FFF2-40B4-BE49-F238E27FC236}">
                  <a16:creationId xmlns:a16="http://schemas.microsoft.com/office/drawing/2014/main" id="{AEF377BF-88E1-46B4-BA1A-C4B3EDC85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80" y="3158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20" name="Text Box 58">
              <a:extLst>
                <a:ext uri="{FF2B5EF4-FFF2-40B4-BE49-F238E27FC236}">
                  <a16:creationId xmlns:a16="http://schemas.microsoft.com/office/drawing/2014/main" id="{C659399C-80CB-418B-891A-7A0A44CF8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88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21" name="Text Box 59">
              <a:extLst>
                <a:ext uri="{FF2B5EF4-FFF2-40B4-BE49-F238E27FC236}">
                  <a16:creationId xmlns:a16="http://schemas.microsoft.com/office/drawing/2014/main" id="{3846EF33-AA9F-4D40-A71B-732CEB9B1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8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222" name="Text Box 60">
              <a:extLst>
                <a:ext uri="{FF2B5EF4-FFF2-40B4-BE49-F238E27FC236}">
                  <a16:creationId xmlns:a16="http://schemas.microsoft.com/office/drawing/2014/main" id="{E0D6DFF7-4409-4FAC-86D1-82428C9B4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43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223" name="Text Box 61">
              <a:extLst>
                <a:ext uri="{FF2B5EF4-FFF2-40B4-BE49-F238E27FC236}">
                  <a16:creationId xmlns:a16="http://schemas.microsoft.com/office/drawing/2014/main" id="{408E242F-1B53-40A0-86EF-46797C0A2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87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224" name="Text Box 62">
              <a:extLst>
                <a:ext uri="{FF2B5EF4-FFF2-40B4-BE49-F238E27FC236}">
                  <a16:creationId xmlns:a16="http://schemas.microsoft.com/office/drawing/2014/main" id="{E866B3AD-02D3-4914-A8E9-EE0A2DB29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20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225" name="Text Box 63">
              <a:extLst>
                <a:ext uri="{FF2B5EF4-FFF2-40B4-BE49-F238E27FC236}">
                  <a16:creationId xmlns:a16="http://schemas.microsoft.com/office/drawing/2014/main" id="{02AD1BC3-78F2-4087-8F9B-A9D5F617D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5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226" name="Text Box 64">
              <a:extLst>
                <a:ext uri="{FF2B5EF4-FFF2-40B4-BE49-F238E27FC236}">
                  <a16:creationId xmlns:a16="http://schemas.microsoft.com/office/drawing/2014/main" id="{C24AA9DD-AB4D-47DC-A3B6-11F2E9EEA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315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227" name="Text Box 65">
              <a:extLst>
                <a:ext uri="{FF2B5EF4-FFF2-40B4-BE49-F238E27FC236}">
                  <a16:creationId xmlns:a16="http://schemas.microsoft.com/office/drawing/2014/main" id="{91B2AF28-F2EC-4E85-96B5-5EEDC7D28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320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87458" name="Rectangle 66">
            <a:extLst>
              <a:ext uri="{FF2B5EF4-FFF2-40B4-BE49-F238E27FC236}">
                <a16:creationId xmlns:a16="http://schemas.microsoft.com/office/drawing/2014/main" id="{4529ABF5-03AE-4F26-84A8-96D84087E98A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39750" y="1412875"/>
            <a:ext cx="7993063" cy="10795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问题参数：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W = [ 16 , 15 , 15 ] ,  P = [ 45 , 25 , 25 ],  C = 30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marL="1793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问题的解空间：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{ (0,0,0),  (0,1,0),  (0,0,1),  (1,0,0),  (0,1,1), </a:t>
            </a:r>
          </a:p>
          <a:p>
            <a:pPr marL="1793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                (1,0,1),  (1,1,0),  (1,1,1) }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06193E-E566-44E9-A7B3-9050A9D5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52C5-77E9-464D-A8E4-3C5DDCD89004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5AF43C-EC65-4D59-8FEC-BD10F28F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9C070-AA3A-4FA7-8D1A-39BD0118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68" name="WordArt 11">
            <a:extLst>
              <a:ext uri="{FF2B5EF4-FFF2-40B4-BE49-F238E27FC236}">
                <a16:creationId xmlns:a16="http://schemas.microsoft.com/office/drawing/2014/main" id="{80004697-A8C9-40D8-9717-4C287E6E327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>
            <a:extLst>
              <a:ext uri="{FF2B5EF4-FFF2-40B4-BE49-F238E27FC236}">
                <a16:creationId xmlns:a16="http://schemas.microsoft.com/office/drawing/2014/main" id="{2C3307BE-CC7B-47FD-B65F-C1CDA92F3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005263"/>
            <a:ext cx="431800" cy="792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795" name="Line 3">
            <a:extLst>
              <a:ext uri="{FF2B5EF4-FFF2-40B4-BE49-F238E27FC236}">
                <a16:creationId xmlns:a16="http://schemas.microsoft.com/office/drawing/2014/main" id="{E757DBA1-E666-4C66-9378-8181324770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005263"/>
            <a:ext cx="215900" cy="7191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EC4FFC53-45A2-4720-B34B-E9C7CC2C55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429000"/>
            <a:ext cx="1587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03CBF5ED-112E-4946-811C-BA2CEFAFFB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708275"/>
            <a:ext cx="1587" cy="649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8516B806-38A4-431A-9E55-486069636D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6325" y="2671763"/>
            <a:ext cx="2160588" cy="14398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5228B690-CA6C-4177-BEF8-D9A650156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7763" y="2671763"/>
            <a:ext cx="1944687" cy="12969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D70726C3-F48F-4079-9F74-99E49E2989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6325" y="2597150"/>
            <a:ext cx="2016125" cy="31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B58E2960-ED02-453E-A51B-14AA21F246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4040188"/>
            <a:ext cx="2087563" cy="714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B913937A-8BD0-4EE8-B4CE-DE26B06B5C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357563"/>
            <a:ext cx="1150938" cy="5762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03" name="Line 11">
            <a:extLst>
              <a:ext uri="{FF2B5EF4-FFF2-40B4-BE49-F238E27FC236}">
                <a16:creationId xmlns:a16="http://schemas.microsoft.com/office/drawing/2014/main" id="{4A911707-28C7-416D-A69D-56E947107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3932238"/>
            <a:ext cx="8636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04" name="Line 12">
            <a:extLst>
              <a:ext uri="{FF2B5EF4-FFF2-40B4-BE49-F238E27FC236}">
                <a16:creationId xmlns:a16="http://schemas.microsoft.com/office/drawing/2014/main" id="{17973FE1-6F52-4C2C-A2AC-2FB711C9F9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C1C955D7-C528-41AA-9D72-41EF2E7ABE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06" name="Line 14">
            <a:extLst>
              <a:ext uri="{FF2B5EF4-FFF2-40B4-BE49-F238E27FC236}">
                <a16:creationId xmlns:a16="http://schemas.microsoft.com/office/drawing/2014/main" id="{F2C24442-5A15-43DA-A617-1A83C08D3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139F2AD4-D221-47A2-A490-0BFE0CB65C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2703BF0F-E7CD-492C-8352-9A64937118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3282950"/>
            <a:ext cx="1655762" cy="650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8C06ABA0-2A14-4903-97E8-A4CCA05695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3932238"/>
            <a:ext cx="863600" cy="866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4AA65EE6-0E25-4477-B152-BA901473AE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3932238"/>
            <a:ext cx="73025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11" name="Line 19">
            <a:extLst>
              <a:ext uri="{FF2B5EF4-FFF2-40B4-BE49-F238E27FC236}">
                <a16:creationId xmlns:a16="http://schemas.microsoft.com/office/drawing/2014/main" id="{FF602E96-C74D-47DA-BE1F-D2D6BCE8F2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4513" y="3932238"/>
            <a:ext cx="4318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12" name="Oval 20">
            <a:extLst>
              <a:ext uri="{FF2B5EF4-FFF2-40B4-BE49-F238E27FC236}">
                <a16:creationId xmlns:a16="http://schemas.microsoft.com/office/drawing/2014/main" id="{9E71D5B9-2E83-4651-9DE8-F238D226F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686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13" name="Oval 21">
            <a:extLst>
              <a:ext uri="{FF2B5EF4-FFF2-40B4-BE49-F238E27FC236}">
                <a16:creationId xmlns:a16="http://schemas.microsoft.com/office/drawing/2014/main" id="{FD7F4E28-1206-43E3-A01E-F9761EA9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14" name="Oval 22">
            <a:extLst>
              <a:ext uri="{FF2B5EF4-FFF2-40B4-BE49-F238E27FC236}">
                <a16:creationId xmlns:a16="http://schemas.microsoft.com/office/drawing/2014/main" id="{CAAD29E9-5021-44A6-9D2A-2F126E006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15" name="Oval 23">
            <a:extLst>
              <a:ext uri="{FF2B5EF4-FFF2-40B4-BE49-F238E27FC236}">
                <a16:creationId xmlns:a16="http://schemas.microsoft.com/office/drawing/2014/main" id="{E7D7782E-6698-4944-B0CA-681ADBACE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16" name="Oval 24">
            <a:extLst>
              <a:ext uri="{FF2B5EF4-FFF2-40B4-BE49-F238E27FC236}">
                <a16:creationId xmlns:a16="http://schemas.microsoft.com/office/drawing/2014/main" id="{455DFE36-0181-49F7-9764-58E42BC87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17" name="Oval 25">
            <a:extLst>
              <a:ext uri="{FF2B5EF4-FFF2-40B4-BE49-F238E27FC236}">
                <a16:creationId xmlns:a16="http://schemas.microsoft.com/office/drawing/2014/main" id="{FEB58E24-BBB5-4CFD-834E-2A160CDC6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18" name="Oval 26">
            <a:extLst>
              <a:ext uri="{FF2B5EF4-FFF2-40B4-BE49-F238E27FC236}">
                <a16:creationId xmlns:a16="http://schemas.microsoft.com/office/drawing/2014/main" id="{96110709-F1F9-4BB8-A38E-50B45181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19" name="Oval 27">
            <a:extLst>
              <a:ext uri="{FF2B5EF4-FFF2-40B4-BE49-F238E27FC236}">
                <a16:creationId xmlns:a16="http://schemas.microsoft.com/office/drawing/2014/main" id="{46201F5D-214C-460D-9655-8E10AA4EC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20" name="Oval 28">
            <a:extLst>
              <a:ext uri="{FF2B5EF4-FFF2-40B4-BE49-F238E27FC236}">
                <a16:creationId xmlns:a16="http://schemas.microsoft.com/office/drawing/2014/main" id="{B311071C-54FD-4B20-A599-74BE3BE29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21" name="Oval 29">
            <a:extLst>
              <a:ext uri="{FF2B5EF4-FFF2-40B4-BE49-F238E27FC236}">
                <a16:creationId xmlns:a16="http://schemas.microsoft.com/office/drawing/2014/main" id="{71533F06-50DD-456A-9753-E3F2DAF23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22" name="Oval 30">
            <a:extLst>
              <a:ext uri="{FF2B5EF4-FFF2-40B4-BE49-F238E27FC236}">
                <a16:creationId xmlns:a16="http://schemas.microsoft.com/office/drawing/2014/main" id="{C913CE30-5C7E-4700-BBCD-8222B9C8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23" name="Text Box 31">
            <a:extLst>
              <a:ext uri="{FF2B5EF4-FFF2-40B4-BE49-F238E27FC236}">
                <a16:creationId xmlns:a16="http://schemas.microsoft.com/office/drawing/2014/main" id="{1E05BBAD-D568-4B40-929F-234524EFB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0686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3824" name="Text Box 32">
            <a:extLst>
              <a:ext uri="{FF2B5EF4-FFF2-40B4-BE49-F238E27FC236}">
                <a16:creationId xmlns:a16="http://schemas.microsoft.com/office/drawing/2014/main" id="{C9828695-B317-4471-ABFF-5680B94F1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3825" name="Text Box 33">
            <a:extLst>
              <a:ext uri="{FF2B5EF4-FFF2-40B4-BE49-F238E27FC236}">
                <a16:creationId xmlns:a16="http://schemas.microsoft.com/office/drawing/2014/main" id="{7CB45208-28E2-4390-BFDC-6898D8FA8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3826" name="Text Box 34">
            <a:extLst>
              <a:ext uri="{FF2B5EF4-FFF2-40B4-BE49-F238E27FC236}">
                <a16:creationId xmlns:a16="http://schemas.microsoft.com/office/drawing/2014/main" id="{25C09097-1451-45A8-931A-683FF8137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3827" name="Text Box 35">
            <a:extLst>
              <a:ext uri="{FF2B5EF4-FFF2-40B4-BE49-F238E27FC236}">
                <a16:creationId xmlns:a16="http://schemas.microsoft.com/office/drawing/2014/main" id="{50CB7C08-9C32-44FF-9191-A6D4D3FC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3828" name="Text Box 36">
            <a:extLst>
              <a:ext uri="{FF2B5EF4-FFF2-40B4-BE49-F238E27FC236}">
                <a16:creationId xmlns:a16="http://schemas.microsoft.com/office/drawing/2014/main" id="{2967F5A2-D48E-4252-AFB3-E8C1AA92A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3829" name="Text Box 37">
            <a:extLst>
              <a:ext uri="{FF2B5EF4-FFF2-40B4-BE49-F238E27FC236}">
                <a16:creationId xmlns:a16="http://schemas.microsoft.com/office/drawing/2014/main" id="{B953818E-28EC-4D69-BC5B-2D595F5CD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33830" name="Text Box 38">
            <a:extLst>
              <a:ext uri="{FF2B5EF4-FFF2-40B4-BE49-F238E27FC236}">
                <a16:creationId xmlns:a16="http://schemas.microsoft.com/office/drawing/2014/main" id="{EE67F7D5-49C7-4B27-8B00-4404DD002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3831" name="Text Box 39">
            <a:extLst>
              <a:ext uri="{FF2B5EF4-FFF2-40B4-BE49-F238E27FC236}">
                <a16:creationId xmlns:a16="http://schemas.microsoft.com/office/drawing/2014/main" id="{A07CA16D-C8C5-4481-8517-73C640CD0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3832" name="Text Box 40">
            <a:extLst>
              <a:ext uri="{FF2B5EF4-FFF2-40B4-BE49-F238E27FC236}">
                <a16:creationId xmlns:a16="http://schemas.microsoft.com/office/drawing/2014/main" id="{C55E544D-B2F0-4D21-9324-945FA49F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3833" name="Text Box 41">
            <a:extLst>
              <a:ext uri="{FF2B5EF4-FFF2-40B4-BE49-F238E27FC236}">
                <a16:creationId xmlns:a16="http://schemas.microsoft.com/office/drawing/2014/main" id="{97DF9541-30A8-490E-A6D0-D18620CA5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3834" name="Text Box 42">
            <a:extLst>
              <a:ext uri="{FF2B5EF4-FFF2-40B4-BE49-F238E27FC236}">
                <a16:creationId xmlns:a16="http://schemas.microsoft.com/office/drawing/2014/main" id="{07612288-5D11-4957-A348-E37D5FA38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35" name="Text Box 43">
            <a:extLst>
              <a:ext uri="{FF2B5EF4-FFF2-40B4-BE49-F238E27FC236}">
                <a16:creationId xmlns:a16="http://schemas.microsoft.com/office/drawing/2014/main" id="{5425C0BD-E5A2-4F22-B28F-01F78CB384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16013" y="40052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36" name="Text Box 44">
            <a:extLst>
              <a:ext uri="{FF2B5EF4-FFF2-40B4-BE49-F238E27FC236}">
                <a16:creationId xmlns:a16="http://schemas.microsoft.com/office/drawing/2014/main" id="{20C14F59-F055-4A8E-B55F-FFD1F39A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371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37" name="Text Box 45">
            <a:extLst>
              <a:ext uri="{FF2B5EF4-FFF2-40B4-BE49-F238E27FC236}">
                <a16:creationId xmlns:a16="http://schemas.microsoft.com/office/drawing/2014/main" id="{B7E1630E-EB22-48D9-89CD-896B7FE7B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38" name="Text Box 46">
            <a:extLst>
              <a:ext uri="{FF2B5EF4-FFF2-40B4-BE49-F238E27FC236}">
                <a16:creationId xmlns:a16="http://schemas.microsoft.com/office/drawing/2014/main" id="{9BFA5E7B-B902-4C1E-AB77-71BFBA14A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39" name="Text Box 47">
            <a:extLst>
              <a:ext uri="{FF2B5EF4-FFF2-40B4-BE49-F238E27FC236}">
                <a16:creationId xmlns:a16="http://schemas.microsoft.com/office/drawing/2014/main" id="{BAA79959-7D4E-4004-97FE-CCED39EB6FC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64163" y="53006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40" name="Text Box 48">
            <a:extLst>
              <a:ext uri="{FF2B5EF4-FFF2-40B4-BE49-F238E27FC236}">
                <a16:creationId xmlns:a16="http://schemas.microsoft.com/office/drawing/2014/main" id="{3ACFA971-EFDC-4C31-9F0C-3E4F2F04F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7082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41" name="Text Box 49">
            <a:extLst>
              <a:ext uri="{FF2B5EF4-FFF2-40B4-BE49-F238E27FC236}">
                <a16:creationId xmlns:a16="http://schemas.microsoft.com/office/drawing/2014/main" id="{735F70EC-B583-48EF-B758-D550360CC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845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42" name="Text Box 50">
            <a:extLst>
              <a:ext uri="{FF2B5EF4-FFF2-40B4-BE49-F238E27FC236}">
                <a16:creationId xmlns:a16="http://schemas.microsoft.com/office/drawing/2014/main" id="{367ABF0A-6F4F-451E-B029-E0B358EDC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43" name="Text Box 51">
            <a:extLst>
              <a:ext uri="{FF2B5EF4-FFF2-40B4-BE49-F238E27FC236}">
                <a16:creationId xmlns:a16="http://schemas.microsoft.com/office/drawing/2014/main" id="{C1A92A55-E82D-4579-BA1E-A414A260F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44" name="Line 52">
            <a:extLst>
              <a:ext uri="{FF2B5EF4-FFF2-40B4-BE49-F238E27FC236}">
                <a16:creationId xmlns:a16="http://schemas.microsoft.com/office/drawing/2014/main" id="{EB6C5013-E5CA-48C9-8D27-B6F8797722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2671763"/>
            <a:ext cx="1588" cy="13668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45" name="Line 53">
            <a:extLst>
              <a:ext uri="{FF2B5EF4-FFF2-40B4-BE49-F238E27FC236}">
                <a16:creationId xmlns:a16="http://schemas.microsoft.com/office/drawing/2014/main" id="{51296CA3-C0D9-4C1A-B944-40EC652DBB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43888" y="2527300"/>
            <a:ext cx="0" cy="13684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46" name="Oval 54">
            <a:extLst>
              <a:ext uri="{FF2B5EF4-FFF2-40B4-BE49-F238E27FC236}">
                <a16:creationId xmlns:a16="http://schemas.microsoft.com/office/drawing/2014/main" id="{2200A4B9-6350-407D-955A-BCDA4C841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3844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47" name="Oval 55">
            <a:extLst>
              <a:ext uri="{FF2B5EF4-FFF2-40B4-BE49-F238E27FC236}">
                <a16:creationId xmlns:a16="http://schemas.microsoft.com/office/drawing/2014/main" id="{134B036E-4E1B-48CB-A909-3AE987F7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82428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48" name="Oval 56">
            <a:extLst>
              <a:ext uri="{FF2B5EF4-FFF2-40B4-BE49-F238E27FC236}">
                <a16:creationId xmlns:a16="http://schemas.microsoft.com/office/drawing/2014/main" id="{15CB32F5-9B60-42F2-996E-36B9C0F4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382428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49" name="Text Box 57">
            <a:extLst>
              <a:ext uri="{FF2B5EF4-FFF2-40B4-BE49-F238E27FC236}">
                <a16:creationId xmlns:a16="http://schemas.microsoft.com/office/drawing/2014/main" id="{2D6ACEFB-DFD2-44B6-AE45-071627B95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3844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50" name="Text Box 58">
            <a:extLst>
              <a:ext uri="{FF2B5EF4-FFF2-40B4-BE49-F238E27FC236}">
                <a16:creationId xmlns:a16="http://schemas.microsoft.com/office/drawing/2014/main" id="{0ACD3A50-6BCA-4457-9A7E-7451D06D4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822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51" name="Text Box 59">
            <a:extLst>
              <a:ext uri="{FF2B5EF4-FFF2-40B4-BE49-F238E27FC236}">
                <a16:creationId xmlns:a16="http://schemas.microsoft.com/office/drawing/2014/main" id="{0C56473C-382A-4691-B950-BB663A40D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3822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52" name="Text Box 60">
            <a:extLst>
              <a:ext uri="{FF2B5EF4-FFF2-40B4-BE49-F238E27FC236}">
                <a16:creationId xmlns:a16="http://schemas.microsoft.com/office/drawing/2014/main" id="{881BC241-6F5E-4A04-8D90-85CD6CD4E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3390900"/>
            <a:ext cx="506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853" name="Text Box 61">
            <a:extLst>
              <a:ext uri="{FF2B5EF4-FFF2-40B4-BE49-F238E27FC236}">
                <a16:creationId xmlns:a16="http://schemas.microsoft.com/office/drawing/2014/main" id="{7CD85BE8-6F54-4152-867D-FF7273E4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4274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54" name="Oval 62">
            <a:extLst>
              <a:ext uri="{FF2B5EF4-FFF2-40B4-BE49-F238E27FC236}">
                <a16:creationId xmlns:a16="http://schemas.microsoft.com/office/drawing/2014/main" id="{6CFBCFF3-2B8D-4401-BD9D-6DD282815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2386013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55" name="Text Box 63">
            <a:extLst>
              <a:ext uri="{FF2B5EF4-FFF2-40B4-BE49-F238E27FC236}">
                <a16:creationId xmlns:a16="http://schemas.microsoft.com/office/drawing/2014/main" id="{63FBEFFA-2B80-4E9B-AD87-FFA28023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3844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56" name="Text Box 64">
            <a:extLst>
              <a:ext uri="{FF2B5EF4-FFF2-40B4-BE49-F238E27FC236}">
                <a16:creationId xmlns:a16="http://schemas.microsoft.com/office/drawing/2014/main" id="{6D65209B-F2CE-4AC8-9B31-31A08F628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1035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3857" name="Text Box 65">
            <a:extLst>
              <a:ext uri="{FF2B5EF4-FFF2-40B4-BE49-F238E27FC236}">
                <a16:creationId xmlns:a16="http://schemas.microsoft.com/office/drawing/2014/main" id="{7918FD51-588C-4B9E-AA67-66F0EB00A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04018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3858" name="Text Box 66">
            <a:extLst>
              <a:ext uri="{FF2B5EF4-FFF2-40B4-BE49-F238E27FC236}">
                <a16:creationId xmlns:a16="http://schemas.microsoft.com/office/drawing/2014/main" id="{8B08821B-ED7D-4DBA-8FAA-1BC92F4C8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033713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3859" name="Text Box 67">
            <a:extLst>
              <a:ext uri="{FF2B5EF4-FFF2-40B4-BE49-F238E27FC236}">
                <a16:creationId xmlns:a16="http://schemas.microsoft.com/office/drawing/2014/main" id="{781CD29C-A335-4E86-9FE3-BBB461E8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1685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3860" name="Oval 68">
            <a:extLst>
              <a:ext uri="{FF2B5EF4-FFF2-40B4-BE49-F238E27FC236}">
                <a16:creationId xmlns:a16="http://schemas.microsoft.com/office/drawing/2014/main" id="{A4016452-9656-4DDE-9235-B31807C4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349500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61" name="Text Box 69">
            <a:extLst>
              <a:ext uri="{FF2B5EF4-FFF2-40B4-BE49-F238E27FC236}">
                <a16:creationId xmlns:a16="http://schemas.microsoft.com/office/drawing/2014/main" id="{FE0D313A-0F9D-48DE-ABD1-0A3DC76C2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3495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3862" name="Oval 70">
            <a:extLst>
              <a:ext uri="{FF2B5EF4-FFF2-40B4-BE49-F238E27FC236}">
                <a16:creationId xmlns:a16="http://schemas.microsoft.com/office/drawing/2014/main" id="{5BC27AF8-8DD1-4881-886A-B02F8B2E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163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63" name="Text Box 71">
            <a:extLst>
              <a:ext uri="{FF2B5EF4-FFF2-40B4-BE49-F238E27FC236}">
                <a16:creationId xmlns:a16="http://schemas.microsoft.com/office/drawing/2014/main" id="{BE170447-F0C3-49EA-A6F6-188D905A4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3864" name="Line 72">
            <a:extLst>
              <a:ext uri="{FF2B5EF4-FFF2-40B4-BE49-F238E27FC236}">
                <a16:creationId xmlns:a16="http://schemas.microsoft.com/office/drawing/2014/main" id="{AD46C00A-7750-4776-AB1B-6C36498AC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65" name="Line 73">
            <a:extLst>
              <a:ext uri="{FF2B5EF4-FFF2-40B4-BE49-F238E27FC236}">
                <a16:creationId xmlns:a16="http://schemas.microsoft.com/office/drawing/2014/main" id="{1FE46924-6D1F-4B30-A82E-50F9AAC96F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66" name="Oval 74">
            <a:extLst>
              <a:ext uri="{FF2B5EF4-FFF2-40B4-BE49-F238E27FC236}">
                <a16:creationId xmlns:a16="http://schemas.microsoft.com/office/drawing/2014/main" id="{87E12094-CACE-49AD-B741-48DE3085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67" name="Oval 75">
            <a:extLst>
              <a:ext uri="{FF2B5EF4-FFF2-40B4-BE49-F238E27FC236}">
                <a16:creationId xmlns:a16="http://schemas.microsoft.com/office/drawing/2014/main" id="{9ABF93D1-8048-41D1-986A-09DADF131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68" name="Oval 76">
            <a:extLst>
              <a:ext uri="{FF2B5EF4-FFF2-40B4-BE49-F238E27FC236}">
                <a16:creationId xmlns:a16="http://schemas.microsoft.com/office/drawing/2014/main" id="{8651FC8D-17D9-4910-90F6-C1B7E1B3B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69" name="Text Box 77">
            <a:extLst>
              <a:ext uri="{FF2B5EF4-FFF2-40B4-BE49-F238E27FC236}">
                <a16:creationId xmlns:a16="http://schemas.microsoft.com/office/drawing/2014/main" id="{E082FECA-52E5-4E27-99FC-ACEEA0EDC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33870" name="Text Box 78">
            <a:extLst>
              <a:ext uri="{FF2B5EF4-FFF2-40B4-BE49-F238E27FC236}">
                <a16:creationId xmlns:a16="http://schemas.microsoft.com/office/drawing/2014/main" id="{19BB8A40-A887-42C6-9CE2-3A6DA4897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3871" name="Text Box 79">
            <a:extLst>
              <a:ext uri="{FF2B5EF4-FFF2-40B4-BE49-F238E27FC236}">
                <a16:creationId xmlns:a16="http://schemas.microsoft.com/office/drawing/2014/main" id="{0E1B67E9-FEB8-4541-84AD-474B090F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33872" name="Text Box 80">
            <a:extLst>
              <a:ext uri="{FF2B5EF4-FFF2-40B4-BE49-F238E27FC236}">
                <a16:creationId xmlns:a16="http://schemas.microsoft.com/office/drawing/2014/main" id="{7A5AAFD1-C7CD-4D16-8E39-DFB6D6443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73" name="Oval 81">
            <a:extLst>
              <a:ext uri="{FF2B5EF4-FFF2-40B4-BE49-F238E27FC236}">
                <a16:creationId xmlns:a16="http://schemas.microsoft.com/office/drawing/2014/main" id="{3317A390-9EE4-452D-81A5-DE6332EF4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74" name="Text Box 82">
            <a:extLst>
              <a:ext uri="{FF2B5EF4-FFF2-40B4-BE49-F238E27FC236}">
                <a16:creationId xmlns:a16="http://schemas.microsoft.com/office/drawing/2014/main" id="{414CAA64-A0AD-4170-8111-9B77A5077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3875" name="Text Box 83">
            <a:extLst>
              <a:ext uri="{FF2B5EF4-FFF2-40B4-BE49-F238E27FC236}">
                <a16:creationId xmlns:a16="http://schemas.microsoft.com/office/drawing/2014/main" id="{3C4E045B-5665-4FAA-B75E-ED4A7ECC4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429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76" name="Text Box 84">
            <a:extLst>
              <a:ext uri="{FF2B5EF4-FFF2-40B4-BE49-F238E27FC236}">
                <a16:creationId xmlns:a16="http://schemas.microsoft.com/office/drawing/2014/main" id="{3E75A321-2C05-4D06-83C6-D65B4BB9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2131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77" name="Text Box 85">
            <a:extLst>
              <a:ext uri="{FF2B5EF4-FFF2-40B4-BE49-F238E27FC236}">
                <a16:creationId xmlns:a16="http://schemas.microsoft.com/office/drawing/2014/main" id="{C23C20AB-F1D6-4040-949A-A5386100F57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35150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78" name="Text Box 86">
            <a:extLst>
              <a:ext uri="{FF2B5EF4-FFF2-40B4-BE49-F238E27FC236}">
                <a16:creationId xmlns:a16="http://schemas.microsoft.com/office/drawing/2014/main" id="{69406630-80A5-4058-84DC-8EE996837B8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27313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79" name="Text Box 87">
            <a:extLst>
              <a:ext uri="{FF2B5EF4-FFF2-40B4-BE49-F238E27FC236}">
                <a16:creationId xmlns:a16="http://schemas.microsoft.com/office/drawing/2014/main" id="{58C41580-FE6E-4533-A9AE-904D64C870B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346450" y="41497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80" name="Rectangle 88">
            <a:extLst>
              <a:ext uri="{FF2B5EF4-FFF2-40B4-BE49-F238E27FC236}">
                <a16:creationId xmlns:a16="http://schemas.microsoft.com/office/drawing/2014/main" id="{01CA728B-CE08-4D0B-9AAF-C3D2AB22D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7272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8000" tIns="1908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6002F"/>
                </a:solidFill>
                <a:latin typeface="Times New Roman" panose="02020603050405020304" pitchFamily="18" charset="0"/>
              </a:rPr>
              <a:t>队列式</a:t>
            </a:r>
            <a:r>
              <a:rPr lang="en-US" altLang="zh-CN" sz="2800" b="1">
                <a:solidFill>
                  <a:srgbClr val="F6002F"/>
                </a:solidFill>
                <a:latin typeface="Times New Roman" panose="02020603050405020304" pitchFamily="18" charset="0"/>
              </a:rPr>
              <a:t>(FIFO)</a:t>
            </a:r>
            <a:r>
              <a:rPr lang="zh-CN" altLang="en-US" sz="2800" b="1">
                <a:solidFill>
                  <a:srgbClr val="F6002F"/>
                </a:solidFill>
                <a:latin typeface="Times New Roman" panose="02020603050405020304" pitchFamily="18" charset="0"/>
              </a:rPr>
              <a:t>分支限界法</a:t>
            </a:r>
            <a:endParaRPr lang="en-US" altLang="zh-CN" sz="2800" b="1">
              <a:solidFill>
                <a:srgbClr val="F600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" name="WordArt 7">
            <a:extLst>
              <a:ext uri="{FF2B5EF4-FFF2-40B4-BE49-F238E27FC236}">
                <a16:creationId xmlns:a16="http://schemas.microsoft.com/office/drawing/2014/main" id="{0AEFE457-E2C5-434B-AEA5-6188BD4FD36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40631" y="14604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广度优先搜索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954EA9-CACF-445F-A1C5-D62DC600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4B9-E92C-4C07-955F-DDD5E227BCD5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D9C90-65B0-44B8-A082-E7658713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39A29-793D-4D60-BF09-7A5B5D5B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656-DE81-4088-AEAD-A065F87DC071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>
            <a:extLst>
              <a:ext uri="{FF2B5EF4-FFF2-40B4-BE49-F238E27FC236}">
                <a16:creationId xmlns:a16="http://schemas.microsoft.com/office/drawing/2014/main" id="{D410484E-6A33-4628-8DDD-1AA48FF11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005263"/>
            <a:ext cx="431800" cy="792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19" name="Line 3">
            <a:extLst>
              <a:ext uri="{FF2B5EF4-FFF2-40B4-BE49-F238E27FC236}">
                <a16:creationId xmlns:a16="http://schemas.microsoft.com/office/drawing/2014/main" id="{586FF359-6718-4512-BD89-1FDB503685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005263"/>
            <a:ext cx="215900" cy="7191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AE275233-75B5-482A-ABD0-049B797D6D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429000"/>
            <a:ext cx="1587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E1F2656C-9246-4A72-BE9D-CCFC06D91F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708275"/>
            <a:ext cx="1587" cy="649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A577249A-BDC8-4FD9-B361-8D6E5AC150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357563"/>
            <a:ext cx="1150938" cy="5762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D760EEF3-5070-4E87-9FFD-33F75420DA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3932238"/>
            <a:ext cx="8636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F0B2AE1A-169E-48C2-958C-46C69DC480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4FCC1D74-4CF1-4A94-ACDB-057F6D7C1E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41075C9E-CE9F-43B3-A0B2-A65290D7E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53030038-065F-4FE4-AD53-9A59342E3C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88A36C50-D903-40C4-9D4A-DB816F62DB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3282950"/>
            <a:ext cx="1655762" cy="650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17FDA35F-2BF3-4764-9FCD-D60EF17067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3932238"/>
            <a:ext cx="863600" cy="866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0B940E76-E7AF-4FBB-881E-C443F2E0E2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3932238"/>
            <a:ext cx="73025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528E68ED-0550-4B07-A892-AE1A1864D4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4513" y="3932238"/>
            <a:ext cx="4318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32" name="Oval 16">
            <a:extLst>
              <a:ext uri="{FF2B5EF4-FFF2-40B4-BE49-F238E27FC236}">
                <a16:creationId xmlns:a16="http://schemas.microsoft.com/office/drawing/2014/main" id="{C52C7294-F9D7-49B4-8A04-E9DD8F98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686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3" name="Oval 17">
            <a:extLst>
              <a:ext uri="{FF2B5EF4-FFF2-40B4-BE49-F238E27FC236}">
                <a16:creationId xmlns:a16="http://schemas.microsoft.com/office/drawing/2014/main" id="{4F5C43A1-0A6D-45A2-83A0-C9E1EFEB7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4" name="Oval 18">
            <a:extLst>
              <a:ext uri="{FF2B5EF4-FFF2-40B4-BE49-F238E27FC236}">
                <a16:creationId xmlns:a16="http://schemas.microsoft.com/office/drawing/2014/main" id="{B2567D47-E55E-4E13-A0E8-42A050AA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5" name="Oval 19">
            <a:extLst>
              <a:ext uri="{FF2B5EF4-FFF2-40B4-BE49-F238E27FC236}">
                <a16:creationId xmlns:a16="http://schemas.microsoft.com/office/drawing/2014/main" id="{383AB569-6F5B-4C84-8B55-C690CD1F0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6" name="Oval 20">
            <a:extLst>
              <a:ext uri="{FF2B5EF4-FFF2-40B4-BE49-F238E27FC236}">
                <a16:creationId xmlns:a16="http://schemas.microsoft.com/office/drawing/2014/main" id="{A453F61B-EBCE-44D4-8BC5-84918367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7" name="Oval 21">
            <a:extLst>
              <a:ext uri="{FF2B5EF4-FFF2-40B4-BE49-F238E27FC236}">
                <a16:creationId xmlns:a16="http://schemas.microsoft.com/office/drawing/2014/main" id="{9B4F109D-7CD9-438F-85B3-34D4A49B6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8" name="Oval 22">
            <a:extLst>
              <a:ext uri="{FF2B5EF4-FFF2-40B4-BE49-F238E27FC236}">
                <a16:creationId xmlns:a16="http://schemas.microsoft.com/office/drawing/2014/main" id="{6C1EDD52-66A1-4089-BA8B-63E365F8C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9" name="Oval 23">
            <a:extLst>
              <a:ext uri="{FF2B5EF4-FFF2-40B4-BE49-F238E27FC236}">
                <a16:creationId xmlns:a16="http://schemas.microsoft.com/office/drawing/2014/main" id="{E9D5C43B-F390-4124-A2B1-E7CE5E979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40" name="Oval 24">
            <a:extLst>
              <a:ext uri="{FF2B5EF4-FFF2-40B4-BE49-F238E27FC236}">
                <a16:creationId xmlns:a16="http://schemas.microsoft.com/office/drawing/2014/main" id="{6F55FD33-3762-44CC-9AA4-E939370AC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41" name="Oval 25">
            <a:extLst>
              <a:ext uri="{FF2B5EF4-FFF2-40B4-BE49-F238E27FC236}">
                <a16:creationId xmlns:a16="http://schemas.microsoft.com/office/drawing/2014/main" id="{CC6CDBCF-AD26-4B83-8AA3-86A2C4ED6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42" name="Oval 26">
            <a:extLst>
              <a:ext uri="{FF2B5EF4-FFF2-40B4-BE49-F238E27FC236}">
                <a16:creationId xmlns:a16="http://schemas.microsoft.com/office/drawing/2014/main" id="{80338062-AE29-4040-8495-E31D002E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D76CDCE0-E53B-4DD3-BEB7-EE1EB3EB3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0686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9B6B0BAC-9986-45C6-9E84-3DCDDAC81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2A40E6C0-822F-4590-8F1D-9894D6F90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D75232BC-D708-43D1-8D01-DE7C5477D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4847" name="Text Box 31">
            <a:extLst>
              <a:ext uri="{FF2B5EF4-FFF2-40B4-BE49-F238E27FC236}">
                <a16:creationId xmlns:a16="http://schemas.microsoft.com/office/drawing/2014/main" id="{0D679E6A-2B9E-48DE-AFB4-6E7F9884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F753C627-0A85-4A5C-AD2B-621CD9787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A7C4B8F1-F9FA-49CB-A358-F0F049D0C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15EB3490-7DB4-42D8-9F48-6E21FBF7A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036B62E1-44B2-4E21-BA55-14F3EEDFB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E79FAB79-B775-4928-9948-D8600C8E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4853" name="Text Box 37">
            <a:extLst>
              <a:ext uri="{FF2B5EF4-FFF2-40B4-BE49-F238E27FC236}">
                <a16:creationId xmlns:a16="http://schemas.microsoft.com/office/drawing/2014/main" id="{380C985C-4BD7-4752-9656-B3F7C35A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4854" name="Text Box 38">
            <a:extLst>
              <a:ext uri="{FF2B5EF4-FFF2-40B4-BE49-F238E27FC236}">
                <a16:creationId xmlns:a16="http://schemas.microsoft.com/office/drawing/2014/main" id="{8DC4FC58-EE2A-43ED-8503-005738AF4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55" name="Text Box 39">
            <a:extLst>
              <a:ext uri="{FF2B5EF4-FFF2-40B4-BE49-F238E27FC236}">
                <a16:creationId xmlns:a16="http://schemas.microsoft.com/office/drawing/2014/main" id="{A6E9B62A-A870-4F21-8354-2A243953B49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16013" y="40052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856" name="Text Box 40">
            <a:extLst>
              <a:ext uri="{FF2B5EF4-FFF2-40B4-BE49-F238E27FC236}">
                <a16:creationId xmlns:a16="http://schemas.microsoft.com/office/drawing/2014/main" id="{ACB163D9-7E22-4D2C-840D-5AD57DF06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371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857" name="Text Box 41">
            <a:extLst>
              <a:ext uri="{FF2B5EF4-FFF2-40B4-BE49-F238E27FC236}">
                <a16:creationId xmlns:a16="http://schemas.microsoft.com/office/drawing/2014/main" id="{E0CCFD8D-B96F-4C18-8142-5558D3843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858" name="Text Box 42">
            <a:extLst>
              <a:ext uri="{FF2B5EF4-FFF2-40B4-BE49-F238E27FC236}">
                <a16:creationId xmlns:a16="http://schemas.microsoft.com/office/drawing/2014/main" id="{FD3C679A-2876-46DD-A38A-E04A12546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859" name="Text Box 43">
            <a:extLst>
              <a:ext uri="{FF2B5EF4-FFF2-40B4-BE49-F238E27FC236}">
                <a16:creationId xmlns:a16="http://schemas.microsoft.com/office/drawing/2014/main" id="{49DA70E8-8EBC-46EC-870B-0098A72CBE8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65750" y="53006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860" name="Text Box 44">
            <a:extLst>
              <a:ext uri="{FF2B5EF4-FFF2-40B4-BE49-F238E27FC236}">
                <a16:creationId xmlns:a16="http://schemas.microsoft.com/office/drawing/2014/main" id="{248E74A2-30A6-49F4-A1CE-61ED1D4F2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7082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61" name="Text Box 45">
            <a:extLst>
              <a:ext uri="{FF2B5EF4-FFF2-40B4-BE49-F238E27FC236}">
                <a16:creationId xmlns:a16="http://schemas.microsoft.com/office/drawing/2014/main" id="{2F8EEC43-6A3A-44E7-8355-F0386DC47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845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862" name="Text Box 46">
            <a:extLst>
              <a:ext uri="{FF2B5EF4-FFF2-40B4-BE49-F238E27FC236}">
                <a16:creationId xmlns:a16="http://schemas.microsoft.com/office/drawing/2014/main" id="{EBE6D454-AF86-4BEC-A058-97A10C08E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863" name="Text Box 47">
            <a:extLst>
              <a:ext uri="{FF2B5EF4-FFF2-40B4-BE49-F238E27FC236}">
                <a16:creationId xmlns:a16="http://schemas.microsoft.com/office/drawing/2014/main" id="{6D648883-C661-4B51-BAC1-626720F1E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64" name="Text Box 48">
            <a:extLst>
              <a:ext uri="{FF2B5EF4-FFF2-40B4-BE49-F238E27FC236}">
                <a16:creationId xmlns:a16="http://schemas.microsoft.com/office/drawing/2014/main" id="{3F9B6B98-E9D9-4CEB-96ED-3E836DD3F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800225"/>
            <a:ext cx="503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1F1FF5"/>
                </a:solidFill>
                <a:latin typeface="Times New Roman" panose="02020603050405020304" pitchFamily="18" charset="0"/>
              </a:rPr>
              <a:t>10</a:t>
            </a:r>
          </a:p>
        </p:txBody>
      </p:sp>
      <p:grpSp>
        <p:nvGrpSpPr>
          <p:cNvPr id="34865" name="Group 49">
            <a:extLst>
              <a:ext uri="{FF2B5EF4-FFF2-40B4-BE49-F238E27FC236}">
                <a16:creationId xmlns:a16="http://schemas.microsoft.com/office/drawing/2014/main" id="{52960D00-274F-4898-BDDF-20E627560878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1296988"/>
            <a:ext cx="1944688" cy="1916112"/>
            <a:chOff x="2336" y="527"/>
            <a:chExt cx="1679" cy="1402"/>
          </a:xfrm>
        </p:grpSpPr>
        <p:sp>
          <p:nvSpPr>
            <p:cNvPr id="34921" name="Line 50">
              <a:extLst>
                <a:ext uri="{FF2B5EF4-FFF2-40B4-BE49-F238E27FC236}">
                  <a16:creationId xmlns:a16="http://schemas.microsoft.com/office/drawing/2014/main" id="{DD03C04D-AED5-4C42-8489-CD23AF553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3" y="844"/>
              <a:ext cx="136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4922" name="Line 51">
              <a:extLst>
                <a:ext uri="{FF2B5EF4-FFF2-40B4-BE49-F238E27FC236}">
                  <a16:creationId xmlns:a16="http://schemas.microsoft.com/office/drawing/2014/main" id="{BBE84B70-8C6E-4F4B-9BD0-A1EDD4561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8" y="844"/>
              <a:ext cx="1225" cy="8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4923" name="Line 52">
              <a:extLst>
                <a:ext uri="{FF2B5EF4-FFF2-40B4-BE49-F238E27FC236}">
                  <a16:creationId xmlns:a16="http://schemas.microsoft.com/office/drawing/2014/main" id="{ECE047E7-41F9-4C08-9E9D-C1E782163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3" y="797"/>
              <a:ext cx="1270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4924" name="Line 53">
              <a:extLst>
                <a:ext uri="{FF2B5EF4-FFF2-40B4-BE49-F238E27FC236}">
                  <a16:creationId xmlns:a16="http://schemas.microsoft.com/office/drawing/2014/main" id="{C8BC807F-E4EE-4032-B566-D411EC772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3" y="1706"/>
              <a:ext cx="1315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4925" name="Line 54">
              <a:extLst>
                <a:ext uri="{FF2B5EF4-FFF2-40B4-BE49-F238E27FC236}">
                  <a16:creationId xmlns:a16="http://schemas.microsoft.com/office/drawing/2014/main" id="{62C01BF7-51C6-4945-8E10-FFB67E82E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3" y="844"/>
              <a:ext cx="1" cy="8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4926" name="Line 55">
              <a:extLst>
                <a:ext uri="{FF2B5EF4-FFF2-40B4-BE49-F238E27FC236}">
                  <a16:creationId xmlns:a16="http://schemas.microsoft.com/office/drawing/2014/main" id="{9CC1B03C-3987-4386-AFBD-76522B2F3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8" y="753"/>
              <a:ext cx="0" cy="8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4927" name="Oval 56">
              <a:extLst>
                <a:ext uri="{FF2B5EF4-FFF2-40B4-BE49-F238E27FC236}">
                  <a16:creationId xmlns:a16="http://schemas.microsoft.com/office/drawing/2014/main" id="{076FF45F-23FD-4A5C-8FB7-28FA22AD3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66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8" name="Oval 57">
              <a:extLst>
                <a:ext uri="{FF2B5EF4-FFF2-40B4-BE49-F238E27FC236}">
                  <a16:creationId xmlns:a16="http://schemas.microsoft.com/office/drawing/2014/main" id="{D99B821C-DC98-4FC5-AD01-D626476F9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9" name="Oval 58">
              <a:extLst>
                <a:ext uri="{FF2B5EF4-FFF2-40B4-BE49-F238E27FC236}">
                  <a16:creationId xmlns:a16="http://schemas.microsoft.com/office/drawing/2014/main" id="{3EEF7EF5-2638-4177-A971-6CB842078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30" name="Text Box 59">
              <a:extLst>
                <a:ext uri="{FF2B5EF4-FFF2-40B4-BE49-F238E27FC236}">
                  <a16:creationId xmlns:a16="http://schemas.microsoft.com/office/drawing/2014/main" id="{C2C38F41-A075-4894-970F-00893F0B4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663"/>
              <a:ext cx="27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931" name="Text Box 60">
              <a:extLst>
                <a:ext uri="{FF2B5EF4-FFF2-40B4-BE49-F238E27FC236}">
                  <a16:creationId xmlns:a16="http://schemas.microsoft.com/office/drawing/2014/main" id="{A4EF5921-80E5-4D8F-BB85-207B90DAC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569"/>
              <a:ext cx="27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932" name="Text Box 61">
              <a:extLst>
                <a:ext uri="{FF2B5EF4-FFF2-40B4-BE49-F238E27FC236}">
                  <a16:creationId xmlns:a16="http://schemas.microsoft.com/office/drawing/2014/main" id="{7B55DE35-448B-4CD7-85C0-0810AB20E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569"/>
              <a:ext cx="27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933" name="Text Box 62">
              <a:extLst>
                <a:ext uri="{FF2B5EF4-FFF2-40B4-BE49-F238E27FC236}">
                  <a16:creationId xmlns:a16="http://schemas.microsoft.com/office/drawing/2014/main" id="{5061269F-8840-449F-96DF-8E8234643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1297"/>
              <a:ext cx="31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4934" name="Text Box 63">
              <a:extLst>
                <a:ext uri="{FF2B5EF4-FFF2-40B4-BE49-F238E27FC236}">
                  <a16:creationId xmlns:a16="http://schemas.microsoft.com/office/drawing/2014/main" id="{071D0F07-2404-4AD4-8349-D9A26ECBC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320"/>
              <a:ext cx="27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935" name="Oval 64">
              <a:extLst>
                <a:ext uri="{FF2B5EF4-FFF2-40B4-BE49-F238E27FC236}">
                  <a16:creationId xmlns:a16="http://schemas.microsoft.com/office/drawing/2014/main" id="{029A7C2C-31E3-4160-85FA-E3C02AB9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66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36" name="Text Box 65">
              <a:extLst>
                <a:ext uri="{FF2B5EF4-FFF2-40B4-BE49-F238E27FC236}">
                  <a16:creationId xmlns:a16="http://schemas.microsoft.com/office/drawing/2014/main" id="{BF4C1612-9A43-45CF-B26C-738136DFF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663"/>
              <a:ext cx="27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937" name="Text Box 66">
              <a:extLst>
                <a:ext uri="{FF2B5EF4-FFF2-40B4-BE49-F238E27FC236}">
                  <a16:creationId xmlns:a16="http://schemas.microsoft.com/office/drawing/2014/main" id="{EEBAB4CF-C75B-4604-AA6F-D969E0468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116"/>
              <a:ext cx="27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4938" name="Text Box 67">
              <a:extLst>
                <a:ext uri="{FF2B5EF4-FFF2-40B4-BE49-F238E27FC236}">
                  <a16:creationId xmlns:a16="http://schemas.microsoft.com/office/drawing/2014/main" id="{19A5AE8C-033E-4F87-9641-BC273B127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706"/>
              <a:ext cx="4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4939" name="Text Box 68">
              <a:extLst>
                <a:ext uri="{FF2B5EF4-FFF2-40B4-BE49-F238E27FC236}">
                  <a16:creationId xmlns:a16="http://schemas.microsoft.com/office/drawing/2014/main" id="{CFCAB3C9-3637-4ADD-B31C-4E58945B1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" y="527"/>
              <a:ext cx="4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34866" name="Oval 69">
            <a:extLst>
              <a:ext uri="{FF2B5EF4-FFF2-40B4-BE49-F238E27FC236}">
                <a16:creationId xmlns:a16="http://schemas.microsoft.com/office/drawing/2014/main" id="{A327CCF9-14C2-42C8-9B6C-9B3F27BC0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349500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67" name="Text Box 70">
            <a:extLst>
              <a:ext uri="{FF2B5EF4-FFF2-40B4-BE49-F238E27FC236}">
                <a16:creationId xmlns:a16="http://schemas.microsoft.com/office/drawing/2014/main" id="{2280A526-DD57-482A-AE6D-BEEA651A7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3495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4868" name="Oval 71">
            <a:extLst>
              <a:ext uri="{FF2B5EF4-FFF2-40B4-BE49-F238E27FC236}">
                <a16:creationId xmlns:a16="http://schemas.microsoft.com/office/drawing/2014/main" id="{6A15D18C-B9F9-4819-8529-6ECC806ED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163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69" name="Text Box 72">
            <a:extLst>
              <a:ext uri="{FF2B5EF4-FFF2-40B4-BE49-F238E27FC236}">
                <a16:creationId xmlns:a16="http://schemas.microsoft.com/office/drawing/2014/main" id="{2DF24615-C6AB-4B03-BC72-64DBC7186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4870" name="Line 73">
            <a:extLst>
              <a:ext uri="{FF2B5EF4-FFF2-40B4-BE49-F238E27FC236}">
                <a16:creationId xmlns:a16="http://schemas.microsoft.com/office/drawing/2014/main" id="{66CD206B-73D2-4E34-8E32-1090F75DF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71" name="Line 74">
            <a:extLst>
              <a:ext uri="{FF2B5EF4-FFF2-40B4-BE49-F238E27FC236}">
                <a16:creationId xmlns:a16="http://schemas.microsoft.com/office/drawing/2014/main" id="{D53F002D-2CE8-4687-833F-54D1986BCC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872" name="Oval 75">
            <a:extLst>
              <a:ext uri="{FF2B5EF4-FFF2-40B4-BE49-F238E27FC236}">
                <a16:creationId xmlns:a16="http://schemas.microsoft.com/office/drawing/2014/main" id="{9EB542A6-FC16-4AC8-BB23-3DBE65132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73" name="Oval 76">
            <a:extLst>
              <a:ext uri="{FF2B5EF4-FFF2-40B4-BE49-F238E27FC236}">
                <a16:creationId xmlns:a16="http://schemas.microsoft.com/office/drawing/2014/main" id="{4DBAE255-AACA-4CCA-B0CF-DABB49CC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74" name="Oval 77">
            <a:extLst>
              <a:ext uri="{FF2B5EF4-FFF2-40B4-BE49-F238E27FC236}">
                <a16:creationId xmlns:a16="http://schemas.microsoft.com/office/drawing/2014/main" id="{4A96F862-0DD7-4694-A231-8E1BCD0A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75" name="Text Box 78">
            <a:extLst>
              <a:ext uri="{FF2B5EF4-FFF2-40B4-BE49-F238E27FC236}">
                <a16:creationId xmlns:a16="http://schemas.microsoft.com/office/drawing/2014/main" id="{2AD30FD4-4A32-4099-93D9-48C829AE9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34876" name="Text Box 79">
            <a:extLst>
              <a:ext uri="{FF2B5EF4-FFF2-40B4-BE49-F238E27FC236}">
                <a16:creationId xmlns:a16="http://schemas.microsoft.com/office/drawing/2014/main" id="{81178A30-E738-4D4E-A9E7-44C7E1D44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4877" name="Text Box 80">
            <a:extLst>
              <a:ext uri="{FF2B5EF4-FFF2-40B4-BE49-F238E27FC236}">
                <a16:creationId xmlns:a16="http://schemas.microsoft.com/office/drawing/2014/main" id="{B3F02A8A-8DED-482F-8407-88BF26595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34878" name="Text Box 81">
            <a:extLst>
              <a:ext uri="{FF2B5EF4-FFF2-40B4-BE49-F238E27FC236}">
                <a16:creationId xmlns:a16="http://schemas.microsoft.com/office/drawing/2014/main" id="{8C33A331-E52B-4326-A789-6D48C5532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879" name="Oval 82">
            <a:extLst>
              <a:ext uri="{FF2B5EF4-FFF2-40B4-BE49-F238E27FC236}">
                <a16:creationId xmlns:a16="http://schemas.microsoft.com/office/drawing/2014/main" id="{70DE2F97-2D7E-4D5F-ADBF-ACA892E5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80" name="Text Box 83">
            <a:extLst>
              <a:ext uri="{FF2B5EF4-FFF2-40B4-BE49-F238E27FC236}">
                <a16:creationId xmlns:a16="http://schemas.microsoft.com/office/drawing/2014/main" id="{CBA51041-E30D-48F2-8E86-D77EE256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4881" name="Text Box 84">
            <a:extLst>
              <a:ext uri="{FF2B5EF4-FFF2-40B4-BE49-F238E27FC236}">
                <a16:creationId xmlns:a16="http://schemas.microsoft.com/office/drawing/2014/main" id="{EFE3163E-56EB-4209-B7B9-1D07C2579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429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882" name="Text Box 85">
            <a:extLst>
              <a:ext uri="{FF2B5EF4-FFF2-40B4-BE49-F238E27FC236}">
                <a16:creationId xmlns:a16="http://schemas.microsoft.com/office/drawing/2014/main" id="{557DB05E-9E31-4BAE-A4B8-0E2DAF9AE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2131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83" name="Text Box 86">
            <a:extLst>
              <a:ext uri="{FF2B5EF4-FFF2-40B4-BE49-F238E27FC236}">
                <a16:creationId xmlns:a16="http://schemas.microsoft.com/office/drawing/2014/main" id="{D35CB581-B608-4181-A4B1-990FD0018C7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35150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84" name="Text Box 87">
            <a:extLst>
              <a:ext uri="{FF2B5EF4-FFF2-40B4-BE49-F238E27FC236}">
                <a16:creationId xmlns:a16="http://schemas.microsoft.com/office/drawing/2014/main" id="{ACBE24D3-AF18-4FDE-9F39-5CA86550E78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27313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885" name="Text Box 88">
            <a:extLst>
              <a:ext uri="{FF2B5EF4-FFF2-40B4-BE49-F238E27FC236}">
                <a16:creationId xmlns:a16="http://schemas.microsoft.com/office/drawing/2014/main" id="{D786C0B7-BE40-4698-B234-6A568BFC439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346450" y="41497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7897" name="Text Box 89">
            <a:extLst>
              <a:ext uri="{FF2B5EF4-FFF2-40B4-BE49-F238E27FC236}">
                <a16:creationId xmlns:a16="http://schemas.microsoft.com/office/drawing/2014/main" id="{56BF9ACB-8444-4395-AA25-69BE9313F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1196975"/>
            <a:ext cx="1150938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1F1FF5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</a:rPr>
              <a:t>      </a:t>
            </a:r>
            <a:r>
              <a:rPr lang="en-US" altLang="zh-CN" sz="2000" b="1">
                <a:solidFill>
                  <a:srgbClr val="F6002F"/>
                </a:solidFill>
              </a:rPr>
              <a:t> </a:t>
            </a:r>
            <a:r>
              <a:rPr lang="en-US" altLang="zh-CN" sz="2000" b="1">
                <a:solidFill>
                  <a:srgbClr val="1F1FF5"/>
                </a:solidFill>
              </a:rPr>
              <a:t>|        </a:t>
            </a:r>
            <a:endParaRPr lang="en-US" altLang="zh-CN" sz="2000"/>
          </a:p>
        </p:txBody>
      </p:sp>
      <p:sp>
        <p:nvSpPr>
          <p:cNvPr id="34887" name="Line 90">
            <a:extLst>
              <a:ext uri="{FF2B5EF4-FFF2-40B4-BE49-F238E27FC236}">
                <a16:creationId xmlns:a16="http://schemas.microsoft.com/office/drawing/2014/main" id="{E9AF2E51-F9D5-445B-9739-142B39DF2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01013" y="1223963"/>
            <a:ext cx="1587" cy="5084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7899" name="Text Box 91">
            <a:extLst>
              <a:ext uri="{FF2B5EF4-FFF2-40B4-BE49-F238E27FC236}">
                <a16:creationId xmlns:a16="http://schemas.microsoft.com/office/drawing/2014/main" id="{22906E95-E74B-4E40-A199-32C2935BF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1511300"/>
            <a:ext cx="1150938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1F1FF5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C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30</a:t>
            </a:r>
          </a:p>
        </p:txBody>
      </p:sp>
      <p:sp>
        <p:nvSpPr>
          <p:cNvPr id="247900" name="Text Box 92">
            <a:extLst>
              <a:ext uri="{FF2B5EF4-FFF2-40B4-BE49-F238E27FC236}">
                <a16:creationId xmlns:a16="http://schemas.microsoft.com/office/drawing/2014/main" id="{183E705C-C93D-455E-8C62-549E2496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1831975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D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4</a:t>
            </a:r>
          </a:p>
        </p:txBody>
      </p:sp>
      <p:sp>
        <p:nvSpPr>
          <p:cNvPr id="247901" name="Text Box 93">
            <a:extLst>
              <a:ext uri="{FF2B5EF4-FFF2-40B4-BE49-F238E27FC236}">
                <a16:creationId xmlns:a16="http://schemas.microsoft.com/office/drawing/2014/main" id="{DB560A54-55AC-4AD5-AE2D-807FE5D71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196975"/>
            <a:ext cx="1150937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1F1FF5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B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0</a:t>
            </a:r>
          </a:p>
        </p:txBody>
      </p:sp>
      <p:sp>
        <p:nvSpPr>
          <p:cNvPr id="247902" name="Text Box 94">
            <a:extLst>
              <a:ext uri="{FF2B5EF4-FFF2-40B4-BE49-F238E27FC236}">
                <a16:creationId xmlns:a16="http://schemas.microsoft.com/office/drawing/2014/main" id="{3FD0C1F3-4679-4D41-8B8D-90D830C5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2160588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E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6</a:t>
            </a:r>
          </a:p>
        </p:txBody>
      </p:sp>
      <p:sp>
        <p:nvSpPr>
          <p:cNvPr id="247903" name="Text Box 95">
            <a:extLst>
              <a:ext uri="{FF2B5EF4-FFF2-40B4-BE49-F238E27FC236}">
                <a16:creationId xmlns:a16="http://schemas.microsoft.com/office/drawing/2014/main" id="{7A33FA88-2207-4268-AF35-7F2B898A5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2493963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F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40</a:t>
            </a:r>
          </a:p>
        </p:txBody>
      </p:sp>
      <p:sp>
        <p:nvSpPr>
          <p:cNvPr id="247904" name="Text Box 96">
            <a:extLst>
              <a:ext uri="{FF2B5EF4-FFF2-40B4-BE49-F238E27FC236}">
                <a16:creationId xmlns:a16="http://schemas.microsoft.com/office/drawing/2014/main" id="{5452BCC0-FF2B-456A-B8E5-0982F605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2808288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G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35</a:t>
            </a:r>
          </a:p>
        </p:txBody>
      </p:sp>
      <p:sp>
        <p:nvSpPr>
          <p:cNvPr id="247905" name="Text Box 97">
            <a:extLst>
              <a:ext uri="{FF2B5EF4-FFF2-40B4-BE49-F238E27FC236}">
                <a16:creationId xmlns:a16="http://schemas.microsoft.com/office/drawing/2014/main" id="{19C3DD09-B228-4E8A-8B0C-9C472C6C7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121025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H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14</a:t>
            </a:r>
          </a:p>
        </p:txBody>
      </p:sp>
      <p:sp>
        <p:nvSpPr>
          <p:cNvPr id="247906" name="Text Box 98">
            <a:extLst>
              <a:ext uri="{FF2B5EF4-FFF2-40B4-BE49-F238E27FC236}">
                <a16:creationId xmlns:a16="http://schemas.microsoft.com/office/drawing/2014/main" id="{3E0D844D-4DD0-435A-9F8D-4673EEC05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449638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I 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24</a:t>
            </a:r>
          </a:p>
        </p:txBody>
      </p:sp>
      <p:sp>
        <p:nvSpPr>
          <p:cNvPr id="247907" name="Text Box 99">
            <a:extLst>
              <a:ext uri="{FF2B5EF4-FFF2-40B4-BE49-F238E27FC236}">
                <a16:creationId xmlns:a16="http://schemas.microsoft.com/office/drawing/2014/main" id="{0F0043C0-A770-43E1-9812-B2C12D733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763963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J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11</a:t>
            </a:r>
          </a:p>
        </p:txBody>
      </p:sp>
      <p:sp>
        <p:nvSpPr>
          <p:cNvPr id="247908" name="Text Box 100">
            <a:extLst>
              <a:ext uri="{FF2B5EF4-FFF2-40B4-BE49-F238E27FC236}">
                <a16:creationId xmlns:a16="http://schemas.microsoft.com/office/drawing/2014/main" id="{C365A355-C5A1-42B2-AF58-FAAD9D856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4078288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K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26</a:t>
            </a:r>
          </a:p>
        </p:txBody>
      </p:sp>
      <p:sp>
        <p:nvSpPr>
          <p:cNvPr id="247909" name="Text Box 101">
            <a:extLst>
              <a:ext uri="{FF2B5EF4-FFF2-40B4-BE49-F238E27FC236}">
                <a16:creationId xmlns:a16="http://schemas.microsoft.com/office/drawing/2014/main" id="{621E82A7-00DD-4CBF-A213-C0104292A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4391025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L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60</a:t>
            </a:r>
          </a:p>
        </p:txBody>
      </p:sp>
      <p:sp>
        <p:nvSpPr>
          <p:cNvPr id="247910" name="Oval 102">
            <a:extLst>
              <a:ext uri="{FF2B5EF4-FFF2-40B4-BE49-F238E27FC236}">
                <a16:creationId xmlns:a16="http://schemas.microsoft.com/office/drawing/2014/main" id="{68D6A74E-1CF7-48E2-B83E-AF935563E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68638"/>
            <a:ext cx="430212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11" name="Oval 103">
            <a:extLst>
              <a:ext uri="{FF2B5EF4-FFF2-40B4-BE49-F238E27FC236}">
                <a16:creationId xmlns:a16="http://schemas.microsoft.com/office/drawing/2014/main" id="{1262B0A1-C94F-4BE7-8AE1-A11DAE5D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6338"/>
            <a:ext cx="430213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12" name="Oval 104">
            <a:extLst>
              <a:ext uri="{FF2B5EF4-FFF2-40B4-BE49-F238E27FC236}">
                <a16:creationId xmlns:a16="http://schemas.microsoft.com/office/drawing/2014/main" id="{1126F31E-0033-4570-98AC-13EB653D8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683000"/>
            <a:ext cx="430212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13" name="Oval 105">
            <a:extLst>
              <a:ext uri="{FF2B5EF4-FFF2-40B4-BE49-F238E27FC236}">
                <a16:creationId xmlns:a16="http://schemas.microsoft.com/office/drawing/2014/main" id="{05214832-1814-448D-8D89-F2D23C7E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6338"/>
            <a:ext cx="430213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14" name="Oval 106">
            <a:extLst>
              <a:ext uri="{FF2B5EF4-FFF2-40B4-BE49-F238E27FC236}">
                <a16:creationId xmlns:a16="http://schemas.microsoft.com/office/drawing/2014/main" id="{04B1F215-7C3A-434C-92BE-C76A881C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430213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15" name="Oval 107">
            <a:extLst>
              <a:ext uri="{FF2B5EF4-FFF2-40B4-BE49-F238E27FC236}">
                <a16:creationId xmlns:a16="http://schemas.microsoft.com/office/drawing/2014/main" id="{49648818-998E-4972-90D2-333BC2298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430213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16" name="Oval 108">
            <a:extLst>
              <a:ext uri="{FF2B5EF4-FFF2-40B4-BE49-F238E27FC236}">
                <a16:creationId xmlns:a16="http://schemas.microsoft.com/office/drawing/2014/main" id="{F00A7814-22D2-4810-A238-75D2B557D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0213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17" name="Oval 109">
            <a:extLst>
              <a:ext uri="{FF2B5EF4-FFF2-40B4-BE49-F238E27FC236}">
                <a16:creationId xmlns:a16="http://schemas.microsoft.com/office/drawing/2014/main" id="{E339C995-BBE8-4F9F-94D0-05A64512D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81525"/>
            <a:ext cx="430212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18" name="Oval 110">
            <a:extLst>
              <a:ext uri="{FF2B5EF4-FFF2-40B4-BE49-F238E27FC236}">
                <a16:creationId xmlns:a16="http://schemas.microsoft.com/office/drawing/2014/main" id="{B08969DC-B14C-48A3-A085-AB01873B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4581525"/>
            <a:ext cx="430212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19" name="Oval 111">
            <a:extLst>
              <a:ext uri="{FF2B5EF4-FFF2-40B4-BE49-F238E27FC236}">
                <a16:creationId xmlns:a16="http://schemas.microsoft.com/office/drawing/2014/main" id="{5ED70E18-18AD-4386-B572-A481E76A1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4581525"/>
            <a:ext cx="430212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20" name="Text Box 112">
            <a:extLst>
              <a:ext uri="{FF2B5EF4-FFF2-40B4-BE49-F238E27FC236}">
                <a16:creationId xmlns:a16="http://schemas.microsoft.com/office/drawing/2014/main" id="{61FCAAE9-0BE2-4253-97CF-63E7B43E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4725988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M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55</a:t>
            </a:r>
          </a:p>
        </p:txBody>
      </p:sp>
      <p:sp>
        <p:nvSpPr>
          <p:cNvPr id="247921" name="Text Box 113">
            <a:extLst>
              <a:ext uri="{FF2B5EF4-FFF2-40B4-BE49-F238E27FC236}">
                <a16:creationId xmlns:a16="http://schemas.microsoft.com/office/drawing/2014/main" id="{07743005-0724-447D-8DC6-B4FCEBF39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5373688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O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29</a:t>
            </a:r>
          </a:p>
        </p:txBody>
      </p:sp>
      <p:sp>
        <p:nvSpPr>
          <p:cNvPr id="247922" name="Oval 114">
            <a:extLst>
              <a:ext uri="{FF2B5EF4-FFF2-40B4-BE49-F238E27FC236}">
                <a16:creationId xmlns:a16="http://schemas.microsoft.com/office/drawing/2014/main" id="{D1A642F8-8FFC-4C02-BE2C-63D6B7E5F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26100"/>
            <a:ext cx="430212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23" name="Oval 115">
            <a:extLst>
              <a:ext uri="{FF2B5EF4-FFF2-40B4-BE49-F238E27FC236}">
                <a16:creationId xmlns:a16="http://schemas.microsoft.com/office/drawing/2014/main" id="{407448A8-ACDB-4E6A-98A6-7F16A813D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26100"/>
            <a:ext cx="430213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24" name="Oval 116">
            <a:extLst>
              <a:ext uri="{FF2B5EF4-FFF2-40B4-BE49-F238E27FC236}">
                <a16:creationId xmlns:a16="http://schemas.microsoft.com/office/drawing/2014/main" id="{9D7BAEFD-F196-48CE-A0E7-450EB3951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661025"/>
            <a:ext cx="430213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25" name="Text Box 117">
            <a:extLst>
              <a:ext uri="{FF2B5EF4-FFF2-40B4-BE49-F238E27FC236}">
                <a16:creationId xmlns:a16="http://schemas.microsoft.com/office/drawing/2014/main" id="{52A363EB-0F9B-41BE-BDC1-E551E74CE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5059363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N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19</a:t>
            </a:r>
          </a:p>
        </p:txBody>
      </p:sp>
      <p:sp>
        <p:nvSpPr>
          <p:cNvPr id="247926" name="Oval 118">
            <a:extLst>
              <a:ext uri="{FF2B5EF4-FFF2-40B4-BE49-F238E27FC236}">
                <a16:creationId xmlns:a16="http://schemas.microsoft.com/office/drawing/2014/main" id="{0768C729-2232-4B76-A242-CDD3A0FF5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26100"/>
            <a:ext cx="430212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27" name="Text Box 119">
            <a:extLst>
              <a:ext uri="{FF2B5EF4-FFF2-40B4-BE49-F238E27FC236}">
                <a16:creationId xmlns:a16="http://schemas.microsoft.com/office/drawing/2014/main" id="{FEE28233-AA1A-4596-BC5D-B23E5003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707063"/>
            <a:ext cx="1150937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P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21</a:t>
            </a:r>
          </a:p>
        </p:txBody>
      </p:sp>
      <p:sp>
        <p:nvSpPr>
          <p:cNvPr id="247928" name="Oval 120">
            <a:extLst>
              <a:ext uri="{FF2B5EF4-FFF2-40B4-BE49-F238E27FC236}">
                <a16:creationId xmlns:a16="http://schemas.microsoft.com/office/drawing/2014/main" id="{E8C3C0F6-A778-4A81-AED2-B24999BA3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26100"/>
            <a:ext cx="430213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29" name="Oval 121">
            <a:extLst>
              <a:ext uri="{FF2B5EF4-FFF2-40B4-BE49-F238E27FC236}">
                <a16:creationId xmlns:a16="http://schemas.microsoft.com/office/drawing/2014/main" id="{EC0CA6E7-D480-4BB1-9E73-C36B2E1D7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626100"/>
            <a:ext cx="430213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930" name="Text Box 122">
            <a:extLst>
              <a:ext uri="{FF2B5EF4-FFF2-40B4-BE49-F238E27FC236}">
                <a16:creationId xmlns:a16="http://schemas.microsoft.com/office/drawing/2014/main" id="{D7D0B985-CE11-4A49-B130-1EE855C77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6021388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Q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36</a:t>
            </a:r>
          </a:p>
        </p:txBody>
      </p:sp>
      <p:sp>
        <p:nvSpPr>
          <p:cNvPr id="124" name="WordArt 7">
            <a:extLst>
              <a:ext uri="{FF2B5EF4-FFF2-40B4-BE49-F238E27FC236}">
                <a16:creationId xmlns:a16="http://schemas.microsoft.com/office/drawing/2014/main" id="{32F84066-AF59-4D39-9E77-246C4217BDD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40631" y="14604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广度优先搜索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4CB96E-72A8-4ECE-8866-5FF8BDA9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F39-E323-47E1-BEAF-539B3074F624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4517C3-BB13-497D-B07D-0EB13827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A44474-821E-482B-9F03-C48A7747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656-DE81-4088-AEAD-A065F87DC071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47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7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47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4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47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247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4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4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4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4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247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247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4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4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24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247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247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4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4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247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247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4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4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5" dur="500"/>
                                        <p:tgtEl>
                                          <p:spTgt spid="247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24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4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24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247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0" dur="500"/>
                                        <p:tgtEl>
                                          <p:spTgt spid="24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24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24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247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0" dur="500"/>
                                        <p:tgtEl>
                                          <p:spTgt spid="24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24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24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5" dur="500"/>
                                        <p:tgtEl>
                                          <p:spTgt spid="247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500"/>
                                        <p:tgtEl>
                                          <p:spTgt spid="247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24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24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5" dur="500"/>
                                        <p:tgtEl>
                                          <p:spTgt spid="247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0" dur="500"/>
                                        <p:tgtEl>
                                          <p:spTgt spid="247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97" grpId="0" animBg="1"/>
      <p:bldP spid="247897" grpId="1" animBg="1"/>
      <p:bldP spid="247899" grpId="0" animBg="1"/>
      <p:bldP spid="247899" grpId="1" animBg="1"/>
      <p:bldP spid="247900" grpId="0" animBg="1"/>
      <p:bldP spid="247900" grpId="1" animBg="1"/>
      <p:bldP spid="247901" grpId="0" animBg="1"/>
      <p:bldP spid="247901" grpId="1" animBg="1"/>
      <p:bldP spid="247902" grpId="0" animBg="1"/>
      <p:bldP spid="247902" grpId="1" animBg="1"/>
      <p:bldP spid="247903" grpId="0" animBg="1"/>
      <p:bldP spid="247903" grpId="1" animBg="1"/>
      <p:bldP spid="247904" grpId="0" animBg="1"/>
      <p:bldP spid="247904" grpId="1" animBg="1"/>
      <p:bldP spid="247905" grpId="0" animBg="1"/>
      <p:bldP spid="247905" grpId="1" animBg="1"/>
      <p:bldP spid="247906" grpId="0" animBg="1"/>
      <p:bldP spid="247906" grpId="1" animBg="1"/>
      <p:bldP spid="247907" grpId="0" animBg="1"/>
      <p:bldP spid="247907" grpId="1" animBg="1"/>
      <p:bldP spid="247908" grpId="0" animBg="1"/>
      <p:bldP spid="247908" grpId="1" animBg="1"/>
      <p:bldP spid="247909" grpId="0" animBg="1"/>
      <p:bldP spid="247910" grpId="0" animBg="1"/>
      <p:bldP spid="247910" grpId="1" animBg="1"/>
      <p:bldP spid="247911" grpId="0" animBg="1"/>
      <p:bldP spid="247911" grpId="1" animBg="1"/>
      <p:bldP spid="247912" grpId="0" animBg="1"/>
      <p:bldP spid="247912" grpId="1" animBg="1"/>
      <p:bldP spid="247913" grpId="0" animBg="1"/>
      <p:bldP spid="247913" grpId="1" animBg="1"/>
      <p:bldP spid="247914" grpId="0" animBg="1"/>
      <p:bldP spid="247914" grpId="1" animBg="1"/>
      <p:bldP spid="247915" grpId="0" animBg="1"/>
      <p:bldP spid="247915" grpId="1" animBg="1"/>
      <p:bldP spid="247916" grpId="0" animBg="1"/>
      <p:bldP spid="247916" grpId="1" animBg="1"/>
      <p:bldP spid="247917" grpId="0" animBg="1"/>
      <p:bldP spid="247917" grpId="1" animBg="1"/>
      <p:bldP spid="247918" grpId="0" animBg="1"/>
      <p:bldP spid="247918" grpId="1" animBg="1"/>
      <p:bldP spid="247919" grpId="0" animBg="1"/>
      <p:bldP spid="247919" grpId="1" animBg="1"/>
      <p:bldP spid="247920" grpId="0" animBg="1"/>
      <p:bldP spid="247921" grpId="0" animBg="1"/>
      <p:bldP spid="247922" grpId="0" animBg="1"/>
      <p:bldP spid="247923" grpId="0" animBg="1"/>
      <p:bldP spid="247924" grpId="0" animBg="1"/>
      <p:bldP spid="247925" grpId="0" animBg="1"/>
      <p:bldP spid="247926" grpId="0" animBg="1"/>
      <p:bldP spid="247927" grpId="0" animBg="1"/>
      <p:bldP spid="247928" grpId="0" animBg="1"/>
      <p:bldP spid="247929" grpId="0" animBg="1"/>
      <p:bldP spid="2479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>
            <a:extLst>
              <a:ext uri="{FF2B5EF4-FFF2-40B4-BE49-F238E27FC236}">
                <a16:creationId xmlns:a16="http://schemas.microsoft.com/office/drawing/2014/main" id="{5CB79128-45FD-41AF-B32A-F3B3F6B39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005263"/>
            <a:ext cx="431800" cy="792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43" name="Line 3">
            <a:extLst>
              <a:ext uri="{FF2B5EF4-FFF2-40B4-BE49-F238E27FC236}">
                <a16:creationId xmlns:a16="http://schemas.microsoft.com/office/drawing/2014/main" id="{E78CC811-39B3-412B-A55F-5C1DB92628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005263"/>
            <a:ext cx="215900" cy="7191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44" name="Line 4">
            <a:extLst>
              <a:ext uri="{FF2B5EF4-FFF2-40B4-BE49-F238E27FC236}">
                <a16:creationId xmlns:a16="http://schemas.microsoft.com/office/drawing/2014/main" id="{352735E3-7CBA-474F-8AAA-4C255A7139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429000"/>
            <a:ext cx="1587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6795A299-3F8E-494B-BB5C-6E41317E33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708275"/>
            <a:ext cx="1587" cy="649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D499A70F-E657-4E85-866E-431400E0E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357563"/>
            <a:ext cx="1150938" cy="5762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D86886B0-DEE8-40C3-8BF1-B28A95046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3932238"/>
            <a:ext cx="8636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EC5FF3DB-9AF7-4109-8567-8951951A4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F2261910-C0A7-4A90-B0DC-5DE74477DA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4FD0E5BE-B207-429C-881E-737E193E0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51" name="Line 11">
            <a:extLst>
              <a:ext uri="{FF2B5EF4-FFF2-40B4-BE49-F238E27FC236}">
                <a16:creationId xmlns:a16="http://schemas.microsoft.com/office/drawing/2014/main" id="{59F73D2B-874C-4101-B3DD-F68E5E1BB7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52" name="Line 12">
            <a:extLst>
              <a:ext uri="{FF2B5EF4-FFF2-40B4-BE49-F238E27FC236}">
                <a16:creationId xmlns:a16="http://schemas.microsoft.com/office/drawing/2014/main" id="{A136393D-2E71-44E5-8F4C-E8AB38D48D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3282950"/>
            <a:ext cx="1655762" cy="650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53" name="Line 13">
            <a:extLst>
              <a:ext uri="{FF2B5EF4-FFF2-40B4-BE49-F238E27FC236}">
                <a16:creationId xmlns:a16="http://schemas.microsoft.com/office/drawing/2014/main" id="{367DDC0C-7842-4F3E-80DD-48E1C63072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3932238"/>
            <a:ext cx="863600" cy="866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54" name="Line 14">
            <a:extLst>
              <a:ext uri="{FF2B5EF4-FFF2-40B4-BE49-F238E27FC236}">
                <a16:creationId xmlns:a16="http://schemas.microsoft.com/office/drawing/2014/main" id="{180B1B71-922D-4DE9-9FED-65C75BE21E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3932238"/>
            <a:ext cx="73025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BD1A09D4-588D-474D-AA54-862D5CDFC8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4513" y="3932238"/>
            <a:ext cx="431800" cy="8651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56" name="Oval 16">
            <a:extLst>
              <a:ext uri="{FF2B5EF4-FFF2-40B4-BE49-F238E27FC236}">
                <a16:creationId xmlns:a16="http://schemas.microsoft.com/office/drawing/2014/main" id="{962709FA-B488-4A78-BFAF-01055DBDE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686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7" name="Oval 17">
            <a:extLst>
              <a:ext uri="{FF2B5EF4-FFF2-40B4-BE49-F238E27FC236}">
                <a16:creationId xmlns:a16="http://schemas.microsoft.com/office/drawing/2014/main" id="{1F788703-86E5-4705-AA01-E198F476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8" name="Oval 18">
            <a:extLst>
              <a:ext uri="{FF2B5EF4-FFF2-40B4-BE49-F238E27FC236}">
                <a16:creationId xmlns:a16="http://schemas.microsoft.com/office/drawing/2014/main" id="{6B653D99-D70F-4E36-AA6D-C1B04029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9" name="Oval 19">
            <a:extLst>
              <a:ext uri="{FF2B5EF4-FFF2-40B4-BE49-F238E27FC236}">
                <a16:creationId xmlns:a16="http://schemas.microsoft.com/office/drawing/2014/main" id="{818B58EB-2355-48FD-905D-2B33EC088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4AB7F577-2A00-492D-8D46-9A5DDC339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79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1" name="Oval 21">
            <a:extLst>
              <a:ext uri="{FF2B5EF4-FFF2-40B4-BE49-F238E27FC236}">
                <a16:creationId xmlns:a16="http://schemas.microsoft.com/office/drawing/2014/main" id="{04AE410F-9564-4EFD-B51C-85F0135F1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2" name="Oval 22">
            <a:extLst>
              <a:ext uri="{FF2B5EF4-FFF2-40B4-BE49-F238E27FC236}">
                <a16:creationId xmlns:a16="http://schemas.microsoft.com/office/drawing/2014/main" id="{78F45488-0DCB-4927-B6DC-94B5A0FE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3" name="Oval 23">
            <a:extLst>
              <a:ext uri="{FF2B5EF4-FFF2-40B4-BE49-F238E27FC236}">
                <a16:creationId xmlns:a16="http://schemas.microsoft.com/office/drawing/2014/main" id="{08BE815B-CEE8-4A6A-94BD-E8FA55EE6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4" name="Oval 24">
            <a:extLst>
              <a:ext uri="{FF2B5EF4-FFF2-40B4-BE49-F238E27FC236}">
                <a16:creationId xmlns:a16="http://schemas.microsoft.com/office/drawing/2014/main" id="{1A55C669-7FA8-46C2-A277-49434118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5" name="Oval 25">
            <a:extLst>
              <a:ext uri="{FF2B5EF4-FFF2-40B4-BE49-F238E27FC236}">
                <a16:creationId xmlns:a16="http://schemas.microsoft.com/office/drawing/2014/main" id="{ED4AB02C-8CA7-4888-9706-242D96F7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6" name="Oval 26">
            <a:extLst>
              <a:ext uri="{FF2B5EF4-FFF2-40B4-BE49-F238E27FC236}">
                <a16:creationId xmlns:a16="http://schemas.microsoft.com/office/drawing/2014/main" id="{63C08434-8B69-4EA1-AE09-4052D24CB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B9FF666E-8705-4120-8662-F06017C03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0686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39EB1F52-6686-41A4-B104-0F1F3918C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E9167BE6-DF8D-41FE-9AF6-D7B7704EB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4C6B1839-FB2A-4279-BF8F-0E06199CF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56BEB863-8327-4518-9396-1ADAAE7F7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BD2A00F1-2692-4C9D-876A-1F2E9C296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9CDE665F-6738-4F98-B39B-BB7D28F60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2EF6CE4A-76CD-47FD-B629-6D92B221F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8D4CE309-0DED-4DC0-A36B-8CBA95AC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1B7B310D-D217-4C3B-ACBB-8999D4998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B9A2DC48-8F64-4163-A600-F2CCA1386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C6320B1D-59F7-4C98-833E-312D8A0B0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7CA9D2DD-9480-46A3-AA3F-74E17B81254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16013" y="40052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1C360744-2DFD-4870-9B43-8052CB6A1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371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75D3647B-0C09-488A-BC9D-A8E68A6E2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B38EA412-D7CF-48AE-87C9-9E2D42952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5883" name="Text Box 43">
            <a:extLst>
              <a:ext uri="{FF2B5EF4-FFF2-40B4-BE49-F238E27FC236}">
                <a16:creationId xmlns:a16="http://schemas.microsoft.com/office/drawing/2014/main" id="{5EBD2FC0-ED7D-4EE1-8053-A8D08BF976D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65750" y="53006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84" name="Text Box 44">
            <a:extLst>
              <a:ext uri="{FF2B5EF4-FFF2-40B4-BE49-F238E27FC236}">
                <a16:creationId xmlns:a16="http://schemas.microsoft.com/office/drawing/2014/main" id="{54BA075F-FFEF-4E93-A52C-4F8952F1D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7082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EC4F5296-0FC2-46A0-9EE3-3EF8854A9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845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3FD577F5-414D-4990-97DA-D75125926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5887" name="Text Box 47">
            <a:extLst>
              <a:ext uri="{FF2B5EF4-FFF2-40B4-BE49-F238E27FC236}">
                <a16:creationId xmlns:a16="http://schemas.microsoft.com/office/drawing/2014/main" id="{A02F6D59-4F5A-43C0-8ECB-DF95CEFE2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888" name="Text Box 48">
            <a:extLst>
              <a:ext uri="{FF2B5EF4-FFF2-40B4-BE49-F238E27FC236}">
                <a16:creationId xmlns:a16="http://schemas.microsoft.com/office/drawing/2014/main" id="{B48268A0-5040-4991-950B-547A09BF9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260600"/>
            <a:ext cx="503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1F1FF5"/>
                </a:solidFill>
                <a:latin typeface="Times New Roman" panose="02020603050405020304" pitchFamily="18" charset="0"/>
              </a:rPr>
              <a:t>10</a:t>
            </a:r>
          </a:p>
        </p:txBody>
      </p:sp>
      <p:grpSp>
        <p:nvGrpSpPr>
          <p:cNvPr id="35889" name="Group 49">
            <a:extLst>
              <a:ext uri="{FF2B5EF4-FFF2-40B4-BE49-F238E27FC236}">
                <a16:creationId xmlns:a16="http://schemas.microsoft.com/office/drawing/2014/main" id="{1F0CB4BA-DDA3-4525-AA3A-494413CF6E86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1368425"/>
            <a:ext cx="1944688" cy="1916113"/>
            <a:chOff x="2336" y="527"/>
            <a:chExt cx="1679" cy="1402"/>
          </a:xfrm>
        </p:grpSpPr>
        <p:sp>
          <p:nvSpPr>
            <p:cNvPr id="35931" name="Line 50">
              <a:extLst>
                <a:ext uri="{FF2B5EF4-FFF2-40B4-BE49-F238E27FC236}">
                  <a16:creationId xmlns:a16="http://schemas.microsoft.com/office/drawing/2014/main" id="{EA0F7E27-3D66-4E60-BB9E-5785C857B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3" y="844"/>
              <a:ext cx="136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932" name="Line 51">
              <a:extLst>
                <a:ext uri="{FF2B5EF4-FFF2-40B4-BE49-F238E27FC236}">
                  <a16:creationId xmlns:a16="http://schemas.microsoft.com/office/drawing/2014/main" id="{AE246367-4B61-4938-925C-464B99C0A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8" y="844"/>
              <a:ext cx="1225" cy="8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933" name="Line 52">
              <a:extLst>
                <a:ext uri="{FF2B5EF4-FFF2-40B4-BE49-F238E27FC236}">
                  <a16:creationId xmlns:a16="http://schemas.microsoft.com/office/drawing/2014/main" id="{281A7B37-DDDD-4799-A17E-FB085A04D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3" y="797"/>
              <a:ext cx="1270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934" name="Line 53">
              <a:extLst>
                <a:ext uri="{FF2B5EF4-FFF2-40B4-BE49-F238E27FC236}">
                  <a16:creationId xmlns:a16="http://schemas.microsoft.com/office/drawing/2014/main" id="{FE261202-68A1-49EE-A6FC-D1B44035F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3" y="1706"/>
              <a:ext cx="1315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935" name="Line 54">
              <a:extLst>
                <a:ext uri="{FF2B5EF4-FFF2-40B4-BE49-F238E27FC236}">
                  <a16:creationId xmlns:a16="http://schemas.microsoft.com/office/drawing/2014/main" id="{0C4FDF58-6A82-4D36-A72B-24AA6BDBE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3" y="844"/>
              <a:ext cx="1" cy="8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936" name="Line 55">
              <a:extLst>
                <a:ext uri="{FF2B5EF4-FFF2-40B4-BE49-F238E27FC236}">
                  <a16:creationId xmlns:a16="http://schemas.microsoft.com/office/drawing/2014/main" id="{6D610BD8-1C08-4A26-B9E7-E1E856B7B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8" y="753"/>
              <a:ext cx="0" cy="8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937" name="Oval 56">
              <a:extLst>
                <a:ext uri="{FF2B5EF4-FFF2-40B4-BE49-F238E27FC236}">
                  <a16:creationId xmlns:a16="http://schemas.microsoft.com/office/drawing/2014/main" id="{08BC1282-E85B-471E-8CC6-5B2E28C81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663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38" name="Oval 57">
              <a:extLst>
                <a:ext uri="{FF2B5EF4-FFF2-40B4-BE49-F238E27FC236}">
                  <a16:creationId xmlns:a16="http://schemas.microsoft.com/office/drawing/2014/main" id="{A6DBB30C-39BD-4774-B120-03D8BC34E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39" name="Oval 58">
              <a:extLst>
                <a:ext uri="{FF2B5EF4-FFF2-40B4-BE49-F238E27FC236}">
                  <a16:creationId xmlns:a16="http://schemas.microsoft.com/office/drawing/2014/main" id="{86E0D0E2-104B-496B-B927-6DEC7637C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40" name="Text Box 59">
              <a:extLst>
                <a:ext uri="{FF2B5EF4-FFF2-40B4-BE49-F238E27FC236}">
                  <a16:creationId xmlns:a16="http://schemas.microsoft.com/office/drawing/2014/main" id="{CCFD3B24-E76C-4BFD-86DE-11A25B9D4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663"/>
              <a:ext cx="27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941" name="Text Box 60">
              <a:extLst>
                <a:ext uri="{FF2B5EF4-FFF2-40B4-BE49-F238E27FC236}">
                  <a16:creationId xmlns:a16="http://schemas.microsoft.com/office/drawing/2014/main" id="{76225235-D1D3-434D-864B-467A447C2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569"/>
              <a:ext cx="27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5942" name="Text Box 61">
              <a:extLst>
                <a:ext uri="{FF2B5EF4-FFF2-40B4-BE49-F238E27FC236}">
                  <a16:creationId xmlns:a16="http://schemas.microsoft.com/office/drawing/2014/main" id="{7394D16E-39FD-4B22-9D7C-067187C72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569"/>
              <a:ext cx="27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5943" name="Text Box 62">
              <a:extLst>
                <a:ext uri="{FF2B5EF4-FFF2-40B4-BE49-F238E27FC236}">
                  <a16:creationId xmlns:a16="http://schemas.microsoft.com/office/drawing/2014/main" id="{EF202DD6-DCCC-4358-8D69-F1B62D151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1297"/>
              <a:ext cx="31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5944" name="Text Box 63">
              <a:extLst>
                <a:ext uri="{FF2B5EF4-FFF2-40B4-BE49-F238E27FC236}">
                  <a16:creationId xmlns:a16="http://schemas.microsoft.com/office/drawing/2014/main" id="{DA0D2327-C13E-4B6B-A884-17AE5861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320"/>
              <a:ext cx="27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5945" name="Oval 64">
              <a:extLst>
                <a:ext uri="{FF2B5EF4-FFF2-40B4-BE49-F238E27FC236}">
                  <a16:creationId xmlns:a16="http://schemas.microsoft.com/office/drawing/2014/main" id="{9599517C-5731-4E97-A932-EB7CD0D94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66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46" name="Text Box 65">
              <a:extLst>
                <a:ext uri="{FF2B5EF4-FFF2-40B4-BE49-F238E27FC236}">
                  <a16:creationId xmlns:a16="http://schemas.microsoft.com/office/drawing/2014/main" id="{DF57D570-4778-4476-912D-9632E0624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663"/>
              <a:ext cx="27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947" name="Text Box 66">
              <a:extLst>
                <a:ext uri="{FF2B5EF4-FFF2-40B4-BE49-F238E27FC236}">
                  <a16:creationId xmlns:a16="http://schemas.microsoft.com/office/drawing/2014/main" id="{C2A6E424-82BB-4FB9-BD20-D508DBCD4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116"/>
              <a:ext cx="27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5948" name="Text Box 67">
              <a:extLst>
                <a:ext uri="{FF2B5EF4-FFF2-40B4-BE49-F238E27FC236}">
                  <a16:creationId xmlns:a16="http://schemas.microsoft.com/office/drawing/2014/main" id="{4F34D532-9514-4E53-B765-1ED1D6FE8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706"/>
              <a:ext cx="4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5949" name="Text Box 68">
              <a:extLst>
                <a:ext uri="{FF2B5EF4-FFF2-40B4-BE49-F238E27FC236}">
                  <a16:creationId xmlns:a16="http://schemas.microsoft.com/office/drawing/2014/main" id="{214C695D-C36C-4218-809F-3EF0B1571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" y="527"/>
              <a:ext cx="4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35890" name="Oval 69">
            <a:extLst>
              <a:ext uri="{FF2B5EF4-FFF2-40B4-BE49-F238E27FC236}">
                <a16:creationId xmlns:a16="http://schemas.microsoft.com/office/drawing/2014/main" id="{E0FDB5D9-E6A9-4385-A85D-118526AD4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349500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91" name="Text Box 70">
            <a:extLst>
              <a:ext uri="{FF2B5EF4-FFF2-40B4-BE49-F238E27FC236}">
                <a16:creationId xmlns:a16="http://schemas.microsoft.com/office/drawing/2014/main" id="{C5741F50-A003-4184-AB3C-EA361229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3495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5892" name="Oval 71">
            <a:extLst>
              <a:ext uri="{FF2B5EF4-FFF2-40B4-BE49-F238E27FC236}">
                <a16:creationId xmlns:a16="http://schemas.microsoft.com/office/drawing/2014/main" id="{573E3F4D-F393-4029-80D7-3D9FB3325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163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93" name="Text Box 72">
            <a:extLst>
              <a:ext uri="{FF2B5EF4-FFF2-40B4-BE49-F238E27FC236}">
                <a16:creationId xmlns:a16="http://schemas.microsoft.com/office/drawing/2014/main" id="{12F55ED1-1EBA-47B1-AAB7-6E99629AC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716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5894" name="Line 73">
            <a:extLst>
              <a:ext uri="{FF2B5EF4-FFF2-40B4-BE49-F238E27FC236}">
                <a16:creationId xmlns:a16="http://schemas.microsoft.com/office/drawing/2014/main" id="{FF8F14DA-F544-465E-A766-3D1F32645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95" name="Line 74">
            <a:extLst>
              <a:ext uri="{FF2B5EF4-FFF2-40B4-BE49-F238E27FC236}">
                <a16:creationId xmlns:a16="http://schemas.microsoft.com/office/drawing/2014/main" id="{39A34FC0-B863-49A9-8D8F-F0519118E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4797425"/>
            <a:ext cx="0" cy="1079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896" name="Oval 75">
            <a:extLst>
              <a:ext uri="{FF2B5EF4-FFF2-40B4-BE49-F238E27FC236}">
                <a16:creationId xmlns:a16="http://schemas.microsoft.com/office/drawing/2014/main" id="{031F36F4-E979-4B9C-9595-84787F74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97" name="Oval 76">
            <a:extLst>
              <a:ext uri="{FF2B5EF4-FFF2-40B4-BE49-F238E27FC236}">
                <a16:creationId xmlns:a16="http://schemas.microsoft.com/office/drawing/2014/main" id="{76971555-FD4A-4BD9-B936-D0BC7C58D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98" name="Oval 77">
            <a:extLst>
              <a:ext uri="{FF2B5EF4-FFF2-40B4-BE49-F238E27FC236}">
                <a16:creationId xmlns:a16="http://schemas.microsoft.com/office/drawing/2014/main" id="{4A8AB00C-AFB5-4106-8071-524E5F21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610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99" name="Text Box 78">
            <a:extLst>
              <a:ext uri="{FF2B5EF4-FFF2-40B4-BE49-F238E27FC236}">
                <a16:creationId xmlns:a16="http://schemas.microsoft.com/office/drawing/2014/main" id="{3833D0BF-4C70-433E-AEB6-C425813A2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35900" name="Text Box 79">
            <a:extLst>
              <a:ext uri="{FF2B5EF4-FFF2-40B4-BE49-F238E27FC236}">
                <a16:creationId xmlns:a16="http://schemas.microsoft.com/office/drawing/2014/main" id="{8DBC862C-3372-489F-95A9-252E79E39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5901" name="Text Box 80">
            <a:extLst>
              <a:ext uri="{FF2B5EF4-FFF2-40B4-BE49-F238E27FC236}">
                <a16:creationId xmlns:a16="http://schemas.microsoft.com/office/drawing/2014/main" id="{A180FD81-D3EA-4074-AA4D-A9CC3B4E3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661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35902" name="Text Box 81">
            <a:extLst>
              <a:ext uri="{FF2B5EF4-FFF2-40B4-BE49-F238E27FC236}">
                <a16:creationId xmlns:a16="http://schemas.microsoft.com/office/drawing/2014/main" id="{6C64D15C-C021-40F7-A9C3-525742CD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06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903" name="Oval 82">
            <a:extLst>
              <a:ext uri="{FF2B5EF4-FFF2-40B4-BE49-F238E27FC236}">
                <a16:creationId xmlns:a16="http://schemas.microsoft.com/office/drawing/2014/main" id="{6D94D7FA-7114-412E-90FF-9E721395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815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04" name="Text Box 83">
            <a:extLst>
              <a:ext uri="{FF2B5EF4-FFF2-40B4-BE49-F238E27FC236}">
                <a16:creationId xmlns:a16="http://schemas.microsoft.com/office/drawing/2014/main" id="{C9B3F7CB-B6EA-4740-8C95-F806B02C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5815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5905" name="Text Box 84">
            <a:extLst>
              <a:ext uri="{FF2B5EF4-FFF2-40B4-BE49-F238E27FC236}">
                <a16:creationId xmlns:a16="http://schemas.microsoft.com/office/drawing/2014/main" id="{0A381030-7641-4404-B980-15069F4AB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429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5906" name="Text Box 85">
            <a:extLst>
              <a:ext uri="{FF2B5EF4-FFF2-40B4-BE49-F238E27FC236}">
                <a16:creationId xmlns:a16="http://schemas.microsoft.com/office/drawing/2014/main" id="{19CA9CD5-9149-477C-A082-02DCA4DD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2131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907" name="Text Box 86">
            <a:extLst>
              <a:ext uri="{FF2B5EF4-FFF2-40B4-BE49-F238E27FC236}">
                <a16:creationId xmlns:a16="http://schemas.microsoft.com/office/drawing/2014/main" id="{5F5A30CA-11CA-4145-BD0D-8D1D40B0C1F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35150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908" name="Text Box 87">
            <a:extLst>
              <a:ext uri="{FF2B5EF4-FFF2-40B4-BE49-F238E27FC236}">
                <a16:creationId xmlns:a16="http://schemas.microsoft.com/office/drawing/2014/main" id="{F2302211-89E1-4464-9A6A-88BC4A73C1A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27313" y="4221163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909" name="Text Box 88">
            <a:extLst>
              <a:ext uri="{FF2B5EF4-FFF2-40B4-BE49-F238E27FC236}">
                <a16:creationId xmlns:a16="http://schemas.microsoft.com/office/drawing/2014/main" id="{695FD729-B3F2-4480-97FC-693CEEEBFBD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346450" y="41497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910" name="Line 89">
            <a:extLst>
              <a:ext uri="{FF2B5EF4-FFF2-40B4-BE49-F238E27FC236}">
                <a16:creationId xmlns:a16="http://schemas.microsoft.com/office/drawing/2014/main" id="{88D28A84-072A-48D2-930D-C60FD54407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0150" y="1223963"/>
            <a:ext cx="1588" cy="5084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5911" name="Text Box 90">
            <a:extLst>
              <a:ext uri="{FF2B5EF4-FFF2-40B4-BE49-F238E27FC236}">
                <a16:creationId xmlns:a16="http://schemas.microsoft.com/office/drawing/2014/main" id="{199CAA63-D365-4D8B-9C5A-4922C551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391025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L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60</a:t>
            </a:r>
          </a:p>
        </p:txBody>
      </p:sp>
      <p:sp>
        <p:nvSpPr>
          <p:cNvPr id="35912" name="Text Box 91">
            <a:extLst>
              <a:ext uri="{FF2B5EF4-FFF2-40B4-BE49-F238E27FC236}">
                <a16:creationId xmlns:a16="http://schemas.microsoft.com/office/drawing/2014/main" id="{ECFB6E28-6860-4FAE-BAE0-C57415349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725988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M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55</a:t>
            </a:r>
          </a:p>
        </p:txBody>
      </p:sp>
      <p:sp>
        <p:nvSpPr>
          <p:cNvPr id="35913" name="Text Box 92">
            <a:extLst>
              <a:ext uri="{FF2B5EF4-FFF2-40B4-BE49-F238E27FC236}">
                <a16:creationId xmlns:a16="http://schemas.microsoft.com/office/drawing/2014/main" id="{FC44DC5E-BD21-4923-9322-49EA68337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373688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O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29</a:t>
            </a:r>
          </a:p>
        </p:txBody>
      </p:sp>
      <p:sp>
        <p:nvSpPr>
          <p:cNvPr id="35914" name="Oval 93">
            <a:extLst>
              <a:ext uri="{FF2B5EF4-FFF2-40B4-BE49-F238E27FC236}">
                <a16:creationId xmlns:a16="http://schemas.microsoft.com/office/drawing/2014/main" id="{E68767E0-8DE6-48A5-AE7C-74580619E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26100"/>
            <a:ext cx="430212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15" name="Oval 94">
            <a:extLst>
              <a:ext uri="{FF2B5EF4-FFF2-40B4-BE49-F238E27FC236}">
                <a16:creationId xmlns:a16="http://schemas.microsoft.com/office/drawing/2014/main" id="{88E36EC1-89CA-45FA-9106-CBCA088A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26100"/>
            <a:ext cx="430213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16" name="Oval 95">
            <a:extLst>
              <a:ext uri="{FF2B5EF4-FFF2-40B4-BE49-F238E27FC236}">
                <a16:creationId xmlns:a16="http://schemas.microsoft.com/office/drawing/2014/main" id="{AF05471B-7E0E-42CF-8FA4-8CDB2EA24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661025"/>
            <a:ext cx="430213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17" name="Text Box 96">
            <a:extLst>
              <a:ext uri="{FF2B5EF4-FFF2-40B4-BE49-F238E27FC236}">
                <a16:creationId xmlns:a16="http://schemas.microsoft.com/office/drawing/2014/main" id="{99C5473D-C0AB-4F6B-90B2-95542778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059363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N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19</a:t>
            </a:r>
          </a:p>
        </p:txBody>
      </p:sp>
      <p:sp>
        <p:nvSpPr>
          <p:cNvPr id="35918" name="Oval 97">
            <a:extLst>
              <a:ext uri="{FF2B5EF4-FFF2-40B4-BE49-F238E27FC236}">
                <a16:creationId xmlns:a16="http://schemas.microsoft.com/office/drawing/2014/main" id="{03AF1220-5A8A-499F-A8C2-84CB6AA40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26100"/>
            <a:ext cx="430212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19" name="Text Box 98">
            <a:extLst>
              <a:ext uri="{FF2B5EF4-FFF2-40B4-BE49-F238E27FC236}">
                <a16:creationId xmlns:a16="http://schemas.microsoft.com/office/drawing/2014/main" id="{A4F4180A-39B0-4975-A947-9BC87FE9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707063"/>
            <a:ext cx="1150937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P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21</a:t>
            </a:r>
          </a:p>
        </p:txBody>
      </p:sp>
      <p:sp>
        <p:nvSpPr>
          <p:cNvPr id="35920" name="Oval 99">
            <a:extLst>
              <a:ext uri="{FF2B5EF4-FFF2-40B4-BE49-F238E27FC236}">
                <a16:creationId xmlns:a16="http://schemas.microsoft.com/office/drawing/2014/main" id="{D460D45B-E7A8-4B95-A9A9-B8BB43E9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26100"/>
            <a:ext cx="430213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21" name="Oval 100">
            <a:extLst>
              <a:ext uri="{FF2B5EF4-FFF2-40B4-BE49-F238E27FC236}">
                <a16:creationId xmlns:a16="http://schemas.microsoft.com/office/drawing/2014/main" id="{7D13EAB1-9922-43AA-A395-0F91F86A7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626100"/>
            <a:ext cx="430213" cy="466725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22" name="Text Box 101">
            <a:extLst>
              <a:ext uri="{FF2B5EF4-FFF2-40B4-BE49-F238E27FC236}">
                <a16:creationId xmlns:a16="http://schemas.microsoft.com/office/drawing/2014/main" id="{4DFFF450-326D-453E-90EE-F0DA0D333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021388"/>
            <a:ext cx="1150938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6002F"/>
                </a:solidFill>
              </a:rPr>
              <a:t>  Q   </a:t>
            </a:r>
            <a:r>
              <a:rPr lang="en-US" altLang="zh-CN" sz="2000" b="1">
                <a:solidFill>
                  <a:srgbClr val="1F1FF5"/>
                </a:solidFill>
              </a:rPr>
              <a:t>| </a:t>
            </a:r>
            <a:r>
              <a:rPr lang="en-US" altLang="zh-CN" sz="2000" b="1">
                <a:solidFill>
                  <a:srgbClr val="F6002F"/>
                </a:solidFill>
              </a:rPr>
              <a:t>36</a:t>
            </a:r>
          </a:p>
        </p:txBody>
      </p:sp>
      <p:sp>
        <p:nvSpPr>
          <p:cNvPr id="248934" name="Text Box 102">
            <a:extLst>
              <a:ext uri="{FF2B5EF4-FFF2-40B4-BE49-F238E27FC236}">
                <a16:creationId xmlns:a16="http://schemas.microsoft.com/office/drawing/2014/main" id="{790FAD2C-760F-4E70-8A07-7E98366D8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410075"/>
            <a:ext cx="503237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66</a:t>
            </a:r>
          </a:p>
        </p:txBody>
      </p:sp>
      <p:sp>
        <p:nvSpPr>
          <p:cNvPr id="248935" name="Text Box 103">
            <a:extLst>
              <a:ext uri="{FF2B5EF4-FFF2-40B4-BE49-F238E27FC236}">
                <a16:creationId xmlns:a16="http://schemas.microsoft.com/office/drawing/2014/main" id="{FCA815F5-6B47-4956-8226-118FDB374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724400"/>
            <a:ext cx="503237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59</a:t>
            </a:r>
          </a:p>
        </p:txBody>
      </p:sp>
      <p:sp>
        <p:nvSpPr>
          <p:cNvPr id="248936" name="Text Box 104">
            <a:extLst>
              <a:ext uri="{FF2B5EF4-FFF2-40B4-BE49-F238E27FC236}">
                <a16:creationId xmlns:a16="http://schemas.microsoft.com/office/drawing/2014/main" id="{7E34EE0E-0E56-4D2B-8338-C6471E6F5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5059363"/>
            <a:ext cx="503237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25</a:t>
            </a:r>
          </a:p>
        </p:txBody>
      </p:sp>
      <p:sp>
        <p:nvSpPr>
          <p:cNvPr id="248937" name="Text Box 105">
            <a:extLst>
              <a:ext uri="{FF2B5EF4-FFF2-40B4-BE49-F238E27FC236}">
                <a16:creationId xmlns:a16="http://schemas.microsoft.com/office/drawing/2014/main" id="{AC708F21-EF26-4C51-8AAA-5457A2501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5373688"/>
            <a:ext cx="503237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59</a:t>
            </a:r>
          </a:p>
        </p:txBody>
      </p:sp>
      <p:sp>
        <p:nvSpPr>
          <p:cNvPr id="248938" name="Text Box 106">
            <a:extLst>
              <a:ext uri="{FF2B5EF4-FFF2-40B4-BE49-F238E27FC236}">
                <a16:creationId xmlns:a16="http://schemas.microsoft.com/office/drawing/2014/main" id="{5EB0DD90-B96B-469F-BED9-B2EF4A94F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5707063"/>
            <a:ext cx="503237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25</a:t>
            </a:r>
          </a:p>
        </p:txBody>
      </p:sp>
      <p:sp>
        <p:nvSpPr>
          <p:cNvPr id="248939" name="Text Box 107">
            <a:extLst>
              <a:ext uri="{FF2B5EF4-FFF2-40B4-BE49-F238E27FC236}">
                <a16:creationId xmlns:a16="http://schemas.microsoft.com/office/drawing/2014/main" id="{9493F09D-E0D8-4EBC-8563-FF435750B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6021388"/>
            <a:ext cx="503237" cy="314325"/>
          </a:xfrm>
          <a:prstGeom prst="rect">
            <a:avLst/>
          </a:prstGeom>
          <a:noFill/>
          <a:ln w="9525">
            <a:solidFill>
              <a:srgbClr val="1F1F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6002F"/>
                </a:solidFill>
              </a:rPr>
              <a:t>66</a:t>
            </a:r>
          </a:p>
        </p:txBody>
      </p:sp>
      <p:sp>
        <p:nvSpPr>
          <p:cNvPr id="35929" name="Rectangle 108">
            <a:extLst>
              <a:ext uri="{FF2B5EF4-FFF2-40B4-BE49-F238E27FC236}">
                <a16:creationId xmlns:a16="http://schemas.microsoft.com/office/drawing/2014/main" id="{BEA636A8-94B2-4E38-A93D-D1BD5B6E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836613"/>
            <a:ext cx="48244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8000" tIns="1908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6002F"/>
                </a:solidFill>
                <a:latin typeface="Times New Roman" panose="02020603050405020304" pitchFamily="18" charset="0"/>
              </a:rPr>
              <a:t>队列式</a:t>
            </a:r>
            <a:r>
              <a:rPr lang="en-US" altLang="zh-CN" sz="2800" b="1">
                <a:solidFill>
                  <a:srgbClr val="F6002F"/>
                </a:solidFill>
                <a:latin typeface="Times New Roman" panose="02020603050405020304" pitchFamily="18" charset="0"/>
              </a:rPr>
              <a:t>(FIFO)</a:t>
            </a:r>
            <a:r>
              <a:rPr lang="zh-CN" altLang="en-US" sz="2800" b="1">
                <a:solidFill>
                  <a:srgbClr val="F6002F"/>
                </a:solidFill>
                <a:latin typeface="Times New Roman" panose="02020603050405020304" pitchFamily="18" charset="0"/>
              </a:rPr>
              <a:t>分支限界法</a:t>
            </a:r>
            <a:endParaRPr lang="en-US" altLang="zh-CN" sz="2800" b="1">
              <a:solidFill>
                <a:srgbClr val="F600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" name="WordArt 7">
            <a:extLst>
              <a:ext uri="{FF2B5EF4-FFF2-40B4-BE49-F238E27FC236}">
                <a16:creationId xmlns:a16="http://schemas.microsoft.com/office/drawing/2014/main" id="{78F87EFE-42FA-435B-9194-0EEDCD49DF8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40631" y="14604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广度优先搜索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7B604B-3060-440A-A184-0464F752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9AB7-3776-4EFC-8D2A-B595707B67BC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89A665-F3FF-41C9-B627-A97FFAA7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25AD71-9A21-4B3A-912F-D46926DC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656-DE81-4088-AEAD-A065F87DC071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934" grpId="0" animBg="1"/>
      <p:bldP spid="248935" grpId="0" animBg="1"/>
      <p:bldP spid="248936" grpId="0" animBg="1"/>
      <p:bldP spid="248937" grpId="0" animBg="1"/>
      <p:bldP spid="248938" grpId="0" animBg="1"/>
      <p:bldP spid="2489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5">
            <a:extLst>
              <a:ext uri="{FF2B5EF4-FFF2-40B4-BE49-F238E27FC236}">
                <a16:creationId xmlns:a16="http://schemas.microsoft.com/office/drawing/2014/main" id="{1AF310D8-F63B-4158-92AB-E5A9256DB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50403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9862" name="Picture 6">
            <a:extLst>
              <a:ext uri="{FF2B5EF4-FFF2-40B4-BE49-F238E27FC236}">
                <a16:creationId xmlns:a16="http://schemas.microsoft.com/office/drawing/2014/main" id="{06000D61-2CAE-4335-9451-9D4B8FAA3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59769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9864" name="Picture 8">
            <a:extLst>
              <a:ext uri="{FF2B5EF4-FFF2-40B4-BE49-F238E27FC236}">
                <a16:creationId xmlns:a16="http://schemas.microsoft.com/office/drawing/2014/main" id="{D7B59CCF-20FB-470F-BB0E-8D1307ABD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97200"/>
            <a:ext cx="611981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9865" name="Picture 9">
            <a:extLst>
              <a:ext uri="{FF2B5EF4-FFF2-40B4-BE49-F238E27FC236}">
                <a16:creationId xmlns:a16="http://schemas.microsoft.com/office/drawing/2014/main" id="{DE715256-4564-4DEE-BC63-CB27DCFC1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44900"/>
            <a:ext cx="49688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9866" name="Picture 10">
            <a:extLst>
              <a:ext uri="{FF2B5EF4-FFF2-40B4-BE49-F238E27FC236}">
                <a16:creationId xmlns:a16="http://schemas.microsoft.com/office/drawing/2014/main" id="{164CB94D-18B7-4554-AF48-E31B606C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292600"/>
            <a:ext cx="85693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7">
            <a:extLst>
              <a:ext uri="{FF2B5EF4-FFF2-40B4-BE49-F238E27FC236}">
                <a16:creationId xmlns:a16="http://schemas.microsoft.com/office/drawing/2014/main" id="{0273C4FB-DE9B-4B69-AB86-056A1F9860C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40631" y="14604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广度优先搜索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347F81-C6DB-46FA-89B1-2ED061BB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AB7E-A16D-4199-A4A7-BF663233FCCD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4D185C-03A9-4AC4-8BB3-06B59093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D1D9F-2D7D-4A31-8345-251DDC3B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656-DE81-4088-AEAD-A065F87DC071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39">
            <a:extLst>
              <a:ext uri="{FF2B5EF4-FFF2-40B4-BE49-F238E27FC236}">
                <a16:creationId xmlns:a16="http://schemas.microsoft.com/office/drawing/2014/main" id="{36EC170D-9ACB-417F-A64D-56A87719C7D8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95613"/>
            <a:ext cx="4464050" cy="2954337"/>
            <a:chOff x="1111" y="1433"/>
            <a:chExt cx="2812" cy="1861"/>
          </a:xfrm>
        </p:grpSpPr>
        <p:sp>
          <p:nvSpPr>
            <p:cNvPr id="9280" name="Line 25">
              <a:extLst>
                <a:ext uri="{FF2B5EF4-FFF2-40B4-BE49-F238E27FC236}">
                  <a16:creationId xmlns:a16="http://schemas.microsoft.com/office/drawing/2014/main" id="{A7AFEE06-4650-44A1-A3C1-E6BBF0D96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480"/>
              <a:ext cx="499" cy="3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81" name="Line 26">
              <a:extLst>
                <a:ext uri="{FF2B5EF4-FFF2-40B4-BE49-F238E27FC236}">
                  <a16:creationId xmlns:a16="http://schemas.microsoft.com/office/drawing/2014/main" id="{D49CFB00-383D-4874-B545-709E195AE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1842"/>
              <a:ext cx="544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82" name="Line 27">
              <a:extLst>
                <a:ext uri="{FF2B5EF4-FFF2-40B4-BE49-F238E27FC236}">
                  <a16:creationId xmlns:a16="http://schemas.microsoft.com/office/drawing/2014/main" id="{10851D1A-9538-433B-AAF6-50CC22C28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83" name="Line 28">
              <a:extLst>
                <a:ext uri="{FF2B5EF4-FFF2-40B4-BE49-F238E27FC236}">
                  <a16:creationId xmlns:a16="http://schemas.microsoft.com/office/drawing/2014/main" id="{CE903174-0DBD-47AC-837C-8F53515FF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84" name="Line 29">
              <a:extLst>
                <a:ext uri="{FF2B5EF4-FFF2-40B4-BE49-F238E27FC236}">
                  <a16:creationId xmlns:a16="http://schemas.microsoft.com/office/drawing/2014/main" id="{196CF0B2-2AE4-4266-BF92-227AA9EC2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85" name="Line 30">
              <a:extLst>
                <a:ext uri="{FF2B5EF4-FFF2-40B4-BE49-F238E27FC236}">
                  <a16:creationId xmlns:a16="http://schemas.microsoft.com/office/drawing/2014/main" id="{0404C09B-20B0-418A-814D-03C256F55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86" name="Line 31">
              <a:extLst>
                <a:ext uri="{FF2B5EF4-FFF2-40B4-BE49-F238E27FC236}">
                  <a16:creationId xmlns:a16="http://schemas.microsoft.com/office/drawing/2014/main" id="{5BBA4385-D279-4DDE-8B41-48D64A37C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87" name="Line 32">
              <a:extLst>
                <a:ext uri="{FF2B5EF4-FFF2-40B4-BE49-F238E27FC236}">
                  <a16:creationId xmlns:a16="http://schemas.microsoft.com/office/drawing/2014/main" id="{D3764CD4-2462-4BE6-AB01-B10DAB851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88" name="Line 33">
              <a:extLst>
                <a:ext uri="{FF2B5EF4-FFF2-40B4-BE49-F238E27FC236}">
                  <a16:creationId xmlns:a16="http://schemas.microsoft.com/office/drawing/2014/main" id="{DBEF2F0E-E619-490A-9B55-D6F261F8F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89" name="Line 34">
              <a:extLst>
                <a:ext uri="{FF2B5EF4-FFF2-40B4-BE49-F238E27FC236}">
                  <a16:creationId xmlns:a16="http://schemas.microsoft.com/office/drawing/2014/main" id="{2DA44A9B-3F02-42A6-A20D-923E18BE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90" name="Line 35">
              <a:extLst>
                <a:ext uri="{FF2B5EF4-FFF2-40B4-BE49-F238E27FC236}">
                  <a16:creationId xmlns:a16="http://schemas.microsoft.com/office/drawing/2014/main" id="{9B8ABD44-3678-4273-9B60-55964E3E0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2" y="1433"/>
              <a:ext cx="726" cy="4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91" name="Line 36">
              <a:extLst>
                <a:ext uri="{FF2B5EF4-FFF2-40B4-BE49-F238E27FC236}">
                  <a16:creationId xmlns:a16="http://schemas.microsoft.com/office/drawing/2014/main" id="{850AFF85-D248-4791-B6AF-F66220EF6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8" y="1842"/>
              <a:ext cx="544" cy="5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92" name="Line 37">
              <a:extLst>
                <a:ext uri="{FF2B5EF4-FFF2-40B4-BE49-F238E27FC236}">
                  <a16:creationId xmlns:a16="http://schemas.microsoft.com/office/drawing/2014/main" id="{0F80E2E1-AD57-43F8-BB76-96EC3D4D0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227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93" name="Line 38">
              <a:extLst>
                <a:ext uri="{FF2B5EF4-FFF2-40B4-BE49-F238E27FC236}">
                  <a16:creationId xmlns:a16="http://schemas.microsoft.com/office/drawing/2014/main" id="{90743729-96D3-4207-A718-72B403F5F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842"/>
              <a:ext cx="272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9219" name="Group 40">
            <a:extLst>
              <a:ext uri="{FF2B5EF4-FFF2-40B4-BE49-F238E27FC236}">
                <a16:creationId xmlns:a16="http://schemas.microsoft.com/office/drawing/2014/main" id="{DB7F0E42-2EB6-4E08-A722-3CEC72F78A3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81300"/>
            <a:ext cx="4967287" cy="3384550"/>
            <a:chOff x="975" y="1298"/>
            <a:chExt cx="3129" cy="2132"/>
          </a:xfrm>
        </p:grpSpPr>
        <p:sp>
          <p:nvSpPr>
            <p:cNvPr id="9265" name="Oval 8">
              <a:extLst>
                <a:ext uri="{FF2B5EF4-FFF2-40B4-BE49-F238E27FC236}">
                  <a16:creationId xmlns:a16="http://schemas.microsoft.com/office/drawing/2014/main" id="{602BD470-2FFC-49AC-A9C9-41478E74D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29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6" name="Oval 9">
              <a:extLst>
                <a:ext uri="{FF2B5EF4-FFF2-40B4-BE49-F238E27FC236}">
                  <a16:creationId xmlns:a16="http://schemas.microsoft.com/office/drawing/2014/main" id="{5CC9EDB0-030C-4A97-8837-8A2D38BE4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7" name="Oval 11">
              <a:extLst>
                <a:ext uri="{FF2B5EF4-FFF2-40B4-BE49-F238E27FC236}">
                  <a16:creationId xmlns:a16="http://schemas.microsoft.com/office/drawing/2014/main" id="{9C0D810F-FCD8-47CD-9DFA-E3AAD401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8" name="Oval 12">
              <a:extLst>
                <a:ext uri="{FF2B5EF4-FFF2-40B4-BE49-F238E27FC236}">
                  <a16:creationId xmlns:a16="http://schemas.microsoft.com/office/drawing/2014/main" id="{0BC9C006-7666-4763-8D88-7B7965A6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9" name="Oval 13">
              <a:extLst>
                <a:ext uri="{FF2B5EF4-FFF2-40B4-BE49-F238E27FC236}">
                  <a16:creationId xmlns:a16="http://schemas.microsoft.com/office/drawing/2014/main" id="{8F6AB17F-1023-4C42-8EE8-0AF5F0F0E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0" name="Oval 14">
              <a:extLst>
                <a:ext uri="{FF2B5EF4-FFF2-40B4-BE49-F238E27FC236}">
                  <a16:creationId xmlns:a16="http://schemas.microsoft.com/office/drawing/2014/main" id="{59A19109-5D77-4430-BC71-FE1B6E253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1" name="Oval 15">
              <a:extLst>
                <a:ext uri="{FF2B5EF4-FFF2-40B4-BE49-F238E27FC236}">
                  <a16:creationId xmlns:a16="http://schemas.microsoft.com/office/drawing/2014/main" id="{B909309F-3F8E-4B62-BE66-3A88E1A7A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2" name="Oval 17">
              <a:extLst>
                <a:ext uri="{FF2B5EF4-FFF2-40B4-BE49-F238E27FC236}">
                  <a16:creationId xmlns:a16="http://schemas.microsoft.com/office/drawing/2014/main" id="{4FBD739E-E95F-4E73-881E-D2FBAF5E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3" name="Oval 18">
              <a:extLst>
                <a:ext uri="{FF2B5EF4-FFF2-40B4-BE49-F238E27FC236}">
                  <a16:creationId xmlns:a16="http://schemas.microsoft.com/office/drawing/2014/main" id="{80AA07CB-20C5-4781-97CA-8E2660F5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4" name="Oval 19">
              <a:extLst>
                <a:ext uri="{FF2B5EF4-FFF2-40B4-BE49-F238E27FC236}">
                  <a16:creationId xmlns:a16="http://schemas.microsoft.com/office/drawing/2014/main" id="{522315A9-EB80-49A3-9C89-1A8E40CB5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5" name="Oval 20">
              <a:extLst>
                <a:ext uri="{FF2B5EF4-FFF2-40B4-BE49-F238E27FC236}">
                  <a16:creationId xmlns:a16="http://schemas.microsoft.com/office/drawing/2014/main" id="{D6C3711E-BD09-4508-80E4-F8923A25D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6" name="Oval 21">
              <a:extLst>
                <a:ext uri="{FF2B5EF4-FFF2-40B4-BE49-F238E27FC236}">
                  <a16:creationId xmlns:a16="http://schemas.microsoft.com/office/drawing/2014/main" id="{23A91BA6-13E4-4A10-8AED-2F2E23E8E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7" name="Oval 22">
              <a:extLst>
                <a:ext uri="{FF2B5EF4-FFF2-40B4-BE49-F238E27FC236}">
                  <a16:creationId xmlns:a16="http://schemas.microsoft.com/office/drawing/2014/main" id="{1C26A328-5CD3-4069-884E-03109444A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8" name="Oval 23">
              <a:extLst>
                <a:ext uri="{FF2B5EF4-FFF2-40B4-BE49-F238E27FC236}">
                  <a16:creationId xmlns:a16="http://schemas.microsoft.com/office/drawing/2014/main" id="{AF0E1E9C-4D68-479E-919F-2D78177CE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9" name="Oval 24">
              <a:extLst>
                <a:ext uri="{FF2B5EF4-FFF2-40B4-BE49-F238E27FC236}">
                  <a16:creationId xmlns:a16="http://schemas.microsoft.com/office/drawing/2014/main" id="{45B1590E-85C2-4D59-853B-5E77DC0BC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220" name="Text Box 41">
            <a:extLst>
              <a:ext uri="{FF2B5EF4-FFF2-40B4-BE49-F238E27FC236}">
                <a16:creationId xmlns:a16="http://schemas.microsoft.com/office/drawing/2014/main" id="{108ED076-4950-4DDE-909C-AEA5DABFE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27813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221" name="Text Box 42">
            <a:extLst>
              <a:ext uri="{FF2B5EF4-FFF2-40B4-BE49-F238E27FC236}">
                <a16:creationId xmlns:a16="http://schemas.microsoft.com/office/drawing/2014/main" id="{868710C7-5794-4A7A-AC7F-D3E44BEE9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222" name="Text Box 43">
            <a:extLst>
              <a:ext uri="{FF2B5EF4-FFF2-40B4-BE49-F238E27FC236}">
                <a16:creationId xmlns:a16="http://schemas.microsoft.com/office/drawing/2014/main" id="{0B9CB04A-72D7-496B-A5E6-FD3F720F7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223" name="Text Box 44">
            <a:extLst>
              <a:ext uri="{FF2B5EF4-FFF2-40B4-BE49-F238E27FC236}">
                <a16:creationId xmlns:a16="http://schemas.microsoft.com/office/drawing/2014/main" id="{87706158-769E-47E1-97F7-59065DB32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9224" name="Text Box 45">
            <a:extLst>
              <a:ext uri="{FF2B5EF4-FFF2-40B4-BE49-F238E27FC236}">
                <a16:creationId xmlns:a16="http://schemas.microsoft.com/office/drawing/2014/main" id="{011368F0-47EB-442F-8599-13F59999A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225" name="Text Box 46">
            <a:extLst>
              <a:ext uri="{FF2B5EF4-FFF2-40B4-BE49-F238E27FC236}">
                <a16:creationId xmlns:a16="http://schemas.microsoft.com/office/drawing/2014/main" id="{DF464191-9608-4892-BA4E-F51180583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226" name="Text Box 47">
            <a:extLst>
              <a:ext uri="{FF2B5EF4-FFF2-40B4-BE49-F238E27FC236}">
                <a16:creationId xmlns:a16="http://schemas.microsoft.com/office/drawing/2014/main" id="{442116A5-FE6F-4E70-B49D-050C60049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9227" name="Text Box 48">
            <a:extLst>
              <a:ext uri="{FF2B5EF4-FFF2-40B4-BE49-F238E27FC236}">
                <a16:creationId xmlns:a16="http://schemas.microsoft.com/office/drawing/2014/main" id="{B8A942C5-82AC-4CBA-B717-F9C733A10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9228" name="Text Box 49">
            <a:extLst>
              <a:ext uri="{FF2B5EF4-FFF2-40B4-BE49-F238E27FC236}">
                <a16:creationId xmlns:a16="http://schemas.microsoft.com/office/drawing/2014/main" id="{29B11848-7F6B-41EC-A307-F9B8C9270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9229" name="Text Box 50">
            <a:extLst>
              <a:ext uri="{FF2B5EF4-FFF2-40B4-BE49-F238E27FC236}">
                <a16:creationId xmlns:a16="http://schemas.microsoft.com/office/drawing/2014/main" id="{E10FDF76-D592-4D40-A950-A27D38A0C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9230" name="Text Box 51">
            <a:extLst>
              <a:ext uri="{FF2B5EF4-FFF2-40B4-BE49-F238E27FC236}">
                <a16:creationId xmlns:a16="http://schemas.microsoft.com/office/drawing/2014/main" id="{9041D39E-4117-4C00-B96A-85B39ED8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9231" name="Text Box 52">
            <a:extLst>
              <a:ext uri="{FF2B5EF4-FFF2-40B4-BE49-F238E27FC236}">
                <a16:creationId xmlns:a16="http://schemas.microsoft.com/office/drawing/2014/main" id="{A67897E0-6C8B-4C9A-8AB8-C145D0362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9232" name="Text Box 53">
            <a:extLst>
              <a:ext uri="{FF2B5EF4-FFF2-40B4-BE49-F238E27FC236}">
                <a16:creationId xmlns:a16="http://schemas.microsoft.com/office/drawing/2014/main" id="{70F52A88-5E2B-416B-9F44-D9E2D2630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9233" name="Text Box 54">
            <a:extLst>
              <a:ext uri="{FF2B5EF4-FFF2-40B4-BE49-F238E27FC236}">
                <a16:creationId xmlns:a16="http://schemas.microsoft.com/office/drawing/2014/main" id="{6AF21B99-1644-4F85-9F64-FD9F3C348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9234" name="Text Box 55">
            <a:extLst>
              <a:ext uri="{FF2B5EF4-FFF2-40B4-BE49-F238E27FC236}">
                <a16:creationId xmlns:a16="http://schemas.microsoft.com/office/drawing/2014/main" id="{92E460F5-657C-47D9-B9D7-BD71C362E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9235" name="Text Box 56">
            <a:extLst>
              <a:ext uri="{FF2B5EF4-FFF2-40B4-BE49-F238E27FC236}">
                <a16:creationId xmlns:a16="http://schemas.microsoft.com/office/drawing/2014/main" id="{0EB7CFC9-02AF-4700-8632-3F235E9C2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36" name="Text Box 57">
            <a:extLst>
              <a:ext uri="{FF2B5EF4-FFF2-40B4-BE49-F238E27FC236}">
                <a16:creationId xmlns:a16="http://schemas.microsoft.com/office/drawing/2014/main" id="{CE70EEDA-5F79-4E93-A09A-A3FD00BE8E9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04938" y="37179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37" name="Text Box 58">
            <a:extLst>
              <a:ext uri="{FF2B5EF4-FFF2-40B4-BE49-F238E27FC236}">
                <a16:creationId xmlns:a16="http://schemas.microsoft.com/office/drawing/2014/main" id="{05994FF9-22AE-4813-A009-E828D681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9418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38" name="Text Box 59">
            <a:extLst>
              <a:ext uri="{FF2B5EF4-FFF2-40B4-BE49-F238E27FC236}">
                <a16:creationId xmlns:a16="http://schemas.microsoft.com/office/drawing/2014/main" id="{AD1CEA09-F239-4B88-A000-0FCD5B9B4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39" name="Text Box 60">
            <a:extLst>
              <a:ext uri="{FF2B5EF4-FFF2-40B4-BE49-F238E27FC236}">
                <a16:creationId xmlns:a16="http://schemas.microsoft.com/office/drawing/2014/main" id="{D0733A53-3CDF-405A-BDEB-CB18EB8B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40" name="Text Box 61">
            <a:extLst>
              <a:ext uri="{FF2B5EF4-FFF2-40B4-BE49-F238E27FC236}">
                <a16:creationId xmlns:a16="http://schemas.microsoft.com/office/drawing/2014/main" id="{8167E7F5-1D3C-4508-9FFB-D48374B8A82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72000" y="50133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41" name="Text Box 62">
            <a:extLst>
              <a:ext uri="{FF2B5EF4-FFF2-40B4-BE49-F238E27FC236}">
                <a16:creationId xmlns:a16="http://schemas.microsoft.com/office/drawing/2014/main" id="{60BEA8AE-D528-4EDF-9A47-37A3AA61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42" name="Text Box 65">
            <a:extLst>
              <a:ext uri="{FF2B5EF4-FFF2-40B4-BE49-F238E27FC236}">
                <a16:creationId xmlns:a16="http://schemas.microsoft.com/office/drawing/2014/main" id="{94C136A6-B178-40E5-AECD-D9628065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43" name="Text Box 66">
            <a:extLst>
              <a:ext uri="{FF2B5EF4-FFF2-40B4-BE49-F238E27FC236}">
                <a16:creationId xmlns:a16="http://schemas.microsoft.com/office/drawing/2014/main" id="{712433E6-967C-44F2-A8A3-75FD2C7C6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8623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44" name="Text Box 67">
            <a:extLst>
              <a:ext uri="{FF2B5EF4-FFF2-40B4-BE49-F238E27FC236}">
                <a16:creationId xmlns:a16="http://schemas.microsoft.com/office/drawing/2014/main" id="{88837C0F-A550-4D1E-8E72-7B755A64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45" name="Text Box 68">
            <a:extLst>
              <a:ext uri="{FF2B5EF4-FFF2-40B4-BE49-F238E27FC236}">
                <a16:creationId xmlns:a16="http://schemas.microsoft.com/office/drawing/2014/main" id="{2762F548-41CA-4420-9C6A-A4954C056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46" name="Text Box 69">
            <a:extLst>
              <a:ext uri="{FF2B5EF4-FFF2-40B4-BE49-F238E27FC236}">
                <a16:creationId xmlns:a16="http://schemas.microsoft.com/office/drawing/2014/main" id="{742E0F25-7420-4A88-B487-9BDB9A283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47" name="Text Box 70">
            <a:extLst>
              <a:ext uri="{FF2B5EF4-FFF2-40B4-BE49-F238E27FC236}">
                <a16:creationId xmlns:a16="http://schemas.microsoft.com/office/drawing/2014/main" id="{209E9C67-E22E-4214-8BCA-9BE9F58F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48" name="Text Box 72">
            <a:extLst>
              <a:ext uri="{FF2B5EF4-FFF2-40B4-BE49-F238E27FC236}">
                <a16:creationId xmlns:a16="http://schemas.microsoft.com/office/drawing/2014/main" id="{7853959A-2B14-4AC6-AFC9-316679305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5418" name="Line 74">
            <a:extLst>
              <a:ext uri="{FF2B5EF4-FFF2-40B4-BE49-F238E27FC236}">
                <a16:creationId xmlns:a16="http://schemas.microsoft.com/office/drawing/2014/main" id="{5D389DC4-AC41-4932-AC5F-E1C715335A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2781300"/>
            <a:ext cx="503238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5419" name="Line 75">
            <a:extLst>
              <a:ext uri="{FF2B5EF4-FFF2-40B4-BE49-F238E27FC236}">
                <a16:creationId xmlns:a16="http://schemas.microsoft.com/office/drawing/2014/main" id="{018EB0CB-71EC-472A-8765-274F80022C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6013" y="3644900"/>
            <a:ext cx="43180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5421" name="Oval 77">
            <a:extLst>
              <a:ext uri="{FF2B5EF4-FFF2-40B4-BE49-F238E27FC236}">
                <a16:creationId xmlns:a16="http://schemas.microsoft.com/office/drawing/2014/main" id="{7679D1DB-6502-4E55-ADC2-F9C06A217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338296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423" name="Oval 79">
            <a:extLst>
              <a:ext uri="{FF2B5EF4-FFF2-40B4-BE49-F238E27FC236}">
                <a16:creationId xmlns:a16="http://schemas.microsoft.com/office/drawing/2014/main" id="{3A3AC1F4-BADB-4295-9BEE-BD35FC427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46375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54" name="Rectangle 108">
            <a:extLst>
              <a:ext uri="{FF2B5EF4-FFF2-40B4-BE49-F238E27FC236}">
                <a16:creationId xmlns:a16="http://schemas.microsoft.com/office/drawing/2014/main" id="{EF63CDEF-787E-4FD0-8DFA-B919E310D97E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39750" y="1196975"/>
            <a:ext cx="7993063" cy="1223963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问题参数：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W = [ 16 , 15 , 15 ] ,  P = [ 45 , 25 , 25 ],  C = 30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问题的解空间：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{ (0,0,0),  (0,1,0),  (0,0,1),  (1,0,0),  (0,1,1), </a:t>
            </a:r>
          </a:p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                (1,0,1),  (1,1,0),  (1,1,1) }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4" name="Group 112">
            <a:extLst>
              <a:ext uri="{FF2B5EF4-FFF2-40B4-BE49-F238E27FC236}">
                <a16:creationId xmlns:a16="http://schemas.microsoft.com/office/drawing/2014/main" id="{4257A07B-7491-4BD4-A818-686A1577726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259263"/>
            <a:ext cx="1039812" cy="504825"/>
            <a:chOff x="295" y="2683"/>
            <a:chExt cx="655" cy="318"/>
          </a:xfrm>
        </p:grpSpPr>
        <p:sp>
          <p:nvSpPr>
            <p:cNvPr id="9263" name="Text Box 109">
              <a:extLst>
                <a:ext uri="{FF2B5EF4-FFF2-40B4-BE49-F238E27FC236}">
                  <a16:creationId xmlns:a16="http://schemas.microsoft.com/office/drawing/2014/main" id="{01F10931-2732-4CB5-9A19-F42646466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704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31</a:t>
              </a:r>
            </a:p>
          </p:txBody>
        </p:sp>
        <p:sp>
          <p:nvSpPr>
            <p:cNvPr id="9264" name="Oval 111">
              <a:extLst>
                <a:ext uri="{FF2B5EF4-FFF2-40B4-BE49-F238E27FC236}">
                  <a16:creationId xmlns:a16="http://schemas.microsoft.com/office/drawing/2014/main" id="{A96C681A-E482-470D-A9F5-ADBB9AEB1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2683"/>
              <a:ext cx="317" cy="318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256" name="Text Box 114">
            <a:extLst>
              <a:ext uri="{FF2B5EF4-FFF2-40B4-BE49-F238E27FC236}">
                <a16:creationId xmlns:a16="http://schemas.microsoft.com/office/drawing/2014/main" id="{7F3B2621-D6A5-4A96-90BF-2C73DB505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7813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当前装载</a:t>
            </a:r>
            <a:endParaRPr lang="en-US" altLang="zh-CN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5459" name="Text Box 115">
            <a:extLst>
              <a:ext uri="{FF2B5EF4-FFF2-40B4-BE49-F238E27FC236}">
                <a16:creationId xmlns:a16="http://schemas.microsoft.com/office/drawing/2014/main" id="{8AC85CD6-940E-4831-BED8-37F663DE8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3273425"/>
            <a:ext cx="719137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9258" name="Text Box 116">
            <a:extLst>
              <a:ext uri="{FF2B5EF4-FFF2-40B4-BE49-F238E27FC236}">
                <a16:creationId xmlns:a16="http://schemas.microsoft.com/office/drawing/2014/main" id="{7BC9C61E-15EC-46FA-B7A9-93867BF26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781300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节点堆栈</a:t>
            </a:r>
          </a:p>
        </p:txBody>
      </p:sp>
      <p:sp>
        <p:nvSpPr>
          <p:cNvPr id="185461" name="Text Box 117">
            <a:extLst>
              <a:ext uri="{FF2B5EF4-FFF2-40B4-BE49-F238E27FC236}">
                <a16:creationId xmlns:a16="http://schemas.microsoft.com/office/drawing/2014/main" id="{6D8FD127-5DD8-4072-8141-D30C1BBBC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3284538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5462" name="Text Box 118">
            <a:extLst>
              <a:ext uri="{FF2B5EF4-FFF2-40B4-BE49-F238E27FC236}">
                <a16:creationId xmlns:a16="http://schemas.microsoft.com/office/drawing/2014/main" id="{E80D73F9-FF65-437B-BA6D-271ADA24F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3284538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85463" name="Text Box 119">
            <a:extLst>
              <a:ext uri="{FF2B5EF4-FFF2-40B4-BE49-F238E27FC236}">
                <a16:creationId xmlns:a16="http://schemas.microsoft.com/office/drawing/2014/main" id="{61D06C83-A9BA-456A-9AB1-386CD85C7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3284538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185464" name="Text Box 120">
            <a:extLst>
              <a:ext uri="{FF2B5EF4-FFF2-40B4-BE49-F238E27FC236}">
                <a16:creationId xmlns:a16="http://schemas.microsoft.com/office/drawing/2014/main" id="{FC0F848E-6E07-4B1F-AAA5-137883018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673475"/>
            <a:ext cx="719138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sp>
        <p:nvSpPr>
          <p:cNvPr id="78" name="WordArt 11">
            <a:extLst>
              <a:ext uri="{FF2B5EF4-FFF2-40B4-BE49-F238E27FC236}">
                <a16:creationId xmlns:a16="http://schemas.microsoft.com/office/drawing/2014/main" id="{ED116182-16FA-4A07-9F66-4DA422476A4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31D00E-13E7-49D1-966D-94E863F2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8BF4-6BC7-490B-A592-E9A7CC612507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A76F7E-DACD-41D1-A58A-E4373A43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4E699-CFCB-4D03-8DD8-01C3CC23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85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85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21" grpId="0" animBg="1"/>
      <p:bldP spid="185423" grpId="0" animBg="1"/>
      <p:bldP spid="185459" grpId="0" animBg="1"/>
      <p:bldP spid="185461" grpId="0" animBg="1"/>
      <p:bldP spid="185462" grpId="0" animBg="1"/>
      <p:bldP spid="185463" grpId="0" animBg="1"/>
      <p:bldP spid="1854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9857ED3C-B9C7-4322-B818-14CB1DBCADF7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95613"/>
            <a:ext cx="4464050" cy="2954337"/>
            <a:chOff x="1111" y="1433"/>
            <a:chExt cx="2812" cy="1861"/>
          </a:xfrm>
        </p:grpSpPr>
        <p:sp>
          <p:nvSpPr>
            <p:cNvPr id="10305" name="Line 3">
              <a:extLst>
                <a:ext uri="{FF2B5EF4-FFF2-40B4-BE49-F238E27FC236}">
                  <a16:creationId xmlns:a16="http://schemas.microsoft.com/office/drawing/2014/main" id="{294CFEF7-B4E7-4622-9BF3-9021F4D9B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480"/>
              <a:ext cx="499" cy="3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06" name="Line 4">
              <a:extLst>
                <a:ext uri="{FF2B5EF4-FFF2-40B4-BE49-F238E27FC236}">
                  <a16:creationId xmlns:a16="http://schemas.microsoft.com/office/drawing/2014/main" id="{5E6042B8-0C36-4C44-8928-1BD073067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1842"/>
              <a:ext cx="544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07" name="Line 5">
              <a:extLst>
                <a:ext uri="{FF2B5EF4-FFF2-40B4-BE49-F238E27FC236}">
                  <a16:creationId xmlns:a16="http://schemas.microsoft.com/office/drawing/2014/main" id="{78EE63A1-8A22-48EF-B8F2-035494A53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08" name="Line 6">
              <a:extLst>
                <a:ext uri="{FF2B5EF4-FFF2-40B4-BE49-F238E27FC236}">
                  <a16:creationId xmlns:a16="http://schemas.microsoft.com/office/drawing/2014/main" id="{0A40060D-E748-4E5C-A977-0CFFA5E6C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09" name="Line 7">
              <a:extLst>
                <a:ext uri="{FF2B5EF4-FFF2-40B4-BE49-F238E27FC236}">
                  <a16:creationId xmlns:a16="http://schemas.microsoft.com/office/drawing/2014/main" id="{7F1E0662-1649-4A99-8E39-06921FC3A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10" name="Line 8">
              <a:extLst>
                <a:ext uri="{FF2B5EF4-FFF2-40B4-BE49-F238E27FC236}">
                  <a16:creationId xmlns:a16="http://schemas.microsoft.com/office/drawing/2014/main" id="{1DAB0A95-4925-4491-BF2D-05039F46F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11" name="Line 9">
              <a:extLst>
                <a:ext uri="{FF2B5EF4-FFF2-40B4-BE49-F238E27FC236}">
                  <a16:creationId xmlns:a16="http://schemas.microsoft.com/office/drawing/2014/main" id="{264675B3-6685-4BB7-90B9-EA2B7EEA0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12" name="Line 10">
              <a:extLst>
                <a:ext uri="{FF2B5EF4-FFF2-40B4-BE49-F238E27FC236}">
                  <a16:creationId xmlns:a16="http://schemas.microsoft.com/office/drawing/2014/main" id="{0C2BDAF5-F18C-49DD-94C9-E98CE7EE5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13" name="Line 11">
              <a:extLst>
                <a:ext uri="{FF2B5EF4-FFF2-40B4-BE49-F238E27FC236}">
                  <a16:creationId xmlns:a16="http://schemas.microsoft.com/office/drawing/2014/main" id="{3B73E60A-005C-4FF3-B753-66A61F94E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14" name="Line 12">
              <a:extLst>
                <a:ext uri="{FF2B5EF4-FFF2-40B4-BE49-F238E27FC236}">
                  <a16:creationId xmlns:a16="http://schemas.microsoft.com/office/drawing/2014/main" id="{D6A5E516-40BD-4295-8824-8030E7CB5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15" name="Line 13">
              <a:extLst>
                <a:ext uri="{FF2B5EF4-FFF2-40B4-BE49-F238E27FC236}">
                  <a16:creationId xmlns:a16="http://schemas.microsoft.com/office/drawing/2014/main" id="{30F6B8B6-D3FE-4E29-ACAD-C1979DD03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2" y="1433"/>
              <a:ext cx="726" cy="4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16" name="Line 14">
              <a:extLst>
                <a:ext uri="{FF2B5EF4-FFF2-40B4-BE49-F238E27FC236}">
                  <a16:creationId xmlns:a16="http://schemas.microsoft.com/office/drawing/2014/main" id="{0FA24D87-487E-4CFB-A551-A3E1EB004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8" y="1842"/>
              <a:ext cx="544" cy="5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17" name="Line 15">
              <a:extLst>
                <a:ext uri="{FF2B5EF4-FFF2-40B4-BE49-F238E27FC236}">
                  <a16:creationId xmlns:a16="http://schemas.microsoft.com/office/drawing/2014/main" id="{B0F4D1A5-6291-47F8-8906-B23EBE1EA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227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18" name="Line 16">
              <a:extLst>
                <a:ext uri="{FF2B5EF4-FFF2-40B4-BE49-F238E27FC236}">
                  <a16:creationId xmlns:a16="http://schemas.microsoft.com/office/drawing/2014/main" id="{88A14995-0CCD-4938-BCE2-C32058FE2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842"/>
              <a:ext cx="272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10243" name="Group 17">
            <a:extLst>
              <a:ext uri="{FF2B5EF4-FFF2-40B4-BE49-F238E27FC236}">
                <a16:creationId xmlns:a16="http://schemas.microsoft.com/office/drawing/2014/main" id="{4FA10C9D-BFBB-45DB-9EA3-FE153F2C11C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81300"/>
            <a:ext cx="4967287" cy="3384550"/>
            <a:chOff x="975" y="1298"/>
            <a:chExt cx="3129" cy="2132"/>
          </a:xfrm>
        </p:grpSpPr>
        <p:sp>
          <p:nvSpPr>
            <p:cNvPr id="10290" name="Oval 18">
              <a:extLst>
                <a:ext uri="{FF2B5EF4-FFF2-40B4-BE49-F238E27FC236}">
                  <a16:creationId xmlns:a16="http://schemas.microsoft.com/office/drawing/2014/main" id="{BF8BF558-3793-4BF0-99A4-6F78B544A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29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1" name="Oval 19">
              <a:extLst>
                <a:ext uri="{FF2B5EF4-FFF2-40B4-BE49-F238E27FC236}">
                  <a16:creationId xmlns:a16="http://schemas.microsoft.com/office/drawing/2014/main" id="{7FA0C524-0C3F-4BEC-BA4C-AEC4E3C12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2" name="Oval 20">
              <a:extLst>
                <a:ext uri="{FF2B5EF4-FFF2-40B4-BE49-F238E27FC236}">
                  <a16:creationId xmlns:a16="http://schemas.microsoft.com/office/drawing/2014/main" id="{76366B7F-FAD4-447D-95BA-1DE293834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3" name="Oval 21">
              <a:extLst>
                <a:ext uri="{FF2B5EF4-FFF2-40B4-BE49-F238E27FC236}">
                  <a16:creationId xmlns:a16="http://schemas.microsoft.com/office/drawing/2014/main" id="{BEB3DB21-2F8C-4C08-A9EE-D17103FE7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4" name="Oval 22">
              <a:extLst>
                <a:ext uri="{FF2B5EF4-FFF2-40B4-BE49-F238E27FC236}">
                  <a16:creationId xmlns:a16="http://schemas.microsoft.com/office/drawing/2014/main" id="{02680BD1-1A50-4328-870A-F098E6E36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5" name="Oval 23">
              <a:extLst>
                <a:ext uri="{FF2B5EF4-FFF2-40B4-BE49-F238E27FC236}">
                  <a16:creationId xmlns:a16="http://schemas.microsoft.com/office/drawing/2014/main" id="{078440A5-7389-4895-82DA-240AC2966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6" name="Oval 24">
              <a:extLst>
                <a:ext uri="{FF2B5EF4-FFF2-40B4-BE49-F238E27FC236}">
                  <a16:creationId xmlns:a16="http://schemas.microsoft.com/office/drawing/2014/main" id="{050E20C2-83AB-463D-B7B4-5879BC872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7" name="Oval 25">
              <a:extLst>
                <a:ext uri="{FF2B5EF4-FFF2-40B4-BE49-F238E27FC236}">
                  <a16:creationId xmlns:a16="http://schemas.microsoft.com/office/drawing/2014/main" id="{C5817720-604C-4DFF-BE32-1269967CF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8" name="Oval 26">
              <a:extLst>
                <a:ext uri="{FF2B5EF4-FFF2-40B4-BE49-F238E27FC236}">
                  <a16:creationId xmlns:a16="http://schemas.microsoft.com/office/drawing/2014/main" id="{9018F1D7-9390-4C9E-80DA-B69157C62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9" name="Oval 27">
              <a:extLst>
                <a:ext uri="{FF2B5EF4-FFF2-40B4-BE49-F238E27FC236}">
                  <a16:creationId xmlns:a16="http://schemas.microsoft.com/office/drawing/2014/main" id="{0AE382C1-58DD-4FFB-A8CD-3E1E39AE5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0" name="Oval 28">
              <a:extLst>
                <a:ext uri="{FF2B5EF4-FFF2-40B4-BE49-F238E27FC236}">
                  <a16:creationId xmlns:a16="http://schemas.microsoft.com/office/drawing/2014/main" id="{B2B0F903-B261-415F-963D-7121F001C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1" name="Oval 29">
              <a:extLst>
                <a:ext uri="{FF2B5EF4-FFF2-40B4-BE49-F238E27FC236}">
                  <a16:creationId xmlns:a16="http://schemas.microsoft.com/office/drawing/2014/main" id="{EDD00F5C-F0DB-47F2-820F-CCF40104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2" name="Oval 30">
              <a:extLst>
                <a:ext uri="{FF2B5EF4-FFF2-40B4-BE49-F238E27FC236}">
                  <a16:creationId xmlns:a16="http://schemas.microsoft.com/office/drawing/2014/main" id="{B649CFDA-8159-4222-BACC-250F5BF93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3" name="Oval 31">
              <a:extLst>
                <a:ext uri="{FF2B5EF4-FFF2-40B4-BE49-F238E27FC236}">
                  <a16:creationId xmlns:a16="http://schemas.microsoft.com/office/drawing/2014/main" id="{B80B5239-7FC6-4108-B465-BD6464833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4" name="Oval 32">
              <a:extLst>
                <a:ext uri="{FF2B5EF4-FFF2-40B4-BE49-F238E27FC236}">
                  <a16:creationId xmlns:a16="http://schemas.microsoft.com/office/drawing/2014/main" id="{2E5E726D-020F-491E-9D28-A9DC6A941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44" name="Text Box 33">
            <a:extLst>
              <a:ext uri="{FF2B5EF4-FFF2-40B4-BE49-F238E27FC236}">
                <a16:creationId xmlns:a16="http://schemas.microsoft.com/office/drawing/2014/main" id="{4879E5C2-CA1A-4926-A124-FF273338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27813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245" name="Text Box 34">
            <a:extLst>
              <a:ext uri="{FF2B5EF4-FFF2-40B4-BE49-F238E27FC236}">
                <a16:creationId xmlns:a16="http://schemas.microsoft.com/office/drawing/2014/main" id="{7A597D70-7085-47BE-BB25-D6430F18B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246" name="Text Box 35">
            <a:extLst>
              <a:ext uri="{FF2B5EF4-FFF2-40B4-BE49-F238E27FC236}">
                <a16:creationId xmlns:a16="http://schemas.microsoft.com/office/drawing/2014/main" id="{FED162FB-E98D-45E7-A861-E74E0C3A9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247" name="Text Box 36">
            <a:extLst>
              <a:ext uri="{FF2B5EF4-FFF2-40B4-BE49-F238E27FC236}">
                <a16:creationId xmlns:a16="http://schemas.microsoft.com/office/drawing/2014/main" id="{C087BB2D-530A-4FBC-8D23-A4602512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248" name="Text Box 37">
            <a:extLst>
              <a:ext uri="{FF2B5EF4-FFF2-40B4-BE49-F238E27FC236}">
                <a16:creationId xmlns:a16="http://schemas.microsoft.com/office/drawing/2014/main" id="{177CEA3B-F5F2-441A-88F2-07F18594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249" name="Text Box 38">
            <a:extLst>
              <a:ext uri="{FF2B5EF4-FFF2-40B4-BE49-F238E27FC236}">
                <a16:creationId xmlns:a16="http://schemas.microsoft.com/office/drawing/2014/main" id="{E3E3A043-66C1-404A-801D-16ED8ADDE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0250" name="Text Box 39">
            <a:extLst>
              <a:ext uri="{FF2B5EF4-FFF2-40B4-BE49-F238E27FC236}">
                <a16:creationId xmlns:a16="http://schemas.microsoft.com/office/drawing/2014/main" id="{080A6405-FB58-410F-ABBC-6924E87F6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0251" name="Text Box 40">
            <a:extLst>
              <a:ext uri="{FF2B5EF4-FFF2-40B4-BE49-F238E27FC236}">
                <a16:creationId xmlns:a16="http://schemas.microsoft.com/office/drawing/2014/main" id="{C6A1537B-07F9-49EC-8DA8-FF3B3A61B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0252" name="Text Box 41">
            <a:extLst>
              <a:ext uri="{FF2B5EF4-FFF2-40B4-BE49-F238E27FC236}">
                <a16:creationId xmlns:a16="http://schemas.microsoft.com/office/drawing/2014/main" id="{8236F059-008B-44A1-9FAE-DDA944C46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0253" name="Text Box 42">
            <a:extLst>
              <a:ext uri="{FF2B5EF4-FFF2-40B4-BE49-F238E27FC236}">
                <a16:creationId xmlns:a16="http://schemas.microsoft.com/office/drawing/2014/main" id="{97161C3A-520E-48F0-BB27-9AAE7A8BF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0254" name="Text Box 43">
            <a:extLst>
              <a:ext uri="{FF2B5EF4-FFF2-40B4-BE49-F238E27FC236}">
                <a16:creationId xmlns:a16="http://schemas.microsoft.com/office/drawing/2014/main" id="{BD4453E7-425F-4A1A-9BF5-E0E827022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0255" name="Text Box 44">
            <a:extLst>
              <a:ext uri="{FF2B5EF4-FFF2-40B4-BE49-F238E27FC236}">
                <a16:creationId xmlns:a16="http://schemas.microsoft.com/office/drawing/2014/main" id="{03B075F9-34CF-449A-8960-9432DCC9F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256" name="Text Box 45">
            <a:extLst>
              <a:ext uri="{FF2B5EF4-FFF2-40B4-BE49-F238E27FC236}">
                <a16:creationId xmlns:a16="http://schemas.microsoft.com/office/drawing/2014/main" id="{5C7974D3-EB88-4764-8F91-AB3CC695F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0257" name="Text Box 46">
            <a:extLst>
              <a:ext uri="{FF2B5EF4-FFF2-40B4-BE49-F238E27FC236}">
                <a16:creationId xmlns:a16="http://schemas.microsoft.com/office/drawing/2014/main" id="{16CC89DB-A935-4016-81D8-06CF14B1C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0258" name="Text Box 47">
            <a:extLst>
              <a:ext uri="{FF2B5EF4-FFF2-40B4-BE49-F238E27FC236}">
                <a16:creationId xmlns:a16="http://schemas.microsoft.com/office/drawing/2014/main" id="{117D0587-FCF1-4D36-ADD0-673A0FB91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0259" name="Text Box 48">
            <a:extLst>
              <a:ext uri="{FF2B5EF4-FFF2-40B4-BE49-F238E27FC236}">
                <a16:creationId xmlns:a16="http://schemas.microsoft.com/office/drawing/2014/main" id="{8D961ED9-BC3F-484A-A881-A34B90924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60" name="Text Box 49">
            <a:extLst>
              <a:ext uri="{FF2B5EF4-FFF2-40B4-BE49-F238E27FC236}">
                <a16:creationId xmlns:a16="http://schemas.microsoft.com/office/drawing/2014/main" id="{07E1565C-2DB1-4E1A-B42A-1F98ECDFAD1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04938" y="37179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61" name="Text Box 50">
            <a:extLst>
              <a:ext uri="{FF2B5EF4-FFF2-40B4-BE49-F238E27FC236}">
                <a16:creationId xmlns:a16="http://schemas.microsoft.com/office/drawing/2014/main" id="{EB9C1970-DC19-4D7B-86E0-AA3F84363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9418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62" name="Text Box 51">
            <a:extLst>
              <a:ext uri="{FF2B5EF4-FFF2-40B4-BE49-F238E27FC236}">
                <a16:creationId xmlns:a16="http://schemas.microsoft.com/office/drawing/2014/main" id="{631D860C-7CC7-4235-979C-D5AF648BD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63" name="Text Box 52">
            <a:extLst>
              <a:ext uri="{FF2B5EF4-FFF2-40B4-BE49-F238E27FC236}">
                <a16:creationId xmlns:a16="http://schemas.microsoft.com/office/drawing/2014/main" id="{5DA05936-83CF-4808-BFC3-F09C38B3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64" name="Text Box 53">
            <a:extLst>
              <a:ext uri="{FF2B5EF4-FFF2-40B4-BE49-F238E27FC236}">
                <a16:creationId xmlns:a16="http://schemas.microsoft.com/office/drawing/2014/main" id="{9EDD1A4C-5712-45B5-8361-C875D66E733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72000" y="50133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65" name="Text Box 54">
            <a:extLst>
              <a:ext uri="{FF2B5EF4-FFF2-40B4-BE49-F238E27FC236}">
                <a16:creationId xmlns:a16="http://schemas.microsoft.com/office/drawing/2014/main" id="{3AAC0718-6D0E-46C4-BE18-3EC890E47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66" name="Text Box 55">
            <a:extLst>
              <a:ext uri="{FF2B5EF4-FFF2-40B4-BE49-F238E27FC236}">
                <a16:creationId xmlns:a16="http://schemas.microsoft.com/office/drawing/2014/main" id="{FD1CE086-909A-4C50-99A6-EB4824948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67" name="Text Box 56">
            <a:extLst>
              <a:ext uri="{FF2B5EF4-FFF2-40B4-BE49-F238E27FC236}">
                <a16:creationId xmlns:a16="http://schemas.microsoft.com/office/drawing/2014/main" id="{7EAE85D0-4DE1-4D93-80EE-FF6326117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8623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68" name="Text Box 57">
            <a:extLst>
              <a:ext uri="{FF2B5EF4-FFF2-40B4-BE49-F238E27FC236}">
                <a16:creationId xmlns:a16="http://schemas.microsoft.com/office/drawing/2014/main" id="{D33C4970-E0BB-447B-B390-7C20ACEC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69" name="Text Box 58">
            <a:extLst>
              <a:ext uri="{FF2B5EF4-FFF2-40B4-BE49-F238E27FC236}">
                <a16:creationId xmlns:a16="http://schemas.microsoft.com/office/drawing/2014/main" id="{A67CA2D4-D975-4065-82DC-553488F73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70" name="Text Box 59">
            <a:extLst>
              <a:ext uri="{FF2B5EF4-FFF2-40B4-BE49-F238E27FC236}">
                <a16:creationId xmlns:a16="http://schemas.microsoft.com/office/drawing/2014/main" id="{39ACA631-4BE9-4AF9-A286-5B901B37F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71" name="Text Box 60">
            <a:extLst>
              <a:ext uri="{FF2B5EF4-FFF2-40B4-BE49-F238E27FC236}">
                <a16:creationId xmlns:a16="http://schemas.microsoft.com/office/drawing/2014/main" id="{37CEF20F-9D78-49F0-AFB7-5970F4BEC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72" name="Text Box 61">
            <a:extLst>
              <a:ext uri="{FF2B5EF4-FFF2-40B4-BE49-F238E27FC236}">
                <a16:creationId xmlns:a16="http://schemas.microsoft.com/office/drawing/2014/main" id="{E19FA3C4-7A98-4F07-8074-27042FD1D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60160" name="Line 64">
            <a:extLst>
              <a:ext uri="{FF2B5EF4-FFF2-40B4-BE49-F238E27FC236}">
                <a16:creationId xmlns:a16="http://schemas.microsoft.com/office/drawing/2014/main" id="{96B594C5-BC13-4281-86D4-A411AABCD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789363"/>
            <a:ext cx="21590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0274" name="Oval 65">
            <a:extLst>
              <a:ext uri="{FF2B5EF4-FFF2-40B4-BE49-F238E27FC236}">
                <a16:creationId xmlns:a16="http://schemas.microsoft.com/office/drawing/2014/main" id="{D7D6F455-21F2-407C-A4E4-E06AEBE39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338296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5" name="Oval 66">
            <a:extLst>
              <a:ext uri="{FF2B5EF4-FFF2-40B4-BE49-F238E27FC236}">
                <a16:creationId xmlns:a16="http://schemas.microsoft.com/office/drawing/2014/main" id="{DB0BF691-2D52-4B00-AC14-0A4015FB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46375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0164" name="Oval 68">
            <a:extLst>
              <a:ext uri="{FF2B5EF4-FFF2-40B4-BE49-F238E27FC236}">
                <a16:creationId xmlns:a16="http://schemas.microsoft.com/office/drawing/2014/main" id="{E837FCD2-65E5-48DC-B0FE-F6654F45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4256088"/>
            <a:ext cx="503237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0169" name="Line 73">
            <a:extLst>
              <a:ext uri="{FF2B5EF4-FFF2-40B4-BE49-F238E27FC236}">
                <a16:creationId xmlns:a16="http://schemas.microsoft.com/office/drawing/2014/main" id="{52B17504-E7F3-478F-9EE1-04AA4D8210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5663" y="5013325"/>
            <a:ext cx="142875" cy="503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0279" name="Rectangle 83">
            <a:extLst>
              <a:ext uri="{FF2B5EF4-FFF2-40B4-BE49-F238E27FC236}">
                <a16:creationId xmlns:a16="http://schemas.microsoft.com/office/drawing/2014/main" id="{C9CF126E-081F-4EB5-AC48-5F74D3361FED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39750" y="1196975"/>
            <a:ext cx="7993063" cy="1223963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问题参数：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W = [ 16 , 15 , 15 ] ,  P = [ 45 , 25 , 25 ],  C = 30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问题的解空间：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{ (0,0,0),  (0,1,0),  (0,0,1),  (1,0,0),  (0,1,1), </a:t>
            </a:r>
          </a:p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                (1,0,1),  (1,1,0),  (1,1,1) }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4" name="Group 88">
            <a:extLst>
              <a:ext uri="{FF2B5EF4-FFF2-40B4-BE49-F238E27FC236}">
                <a16:creationId xmlns:a16="http://schemas.microsoft.com/office/drawing/2014/main" id="{58BE615F-A558-46A4-9DD3-47A423EE4C62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5694363"/>
            <a:ext cx="536575" cy="871537"/>
            <a:chOff x="612" y="1661"/>
            <a:chExt cx="338" cy="549"/>
          </a:xfrm>
        </p:grpSpPr>
        <p:sp>
          <p:nvSpPr>
            <p:cNvPr id="10288" name="Text Box 86">
              <a:extLst>
                <a:ext uri="{FF2B5EF4-FFF2-40B4-BE49-F238E27FC236}">
                  <a16:creationId xmlns:a16="http://schemas.microsoft.com/office/drawing/2014/main" id="{68155FE9-C06C-4B88-BAB6-078F50D39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979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31</a:t>
              </a:r>
            </a:p>
          </p:txBody>
        </p:sp>
        <p:sp>
          <p:nvSpPr>
            <p:cNvPr id="10289" name="Oval 87">
              <a:extLst>
                <a:ext uri="{FF2B5EF4-FFF2-40B4-BE49-F238E27FC236}">
                  <a16:creationId xmlns:a16="http://schemas.microsoft.com/office/drawing/2014/main" id="{FBF20F65-8EE3-42C4-A3B3-DB6E1D9D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1661"/>
              <a:ext cx="317" cy="318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81" name="Text Box 89">
            <a:extLst>
              <a:ext uri="{FF2B5EF4-FFF2-40B4-BE49-F238E27FC236}">
                <a16:creationId xmlns:a16="http://schemas.microsoft.com/office/drawing/2014/main" id="{F299F1F1-1961-424B-A47A-DE189B5DB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7813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当前装载</a:t>
            </a:r>
            <a:endParaRPr lang="en-US" altLang="zh-CN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82" name="Text Box 90">
            <a:extLst>
              <a:ext uri="{FF2B5EF4-FFF2-40B4-BE49-F238E27FC236}">
                <a16:creationId xmlns:a16="http://schemas.microsoft.com/office/drawing/2014/main" id="{1007AE68-FF97-4F16-BAAB-FCAD3AC11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3273425"/>
            <a:ext cx="719137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10283" name="Text Box 91">
            <a:extLst>
              <a:ext uri="{FF2B5EF4-FFF2-40B4-BE49-F238E27FC236}">
                <a16:creationId xmlns:a16="http://schemas.microsoft.com/office/drawing/2014/main" id="{23AE6702-1FAA-43FC-9264-BA8B4B786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781300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节点堆栈</a:t>
            </a:r>
          </a:p>
        </p:txBody>
      </p:sp>
      <p:sp>
        <p:nvSpPr>
          <p:cNvPr id="10284" name="Text Box 93">
            <a:extLst>
              <a:ext uri="{FF2B5EF4-FFF2-40B4-BE49-F238E27FC236}">
                <a16:creationId xmlns:a16="http://schemas.microsoft.com/office/drawing/2014/main" id="{70EA33E4-0BE0-4E17-B55F-614120C97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3284538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0285" name="Text Box 95">
            <a:extLst>
              <a:ext uri="{FF2B5EF4-FFF2-40B4-BE49-F238E27FC236}">
                <a16:creationId xmlns:a16="http://schemas.microsoft.com/office/drawing/2014/main" id="{24B0DBE8-CBA3-430A-95ED-65278EF27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673475"/>
            <a:ext cx="719138" cy="4032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sp>
        <p:nvSpPr>
          <p:cNvPr id="260192" name="Text Box 96">
            <a:extLst>
              <a:ext uri="{FF2B5EF4-FFF2-40B4-BE49-F238E27FC236}">
                <a16:creationId xmlns:a16="http://schemas.microsoft.com/office/drawing/2014/main" id="{0647CB9E-3809-41D3-A62D-3729FE5D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284538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260193" name="Text Box 97">
            <a:extLst>
              <a:ext uri="{FF2B5EF4-FFF2-40B4-BE49-F238E27FC236}">
                <a16:creationId xmlns:a16="http://schemas.microsoft.com/office/drawing/2014/main" id="{9C7D097D-C2BF-4D45-9FA2-889CA28A5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076700"/>
            <a:ext cx="719138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</a:p>
        </p:txBody>
      </p:sp>
      <p:sp>
        <p:nvSpPr>
          <p:cNvPr id="79" name="WordArt 11">
            <a:extLst>
              <a:ext uri="{FF2B5EF4-FFF2-40B4-BE49-F238E27FC236}">
                <a16:creationId xmlns:a16="http://schemas.microsoft.com/office/drawing/2014/main" id="{F902CEFC-2B57-4E68-8FE3-723DA9B221A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EBD1AA-72F8-43B2-89B7-2DED4B39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4A45-C352-42C7-9280-3443E020AC8C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4D81F1-D18C-4E2D-86EE-CF1DF78B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73969-0097-46D5-82E7-FB179259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60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60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64" grpId="0" animBg="1"/>
      <p:bldP spid="260192" grpId="0" animBg="1"/>
      <p:bldP spid="2601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>
            <a:extLst>
              <a:ext uri="{FF2B5EF4-FFF2-40B4-BE49-F238E27FC236}">
                <a16:creationId xmlns:a16="http://schemas.microsoft.com/office/drawing/2014/main" id="{DB7029D5-EDA3-4BBF-BDA4-DF4D39C59047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95613"/>
            <a:ext cx="4464050" cy="2954337"/>
            <a:chOff x="1111" y="1433"/>
            <a:chExt cx="2812" cy="1861"/>
          </a:xfrm>
        </p:grpSpPr>
        <p:sp>
          <p:nvSpPr>
            <p:cNvPr id="11328" name="Line 3">
              <a:extLst>
                <a:ext uri="{FF2B5EF4-FFF2-40B4-BE49-F238E27FC236}">
                  <a16:creationId xmlns:a16="http://schemas.microsoft.com/office/drawing/2014/main" id="{9CFDCE76-69B1-4012-8BBF-127E65AC0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480"/>
              <a:ext cx="499" cy="3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29" name="Line 4">
              <a:extLst>
                <a:ext uri="{FF2B5EF4-FFF2-40B4-BE49-F238E27FC236}">
                  <a16:creationId xmlns:a16="http://schemas.microsoft.com/office/drawing/2014/main" id="{23F2DF1F-A0DC-4843-8358-C9FD77AF6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1842"/>
              <a:ext cx="544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30" name="Line 5">
              <a:extLst>
                <a:ext uri="{FF2B5EF4-FFF2-40B4-BE49-F238E27FC236}">
                  <a16:creationId xmlns:a16="http://schemas.microsoft.com/office/drawing/2014/main" id="{2D1E01D1-2760-4BD2-A58B-05A4A2461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31" name="Line 6">
              <a:extLst>
                <a:ext uri="{FF2B5EF4-FFF2-40B4-BE49-F238E27FC236}">
                  <a16:creationId xmlns:a16="http://schemas.microsoft.com/office/drawing/2014/main" id="{E51C1C6F-CFE3-4D16-A17C-82E9D28D1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32" name="Line 7">
              <a:extLst>
                <a:ext uri="{FF2B5EF4-FFF2-40B4-BE49-F238E27FC236}">
                  <a16:creationId xmlns:a16="http://schemas.microsoft.com/office/drawing/2014/main" id="{6ED7DB1E-2801-45C3-8D4B-EA745A0D8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33" name="Line 8">
              <a:extLst>
                <a:ext uri="{FF2B5EF4-FFF2-40B4-BE49-F238E27FC236}">
                  <a16:creationId xmlns:a16="http://schemas.microsoft.com/office/drawing/2014/main" id="{742C94BA-F9AA-406D-8583-1971D2BC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34" name="Line 9">
              <a:extLst>
                <a:ext uri="{FF2B5EF4-FFF2-40B4-BE49-F238E27FC236}">
                  <a16:creationId xmlns:a16="http://schemas.microsoft.com/office/drawing/2014/main" id="{13E56131-AB12-40FE-83C7-517A5195D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35" name="Line 10">
              <a:extLst>
                <a:ext uri="{FF2B5EF4-FFF2-40B4-BE49-F238E27FC236}">
                  <a16:creationId xmlns:a16="http://schemas.microsoft.com/office/drawing/2014/main" id="{6D083AD8-00B5-4E0C-8334-054781E68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36" name="Line 11">
              <a:extLst>
                <a:ext uri="{FF2B5EF4-FFF2-40B4-BE49-F238E27FC236}">
                  <a16:creationId xmlns:a16="http://schemas.microsoft.com/office/drawing/2014/main" id="{BFB55048-508B-434A-A2EA-6C6FC51FA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37" name="Line 12">
              <a:extLst>
                <a:ext uri="{FF2B5EF4-FFF2-40B4-BE49-F238E27FC236}">
                  <a16:creationId xmlns:a16="http://schemas.microsoft.com/office/drawing/2014/main" id="{024276A8-5910-45C6-9487-0B433802B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38" name="Line 13">
              <a:extLst>
                <a:ext uri="{FF2B5EF4-FFF2-40B4-BE49-F238E27FC236}">
                  <a16:creationId xmlns:a16="http://schemas.microsoft.com/office/drawing/2014/main" id="{024204EC-A94C-4178-8AA6-646A0B599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2" y="1433"/>
              <a:ext cx="726" cy="4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39" name="Line 14">
              <a:extLst>
                <a:ext uri="{FF2B5EF4-FFF2-40B4-BE49-F238E27FC236}">
                  <a16:creationId xmlns:a16="http://schemas.microsoft.com/office/drawing/2014/main" id="{E3C0DB8A-14FC-4FF7-8926-43886F1A2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8" y="1842"/>
              <a:ext cx="544" cy="5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40" name="Line 15">
              <a:extLst>
                <a:ext uri="{FF2B5EF4-FFF2-40B4-BE49-F238E27FC236}">
                  <a16:creationId xmlns:a16="http://schemas.microsoft.com/office/drawing/2014/main" id="{5E1E68BF-D0B4-4E8E-A116-4FC92180E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227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41" name="Line 16">
              <a:extLst>
                <a:ext uri="{FF2B5EF4-FFF2-40B4-BE49-F238E27FC236}">
                  <a16:creationId xmlns:a16="http://schemas.microsoft.com/office/drawing/2014/main" id="{8704E309-69DF-4F89-BD8A-EF4A0D7E3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842"/>
              <a:ext cx="272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11267" name="Group 17">
            <a:extLst>
              <a:ext uri="{FF2B5EF4-FFF2-40B4-BE49-F238E27FC236}">
                <a16:creationId xmlns:a16="http://schemas.microsoft.com/office/drawing/2014/main" id="{707E8493-C922-490D-B155-82510388C04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81300"/>
            <a:ext cx="4967287" cy="3384550"/>
            <a:chOff x="975" y="1298"/>
            <a:chExt cx="3129" cy="2132"/>
          </a:xfrm>
        </p:grpSpPr>
        <p:sp>
          <p:nvSpPr>
            <p:cNvPr id="11313" name="Oval 18">
              <a:extLst>
                <a:ext uri="{FF2B5EF4-FFF2-40B4-BE49-F238E27FC236}">
                  <a16:creationId xmlns:a16="http://schemas.microsoft.com/office/drawing/2014/main" id="{79487A18-BA96-452B-AADF-B2F2A9D71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29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4" name="Oval 19">
              <a:extLst>
                <a:ext uri="{FF2B5EF4-FFF2-40B4-BE49-F238E27FC236}">
                  <a16:creationId xmlns:a16="http://schemas.microsoft.com/office/drawing/2014/main" id="{00DE7F99-E17D-4E63-9575-19C430A2E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5" name="Oval 20">
              <a:extLst>
                <a:ext uri="{FF2B5EF4-FFF2-40B4-BE49-F238E27FC236}">
                  <a16:creationId xmlns:a16="http://schemas.microsoft.com/office/drawing/2014/main" id="{B36A3A91-8C6F-4A49-A361-FBA45BB70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6" name="Oval 21">
              <a:extLst>
                <a:ext uri="{FF2B5EF4-FFF2-40B4-BE49-F238E27FC236}">
                  <a16:creationId xmlns:a16="http://schemas.microsoft.com/office/drawing/2014/main" id="{382E91F2-5BE4-42B3-93F6-A4C4131A6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7" name="Oval 22">
              <a:extLst>
                <a:ext uri="{FF2B5EF4-FFF2-40B4-BE49-F238E27FC236}">
                  <a16:creationId xmlns:a16="http://schemas.microsoft.com/office/drawing/2014/main" id="{80162FEC-7AE7-4705-9E91-9A76BF265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8" name="Oval 23">
              <a:extLst>
                <a:ext uri="{FF2B5EF4-FFF2-40B4-BE49-F238E27FC236}">
                  <a16:creationId xmlns:a16="http://schemas.microsoft.com/office/drawing/2014/main" id="{475E547F-8FB3-4E1B-90FC-CD2495A10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9" name="Oval 24">
              <a:extLst>
                <a:ext uri="{FF2B5EF4-FFF2-40B4-BE49-F238E27FC236}">
                  <a16:creationId xmlns:a16="http://schemas.microsoft.com/office/drawing/2014/main" id="{5B5D8F1E-E058-4407-B755-D05CDFE84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0" name="Oval 25">
              <a:extLst>
                <a:ext uri="{FF2B5EF4-FFF2-40B4-BE49-F238E27FC236}">
                  <a16:creationId xmlns:a16="http://schemas.microsoft.com/office/drawing/2014/main" id="{9A872075-6433-41C1-8E6C-955DF19E7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1" name="Oval 26">
              <a:extLst>
                <a:ext uri="{FF2B5EF4-FFF2-40B4-BE49-F238E27FC236}">
                  <a16:creationId xmlns:a16="http://schemas.microsoft.com/office/drawing/2014/main" id="{B40ADC74-84E7-4154-B8B8-F00417A74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2" name="Oval 27">
              <a:extLst>
                <a:ext uri="{FF2B5EF4-FFF2-40B4-BE49-F238E27FC236}">
                  <a16:creationId xmlns:a16="http://schemas.microsoft.com/office/drawing/2014/main" id="{77AE7E3F-DD75-47E2-A5A7-C2942AFC4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3" name="Oval 28">
              <a:extLst>
                <a:ext uri="{FF2B5EF4-FFF2-40B4-BE49-F238E27FC236}">
                  <a16:creationId xmlns:a16="http://schemas.microsoft.com/office/drawing/2014/main" id="{B1BC06C2-6E18-4110-BA82-2B31AE4C2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4" name="Oval 29">
              <a:extLst>
                <a:ext uri="{FF2B5EF4-FFF2-40B4-BE49-F238E27FC236}">
                  <a16:creationId xmlns:a16="http://schemas.microsoft.com/office/drawing/2014/main" id="{8B1FBA2A-1A20-49EC-816A-20132E6A9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5" name="Oval 30">
              <a:extLst>
                <a:ext uri="{FF2B5EF4-FFF2-40B4-BE49-F238E27FC236}">
                  <a16:creationId xmlns:a16="http://schemas.microsoft.com/office/drawing/2014/main" id="{2134FF27-AEB4-40C1-9488-F6EC261B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6" name="Oval 31">
              <a:extLst>
                <a:ext uri="{FF2B5EF4-FFF2-40B4-BE49-F238E27FC236}">
                  <a16:creationId xmlns:a16="http://schemas.microsoft.com/office/drawing/2014/main" id="{985901CE-A198-4B5C-A93D-6F7432880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7" name="Oval 32">
              <a:extLst>
                <a:ext uri="{FF2B5EF4-FFF2-40B4-BE49-F238E27FC236}">
                  <a16:creationId xmlns:a16="http://schemas.microsoft.com/office/drawing/2014/main" id="{877C4F9B-5503-42B1-9C37-1FA9BEEE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268" name="Text Box 33">
            <a:extLst>
              <a:ext uri="{FF2B5EF4-FFF2-40B4-BE49-F238E27FC236}">
                <a16:creationId xmlns:a16="http://schemas.microsoft.com/office/drawing/2014/main" id="{69F07D58-C90B-43A8-A43B-DB395E181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27813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69" name="Text Box 34">
            <a:extLst>
              <a:ext uri="{FF2B5EF4-FFF2-40B4-BE49-F238E27FC236}">
                <a16:creationId xmlns:a16="http://schemas.microsoft.com/office/drawing/2014/main" id="{B70E79B9-0D2D-4FD4-9668-8C7800D30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70" name="Text Box 35">
            <a:extLst>
              <a:ext uri="{FF2B5EF4-FFF2-40B4-BE49-F238E27FC236}">
                <a16:creationId xmlns:a16="http://schemas.microsoft.com/office/drawing/2014/main" id="{DDE2C5F0-ACC8-4F81-9924-1B7DC0A01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271" name="Text Box 36">
            <a:extLst>
              <a:ext uri="{FF2B5EF4-FFF2-40B4-BE49-F238E27FC236}">
                <a16:creationId xmlns:a16="http://schemas.microsoft.com/office/drawing/2014/main" id="{7CEF2DBF-6D19-41C2-BF9E-DDBC31E45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272" name="Text Box 37">
            <a:extLst>
              <a:ext uri="{FF2B5EF4-FFF2-40B4-BE49-F238E27FC236}">
                <a16:creationId xmlns:a16="http://schemas.microsoft.com/office/drawing/2014/main" id="{E0A5427D-11ED-47A2-8E6A-A967F78B3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273" name="Text Box 38">
            <a:extLst>
              <a:ext uri="{FF2B5EF4-FFF2-40B4-BE49-F238E27FC236}">
                <a16:creationId xmlns:a16="http://schemas.microsoft.com/office/drawing/2014/main" id="{4779732E-F170-4C1C-871F-3F8CD7B2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1274" name="Text Box 39">
            <a:extLst>
              <a:ext uri="{FF2B5EF4-FFF2-40B4-BE49-F238E27FC236}">
                <a16:creationId xmlns:a16="http://schemas.microsoft.com/office/drawing/2014/main" id="{18A0F7AC-0C65-458F-B79F-0D0F4E203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1275" name="Text Box 40">
            <a:extLst>
              <a:ext uri="{FF2B5EF4-FFF2-40B4-BE49-F238E27FC236}">
                <a16:creationId xmlns:a16="http://schemas.microsoft.com/office/drawing/2014/main" id="{0A15C29E-1830-4E24-9C89-7BF1317CA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1276" name="Text Box 41">
            <a:extLst>
              <a:ext uri="{FF2B5EF4-FFF2-40B4-BE49-F238E27FC236}">
                <a16:creationId xmlns:a16="http://schemas.microsoft.com/office/drawing/2014/main" id="{97D10202-9700-4A8B-A643-D5412EEAB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1277" name="Text Box 42">
            <a:extLst>
              <a:ext uri="{FF2B5EF4-FFF2-40B4-BE49-F238E27FC236}">
                <a16:creationId xmlns:a16="http://schemas.microsoft.com/office/drawing/2014/main" id="{D9143525-ABFA-4959-B11F-F9FCC959B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1278" name="Text Box 43">
            <a:extLst>
              <a:ext uri="{FF2B5EF4-FFF2-40B4-BE49-F238E27FC236}">
                <a16:creationId xmlns:a16="http://schemas.microsoft.com/office/drawing/2014/main" id="{2F7F4069-CDC0-4163-B304-0C468AC45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1279" name="Text Box 44">
            <a:extLst>
              <a:ext uri="{FF2B5EF4-FFF2-40B4-BE49-F238E27FC236}">
                <a16:creationId xmlns:a16="http://schemas.microsoft.com/office/drawing/2014/main" id="{88A28C26-EEB1-47E7-A5E6-489E0130A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1280" name="Text Box 45">
            <a:extLst>
              <a:ext uri="{FF2B5EF4-FFF2-40B4-BE49-F238E27FC236}">
                <a16:creationId xmlns:a16="http://schemas.microsoft.com/office/drawing/2014/main" id="{0F2248A7-D7D8-42DA-8CDD-A264B2516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1281" name="Text Box 46">
            <a:extLst>
              <a:ext uri="{FF2B5EF4-FFF2-40B4-BE49-F238E27FC236}">
                <a16:creationId xmlns:a16="http://schemas.microsoft.com/office/drawing/2014/main" id="{D36D9D71-968A-4F91-9AD0-7E2CFDDC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1282" name="Text Box 47">
            <a:extLst>
              <a:ext uri="{FF2B5EF4-FFF2-40B4-BE49-F238E27FC236}">
                <a16:creationId xmlns:a16="http://schemas.microsoft.com/office/drawing/2014/main" id="{10679675-B498-46FD-BE2A-B59D72785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1283" name="Text Box 48">
            <a:extLst>
              <a:ext uri="{FF2B5EF4-FFF2-40B4-BE49-F238E27FC236}">
                <a16:creationId xmlns:a16="http://schemas.microsoft.com/office/drawing/2014/main" id="{8D428EF8-7EA1-4219-975F-19E203E21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84" name="Text Box 49">
            <a:extLst>
              <a:ext uri="{FF2B5EF4-FFF2-40B4-BE49-F238E27FC236}">
                <a16:creationId xmlns:a16="http://schemas.microsoft.com/office/drawing/2014/main" id="{2F23F940-2530-4C77-9026-9F9B91D548D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04938" y="37179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85" name="Text Box 50">
            <a:extLst>
              <a:ext uri="{FF2B5EF4-FFF2-40B4-BE49-F238E27FC236}">
                <a16:creationId xmlns:a16="http://schemas.microsoft.com/office/drawing/2014/main" id="{67931FC0-3077-40AB-8EA7-DC0323D93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9418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86" name="Text Box 51">
            <a:extLst>
              <a:ext uri="{FF2B5EF4-FFF2-40B4-BE49-F238E27FC236}">
                <a16:creationId xmlns:a16="http://schemas.microsoft.com/office/drawing/2014/main" id="{E8BAB89A-EA8D-4686-96CE-732424591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87" name="Text Box 52">
            <a:extLst>
              <a:ext uri="{FF2B5EF4-FFF2-40B4-BE49-F238E27FC236}">
                <a16:creationId xmlns:a16="http://schemas.microsoft.com/office/drawing/2014/main" id="{AAFA8381-564D-40F0-8044-AB14E71CC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88" name="Text Box 53">
            <a:extLst>
              <a:ext uri="{FF2B5EF4-FFF2-40B4-BE49-F238E27FC236}">
                <a16:creationId xmlns:a16="http://schemas.microsoft.com/office/drawing/2014/main" id="{38ED2144-A9C3-4B89-806C-CC85DFB4F7E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72000" y="50133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89" name="Text Box 54">
            <a:extLst>
              <a:ext uri="{FF2B5EF4-FFF2-40B4-BE49-F238E27FC236}">
                <a16:creationId xmlns:a16="http://schemas.microsoft.com/office/drawing/2014/main" id="{D0C76D31-0762-461D-940D-8A66FD22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90" name="Text Box 55">
            <a:extLst>
              <a:ext uri="{FF2B5EF4-FFF2-40B4-BE49-F238E27FC236}">
                <a16:creationId xmlns:a16="http://schemas.microsoft.com/office/drawing/2014/main" id="{3E8A89B7-17CF-4B46-90DB-9F4AF6F50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291" name="Text Box 56">
            <a:extLst>
              <a:ext uri="{FF2B5EF4-FFF2-40B4-BE49-F238E27FC236}">
                <a16:creationId xmlns:a16="http://schemas.microsoft.com/office/drawing/2014/main" id="{DC23718E-B1CC-4330-B978-9623DD1A0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8623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292" name="Text Box 57">
            <a:extLst>
              <a:ext uri="{FF2B5EF4-FFF2-40B4-BE49-F238E27FC236}">
                <a16:creationId xmlns:a16="http://schemas.microsoft.com/office/drawing/2014/main" id="{79B56962-3FB4-4027-BEDD-86D82B1D8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293" name="Text Box 58">
            <a:extLst>
              <a:ext uri="{FF2B5EF4-FFF2-40B4-BE49-F238E27FC236}">
                <a16:creationId xmlns:a16="http://schemas.microsoft.com/office/drawing/2014/main" id="{48DAF390-B74C-4746-A657-82EBFA57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294" name="Text Box 59">
            <a:extLst>
              <a:ext uri="{FF2B5EF4-FFF2-40B4-BE49-F238E27FC236}">
                <a16:creationId xmlns:a16="http://schemas.microsoft.com/office/drawing/2014/main" id="{36D52021-7281-477C-846B-48F464000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295" name="Text Box 60">
            <a:extLst>
              <a:ext uri="{FF2B5EF4-FFF2-40B4-BE49-F238E27FC236}">
                <a16:creationId xmlns:a16="http://schemas.microsoft.com/office/drawing/2014/main" id="{47F3AA1D-2560-4CD8-907D-32821904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296" name="Text Box 61">
            <a:extLst>
              <a:ext uri="{FF2B5EF4-FFF2-40B4-BE49-F238E27FC236}">
                <a16:creationId xmlns:a16="http://schemas.microsoft.com/office/drawing/2014/main" id="{2A90B77B-28CA-43D7-BBD2-3E9EED5B2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297" name="Oval 63">
            <a:extLst>
              <a:ext uri="{FF2B5EF4-FFF2-40B4-BE49-F238E27FC236}">
                <a16:creationId xmlns:a16="http://schemas.microsoft.com/office/drawing/2014/main" id="{17659D5E-B311-4FE7-B277-51040197C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338296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98" name="Oval 64">
            <a:extLst>
              <a:ext uri="{FF2B5EF4-FFF2-40B4-BE49-F238E27FC236}">
                <a16:creationId xmlns:a16="http://schemas.microsoft.com/office/drawing/2014/main" id="{8DF3B8C8-7859-4844-9EA7-FDE675463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46375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3233" name="Oval 65">
            <a:extLst>
              <a:ext uri="{FF2B5EF4-FFF2-40B4-BE49-F238E27FC236}">
                <a16:creationId xmlns:a16="http://schemas.microsoft.com/office/drawing/2014/main" id="{44B0D38F-679E-4CAC-984A-244B603B3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3387725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00" name="Oval 66">
            <a:extLst>
              <a:ext uri="{FF2B5EF4-FFF2-40B4-BE49-F238E27FC236}">
                <a16:creationId xmlns:a16="http://schemas.microsoft.com/office/drawing/2014/main" id="{73B35C49-F674-466C-8A65-2396CB214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4256088"/>
            <a:ext cx="503237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3237" name="Oval 69">
            <a:extLst>
              <a:ext uri="{FF2B5EF4-FFF2-40B4-BE49-F238E27FC236}">
                <a16:creationId xmlns:a16="http://schemas.microsoft.com/office/drawing/2014/main" id="{DE42EBD9-441A-441B-BFD9-0BB22DE0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568801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3242" name="Line 74">
            <a:extLst>
              <a:ext uri="{FF2B5EF4-FFF2-40B4-BE49-F238E27FC236}">
                <a16:creationId xmlns:a16="http://schemas.microsoft.com/office/drawing/2014/main" id="{FAB74A61-0FAC-44DC-A4E6-58DD20652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5013325"/>
            <a:ext cx="73025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3247" name="Line 79">
            <a:extLst>
              <a:ext uri="{FF2B5EF4-FFF2-40B4-BE49-F238E27FC236}">
                <a16:creationId xmlns:a16="http://schemas.microsoft.com/office/drawing/2014/main" id="{FD7055F1-2913-4403-80A8-0FACA638D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716338"/>
            <a:ext cx="10795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1305" name="Rectangle 81">
            <a:extLst>
              <a:ext uri="{FF2B5EF4-FFF2-40B4-BE49-F238E27FC236}">
                <a16:creationId xmlns:a16="http://schemas.microsoft.com/office/drawing/2014/main" id="{D4AEF67C-C8B9-46C5-AA6E-0749D6B88D78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39750" y="1196975"/>
            <a:ext cx="7993063" cy="1223963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问题参数：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W = [ 16 , 15 , 15 ] ,  P = [ 45 , 25 , 25 ],  C = 30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问题的解空间：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{ (0,0,0),  (0,1,0),  (0,0,1),  (1,0,0),  (0,1,1), </a:t>
            </a:r>
          </a:p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                (1,0,1),  (1,1,0),  (1,1,1) }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63256" name="Text Box 88">
            <a:extLst>
              <a:ext uri="{FF2B5EF4-FFF2-40B4-BE49-F238E27FC236}">
                <a16:creationId xmlns:a16="http://schemas.microsoft.com/office/drawing/2014/main" id="{89B69601-06D3-43BF-BE37-9A7CB395D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237288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45</a:t>
            </a:r>
          </a:p>
        </p:txBody>
      </p:sp>
      <p:sp>
        <p:nvSpPr>
          <p:cNvPr id="11307" name="Text Box 95">
            <a:extLst>
              <a:ext uri="{FF2B5EF4-FFF2-40B4-BE49-F238E27FC236}">
                <a16:creationId xmlns:a16="http://schemas.microsoft.com/office/drawing/2014/main" id="{FB0604D1-9209-4D23-8919-EE11AEF4F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7813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当前装载</a:t>
            </a:r>
            <a:endParaRPr lang="en-US" altLang="zh-CN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308" name="Text Box 96">
            <a:extLst>
              <a:ext uri="{FF2B5EF4-FFF2-40B4-BE49-F238E27FC236}">
                <a16:creationId xmlns:a16="http://schemas.microsoft.com/office/drawing/2014/main" id="{6D4AB3F4-8A90-4F29-AA17-35A789AA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3273425"/>
            <a:ext cx="719137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11309" name="Text Box 97">
            <a:extLst>
              <a:ext uri="{FF2B5EF4-FFF2-40B4-BE49-F238E27FC236}">
                <a16:creationId xmlns:a16="http://schemas.microsoft.com/office/drawing/2014/main" id="{01981765-B68C-4A03-9FFD-9D1F3A77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781300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节点堆栈</a:t>
            </a:r>
          </a:p>
        </p:txBody>
      </p:sp>
      <p:sp>
        <p:nvSpPr>
          <p:cNvPr id="11310" name="Text Box 98">
            <a:extLst>
              <a:ext uri="{FF2B5EF4-FFF2-40B4-BE49-F238E27FC236}">
                <a16:creationId xmlns:a16="http://schemas.microsoft.com/office/drawing/2014/main" id="{ED59EAE2-436B-42BE-86B9-FBDB342C5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3284538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263267" name="Text Box 99">
            <a:extLst>
              <a:ext uri="{FF2B5EF4-FFF2-40B4-BE49-F238E27FC236}">
                <a16:creationId xmlns:a16="http://schemas.microsoft.com/office/drawing/2014/main" id="{2A8E2D39-6CDC-460D-BB06-D470F40E0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673475"/>
            <a:ext cx="719138" cy="4032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sp>
        <p:nvSpPr>
          <p:cNvPr id="263270" name="Text Box 102">
            <a:extLst>
              <a:ext uri="{FF2B5EF4-FFF2-40B4-BE49-F238E27FC236}">
                <a16:creationId xmlns:a16="http://schemas.microsoft.com/office/drawing/2014/main" id="{C7E879BD-2859-4377-87E2-D240C3CC1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673475"/>
            <a:ext cx="719138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</a:p>
        </p:txBody>
      </p:sp>
      <p:sp>
        <p:nvSpPr>
          <p:cNvPr id="78" name="WordArt 11">
            <a:extLst>
              <a:ext uri="{FF2B5EF4-FFF2-40B4-BE49-F238E27FC236}">
                <a16:creationId xmlns:a16="http://schemas.microsoft.com/office/drawing/2014/main" id="{D4432FA8-60A8-4273-9174-0B8D9C21D96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0B421-124A-47A9-8EE9-50A72F27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12AC-A30E-48C2-948F-7D183327436C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AE1929-E756-4096-94C1-F5255E1E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6AED2-A3AC-44F1-9CA8-14593F5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63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63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63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33" grpId="0" animBg="1"/>
      <p:bldP spid="263237" grpId="0" animBg="1"/>
      <p:bldP spid="263256" grpId="0"/>
      <p:bldP spid="263267" grpId="0" animBg="1"/>
      <p:bldP spid="2632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>
            <a:extLst>
              <a:ext uri="{FF2B5EF4-FFF2-40B4-BE49-F238E27FC236}">
                <a16:creationId xmlns:a16="http://schemas.microsoft.com/office/drawing/2014/main" id="{AADEF46F-7904-430E-B27C-FA1F22403A32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95613"/>
            <a:ext cx="4464050" cy="2954337"/>
            <a:chOff x="1111" y="1433"/>
            <a:chExt cx="2812" cy="1861"/>
          </a:xfrm>
        </p:grpSpPr>
        <p:sp>
          <p:nvSpPr>
            <p:cNvPr id="12359" name="Line 3">
              <a:extLst>
                <a:ext uri="{FF2B5EF4-FFF2-40B4-BE49-F238E27FC236}">
                  <a16:creationId xmlns:a16="http://schemas.microsoft.com/office/drawing/2014/main" id="{55EB2976-B907-46CB-8D5A-833DDBB77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480"/>
              <a:ext cx="499" cy="3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60" name="Line 4">
              <a:extLst>
                <a:ext uri="{FF2B5EF4-FFF2-40B4-BE49-F238E27FC236}">
                  <a16:creationId xmlns:a16="http://schemas.microsoft.com/office/drawing/2014/main" id="{B19145C4-A144-4AB3-85D4-BE547B67A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1842"/>
              <a:ext cx="544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61" name="Line 5">
              <a:extLst>
                <a:ext uri="{FF2B5EF4-FFF2-40B4-BE49-F238E27FC236}">
                  <a16:creationId xmlns:a16="http://schemas.microsoft.com/office/drawing/2014/main" id="{0B11799F-B781-44C1-883F-8FC0161BF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62" name="Line 6">
              <a:extLst>
                <a:ext uri="{FF2B5EF4-FFF2-40B4-BE49-F238E27FC236}">
                  <a16:creationId xmlns:a16="http://schemas.microsoft.com/office/drawing/2014/main" id="{5E58C289-85DC-48A3-BD92-E6A7EF877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63" name="Line 7">
              <a:extLst>
                <a:ext uri="{FF2B5EF4-FFF2-40B4-BE49-F238E27FC236}">
                  <a16:creationId xmlns:a16="http://schemas.microsoft.com/office/drawing/2014/main" id="{30028EB9-58CA-4979-A1AE-6D0928C4E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64" name="Line 8">
              <a:extLst>
                <a:ext uri="{FF2B5EF4-FFF2-40B4-BE49-F238E27FC236}">
                  <a16:creationId xmlns:a16="http://schemas.microsoft.com/office/drawing/2014/main" id="{B2408440-694A-455D-930C-596797BA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65" name="Line 9">
              <a:extLst>
                <a:ext uri="{FF2B5EF4-FFF2-40B4-BE49-F238E27FC236}">
                  <a16:creationId xmlns:a16="http://schemas.microsoft.com/office/drawing/2014/main" id="{8D19545B-E113-4BD6-8352-75EEED7C2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66" name="Line 10">
              <a:extLst>
                <a:ext uri="{FF2B5EF4-FFF2-40B4-BE49-F238E27FC236}">
                  <a16:creationId xmlns:a16="http://schemas.microsoft.com/office/drawing/2014/main" id="{3C675513-003E-4A23-A4C8-50E338600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67" name="Line 11">
              <a:extLst>
                <a:ext uri="{FF2B5EF4-FFF2-40B4-BE49-F238E27FC236}">
                  <a16:creationId xmlns:a16="http://schemas.microsoft.com/office/drawing/2014/main" id="{A17C0575-24C4-48C7-ADB6-83FAA2A2D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68" name="Line 12">
              <a:extLst>
                <a:ext uri="{FF2B5EF4-FFF2-40B4-BE49-F238E27FC236}">
                  <a16:creationId xmlns:a16="http://schemas.microsoft.com/office/drawing/2014/main" id="{B80DA062-50FC-4A7C-9F8F-C51E5807B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69" name="Line 13">
              <a:extLst>
                <a:ext uri="{FF2B5EF4-FFF2-40B4-BE49-F238E27FC236}">
                  <a16:creationId xmlns:a16="http://schemas.microsoft.com/office/drawing/2014/main" id="{3DCF835A-ED99-41DD-8172-514ABE8B96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2" y="1433"/>
              <a:ext cx="726" cy="4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70" name="Line 14">
              <a:extLst>
                <a:ext uri="{FF2B5EF4-FFF2-40B4-BE49-F238E27FC236}">
                  <a16:creationId xmlns:a16="http://schemas.microsoft.com/office/drawing/2014/main" id="{69116363-4167-4666-AD5A-033DA06FC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8" y="1842"/>
              <a:ext cx="544" cy="5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71" name="Line 15">
              <a:extLst>
                <a:ext uri="{FF2B5EF4-FFF2-40B4-BE49-F238E27FC236}">
                  <a16:creationId xmlns:a16="http://schemas.microsoft.com/office/drawing/2014/main" id="{2B5DB830-566C-4E4E-B1BB-37CE675D5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227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72" name="Line 16">
              <a:extLst>
                <a:ext uri="{FF2B5EF4-FFF2-40B4-BE49-F238E27FC236}">
                  <a16:creationId xmlns:a16="http://schemas.microsoft.com/office/drawing/2014/main" id="{88795E91-9E13-45AC-AAF6-4125FB54F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842"/>
              <a:ext cx="272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12291" name="Group 17">
            <a:extLst>
              <a:ext uri="{FF2B5EF4-FFF2-40B4-BE49-F238E27FC236}">
                <a16:creationId xmlns:a16="http://schemas.microsoft.com/office/drawing/2014/main" id="{F175AB14-9C1A-4776-845D-6983EB2A175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81300"/>
            <a:ext cx="4967287" cy="3384550"/>
            <a:chOff x="975" y="1298"/>
            <a:chExt cx="3129" cy="2132"/>
          </a:xfrm>
        </p:grpSpPr>
        <p:sp>
          <p:nvSpPr>
            <p:cNvPr id="12344" name="Oval 18">
              <a:extLst>
                <a:ext uri="{FF2B5EF4-FFF2-40B4-BE49-F238E27FC236}">
                  <a16:creationId xmlns:a16="http://schemas.microsoft.com/office/drawing/2014/main" id="{10F5C032-3068-4996-BB9F-35CE6BCC8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29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5" name="Oval 19">
              <a:extLst>
                <a:ext uri="{FF2B5EF4-FFF2-40B4-BE49-F238E27FC236}">
                  <a16:creationId xmlns:a16="http://schemas.microsoft.com/office/drawing/2014/main" id="{470CAFDA-64C8-403B-AE7A-33B118FF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6" name="Oval 20">
              <a:extLst>
                <a:ext uri="{FF2B5EF4-FFF2-40B4-BE49-F238E27FC236}">
                  <a16:creationId xmlns:a16="http://schemas.microsoft.com/office/drawing/2014/main" id="{BB6432F3-4B89-479E-829D-CC39EE751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7" name="Oval 21">
              <a:extLst>
                <a:ext uri="{FF2B5EF4-FFF2-40B4-BE49-F238E27FC236}">
                  <a16:creationId xmlns:a16="http://schemas.microsoft.com/office/drawing/2014/main" id="{B19AF1F2-46C2-4D21-82D7-5E4145E2A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8" name="Oval 22">
              <a:extLst>
                <a:ext uri="{FF2B5EF4-FFF2-40B4-BE49-F238E27FC236}">
                  <a16:creationId xmlns:a16="http://schemas.microsoft.com/office/drawing/2014/main" id="{8A0DE642-D5AD-47A7-9BF2-157390B2D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9" name="Oval 23">
              <a:extLst>
                <a:ext uri="{FF2B5EF4-FFF2-40B4-BE49-F238E27FC236}">
                  <a16:creationId xmlns:a16="http://schemas.microsoft.com/office/drawing/2014/main" id="{C501C33A-2467-4214-A1BA-EB2B93E4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0" name="Oval 24">
              <a:extLst>
                <a:ext uri="{FF2B5EF4-FFF2-40B4-BE49-F238E27FC236}">
                  <a16:creationId xmlns:a16="http://schemas.microsoft.com/office/drawing/2014/main" id="{81C083D2-7763-4027-BE7F-B36980A78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1" name="Oval 25">
              <a:extLst>
                <a:ext uri="{FF2B5EF4-FFF2-40B4-BE49-F238E27FC236}">
                  <a16:creationId xmlns:a16="http://schemas.microsoft.com/office/drawing/2014/main" id="{1DDBC3D2-5AA9-4DBA-94AA-44D5479E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2" name="Oval 26">
              <a:extLst>
                <a:ext uri="{FF2B5EF4-FFF2-40B4-BE49-F238E27FC236}">
                  <a16:creationId xmlns:a16="http://schemas.microsoft.com/office/drawing/2014/main" id="{0098FFA4-8A46-4963-929D-C4283678C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3" name="Oval 27">
              <a:extLst>
                <a:ext uri="{FF2B5EF4-FFF2-40B4-BE49-F238E27FC236}">
                  <a16:creationId xmlns:a16="http://schemas.microsoft.com/office/drawing/2014/main" id="{0F17FE04-8B4C-4F8F-9305-214E4EB64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4" name="Oval 28">
              <a:extLst>
                <a:ext uri="{FF2B5EF4-FFF2-40B4-BE49-F238E27FC236}">
                  <a16:creationId xmlns:a16="http://schemas.microsoft.com/office/drawing/2014/main" id="{C6F19D55-008E-4D9E-891B-C226A05B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5" name="Oval 29">
              <a:extLst>
                <a:ext uri="{FF2B5EF4-FFF2-40B4-BE49-F238E27FC236}">
                  <a16:creationId xmlns:a16="http://schemas.microsoft.com/office/drawing/2014/main" id="{4D1F31B7-69FA-4022-B260-0B6930CB7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6" name="Oval 30">
              <a:extLst>
                <a:ext uri="{FF2B5EF4-FFF2-40B4-BE49-F238E27FC236}">
                  <a16:creationId xmlns:a16="http://schemas.microsoft.com/office/drawing/2014/main" id="{BF209086-2865-4B9F-8BC2-CAF4FA4E0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7" name="Oval 31">
              <a:extLst>
                <a:ext uri="{FF2B5EF4-FFF2-40B4-BE49-F238E27FC236}">
                  <a16:creationId xmlns:a16="http://schemas.microsoft.com/office/drawing/2014/main" id="{C613E87C-302F-47BC-A491-C8865671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8" name="Oval 32">
              <a:extLst>
                <a:ext uri="{FF2B5EF4-FFF2-40B4-BE49-F238E27FC236}">
                  <a16:creationId xmlns:a16="http://schemas.microsoft.com/office/drawing/2014/main" id="{658B3009-6FDB-4B9E-91B3-0AD3BD19C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292" name="Text Box 33">
            <a:extLst>
              <a:ext uri="{FF2B5EF4-FFF2-40B4-BE49-F238E27FC236}">
                <a16:creationId xmlns:a16="http://schemas.microsoft.com/office/drawing/2014/main" id="{EDE0A5E6-4A46-4724-B12D-DA7A80134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27813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293" name="Text Box 34">
            <a:extLst>
              <a:ext uri="{FF2B5EF4-FFF2-40B4-BE49-F238E27FC236}">
                <a16:creationId xmlns:a16="http://schemas.microsoft.com/office/drawing/2014/main" id="{491EBDCA-EFA8-4BE3-91BE-53671E405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294" name="Text Box 35">
            <a:extLst>
              <a:ext uri="{FF2B5EF4-FFF2-40B4-BE49-F238E27FC236}">
                <a16:creationId xmlns:a16="http://schemas.microsoft.com/office/drawing/2014/main" id="{2C694912-FA29-4FDB-80AB-99E6E559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295" name="Text Box 36">
            <a:extLst>
              <a:ext uri="{FF2B5EF4-FFF2-40B4-BE49-F238E27FC236}">
                <a16:creationId xmlns:a16="http://schemas.microsoft.com/office/drawing/2014/main" id="{25764D29-5A29-4A1F-93C2-BDC0BD417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296" name="Text Box 37">
            <a:extLst>
              <a:ext uri="{FF2B5EF4-FFF2-40B4-BE49-F238E27FC236}">
                <a16:creationId xmlns:a16="http://schemas.microsoft.com/office/drawing/2014/main" id="{F810794C-12EB-4F73-9AB0-E1A30E7C5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297" name="Text Box 38">
            <a:extLst>
              <a:ext uri="{FF2B5EF4-FFF2-40B4-BE49-F238E27FC236}">
                <a16:creationId xmlns:a16="http://schemas.microsoft.com/office/drawing/2014/main" id="{4DF3F0BF-AD3D-4025-A692-658D0CDDF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298" name="Text Box 39">
            <a:extLst>
              <a:ext uri="{FF2B5EF4-FFF2-40B4-BE49-F238E27FC236}">
                <a16:creationId xmlns:a16="http://schemas.microsoft.com/office/drawing/2014/main" id="{09451609-5FCE-41F9-BFA5-91161E754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2299" name="Text Box 40">
            <a:extLst>
              <a:ext uri="{FF2B5EF4-FFF2-40B4-BE49-F238E27FC236}">
                <a16:creationId xmlns:a16="http://schemas.microsoft.com/office/drawing/2014/main" id="{16F34ED6-A96E-4656-A0AD-09FF5F15C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2300" name="Text Box 41">
            <a:extLst>
              <a:ext uri="{FF2B5EF4-FFF2-40B4-BE49-F238E27FC236}">
                <a16:creationId xmlns:a16="http://schemas.microsoft.com/office/drawing/2014/main" id="{B5F500F4-6E90-47D3-8EE0-16FA76F26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2301" name="Text Box 42">
            <a:extLst>
              <a:ext uri="{FF2B5EF4-FFF2-40B4-BE49-F238E27FC236}">
                <a16:creationId xmlns:a16="http://schemas.microsoft.com/office/drawing/2014/main" id="{C29ECB57-82D8-466B-ABA6-D38CB5FD3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2302" name="Text Box 43">
            <a:extLst>
              <a:ext uri="{FF2B5EF4-FFF2-40B4-BE49-F238E27FC236}">
                <a16:creationId xmlns:a16="http://schemas.microsoft.com/office/drawing/2014/main" id="{744ED7CA-33B5-45C8-AD2A-DA8A0601A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2303" name="Text Box 44">
            <a:extLst>
              <a:ext uri="{FF2B5EF4-FFF2-40B4-BE49-F238E27FC236}">
                <a16:creationId xmlns:a16="http://schemas.microsoft.com/office/drawing/2014/main" id="{1BD2D1B9-0B4C-4D59-9B0B-64A4B4B51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2304" name="Text Box 45">
            <a:extLst>
              <a:ext uri="{FF2B5EF4-FFF2-40B4-BE49-F238E27FC236}">
                <a16:creationId xmlns:a16="http://schemas.microsoft.com/office/drawing/2014/main" id="{89A79347-0D8A-4D9C-8892-EC93E5D00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2305" name="Text Box 46">
            <a:extLst>
              <a:ext uri="{FF2B5EF4-FFF2-40B4-BE49-F238E27FC236}">
                <a16:creationId xmlns:a16="http://schemas.microsoft.com/office/drawing/2014/main" id="{33AB89DB-3C45-4B61-B805-D26DB5C5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2306" name="Text Box 47">
            <a:extLst>
              <a:ext uri="{FF2B5EF4-FFF2-40B4-BE49-F238E27FC236}">
                <a16:creationId xmlns:a16="http://schemas.microsoft.com/office/drawing/2014/main" id="{B374E759-A1B5-492F-A293-6FC44AB78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2307" name="Text Box 48">
            <a:extLst>
              <a:ext uri="{FF2B5EF4-FFF2-40B4-BE49-F238E27FC236}">
                <a16:creationId xmlns:a16="http://schemas.microsoft.com/office/drawing/2014/main" id="{A4E28574-650D-4469-B633-6EE05B4E1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8" name="Text Box 49">
            <a:extLst>
              <a:ext uri="{FF2B5EF4-FFF2-40B4-BE49-F238E27FC236}">
                <a16:creationId xmlns:a16="http://schemas.microsoft.com/office/drawing/2014/main" id="{B1C1D0DB-C562-4B7C-B880-079B1E683C1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04938" y="37179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9" name="Text Box 50">
            <a:extLst>
              <a:ext uri="{FF2B5EF4-FFF2-40B4-BE49-F238E27FC236}">
                <a16:creationId xmlns:a16="http://schemas.microsoft.com/office/drawing/2014/main" id="{36EE4DAA-2FB7-434F-BC3F-9AA3057AB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9418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10" name="Text Box 51">
            <a:extLst>
              <a:ext uri="{FF2B5EF4-FFF2-40B4-BE49-F238E27FC236}">
                <a16:creationId xmlns:a16="http://schemas.microsoft.com/office/drawing/2014/main" id="{5A3EEC93-9502-405C-9EF5-6F8DB3D66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11" name="Text Box 52">
            <a:extLst>
              <a:ext uri="{FF2B5EF4-FFF2-40B4-BE49-F238E27FC236}">
                <a16:creationId xmlns:a16="http://schemas.microsoft.com/office/drawing/2014/main" id="{21B2F184-D4F0-4A9C-89D3-7EBFD8C9C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12" name="Text Box 53">
            <a:extLst>
              <a:ext uri="{FF2B5EF4-FFF2-40B4-BE49-F238E27FC236}">
                <a16:creationId xmlns:a16="http://schemas.microsoft.com/office/drawing/2014/main" id="{1425DE6A-1F10-434E-BA79-DAB18F5C0C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72000" y="50133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13" name="Text Box 54">
            <a:extLst>
              <a:ext uri="{FF2B5EF4-FFF2-40B4-BE49-F238E27FC236}">
                <a16:creationId xmlns:a16="http://schemas.microsoft.com/office/drawing/2014/main" id="{33CA1F65-A692-43E2-A18E-CE0741DA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14" name="Text Box 55">
            <a:extLst>
              <a:ext uri="{FF2B5EF4-FFF2-40B4-BE49-F238E27FC236}">
                <a16:creationId xmlns:a16="http://schemas.microsoft.com/office/drawing/2014/main" id="{A18C1313-1CDC-4AC6-AEF9-25A1223A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15" name="Text Box 56">
            <a:extLst>
              <a:ext uri="{FF2B5EF4-FFF2-40B4-BE49-F238E27FC236}">
                <a16:creationId xmlns:a16="http://schemas.microsoft.com/office/drawing/2014/main" id="{E2C7319A-83E8-4633-A1A5-BE89D3F2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8623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16" name="Text Box 57">
            <a:extLst>
              <a:ext uri="{FF2B5EF4-FFF2-40B4-BE49-F238E27FC236}">
                <a16:creationId xmlns:a16="http://schemas.microsoft.com/office/drawing/2014/main" id="{B0D25A03-170E-4390-BF0A-59D58D6AC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17" name="Text Box 58">
            <a:extLst>
              <a:ext uri="{FF2B5EF4-FFF2-40B4-BE49-F238E27FC236}">
                <a16:creationId xmlns:a16="http://schemas.microsoft.com/office/drawing/2014/main" id="{A6B4293E-5A49-4E61-9E3B-65C1629A8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18" name="Text Box 59">
            <a:extLst>
              <a:ext uri="{FF2B5EF4-FFF2-40B4-BE49-F238E27FC236}">
                <a16:creationId xmlns:a16="http://schemas.microsoft.com/office/drawing/2014/main" id="{DC38CA74-8F67-48FA-BB4F-F52427658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19" name="Text Box 60">
            <a:extLst>
              <a:ext uri="{FF2B5EF4-FFF2-40B4-BE49-F238E27FC236}">
                <a16:creationId xmlns:a16="http://schemas.microsoft.com/office/drawing/2014/main" id="{66082F76-6302-44F0-8A7F-0526A9134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20" name="Text Box 61">
            <a:extLst>
              <a:ext uri="{FF2B5EF4-FFF2-40B4-BE49-F238E27FC236}">
                <a16:creationId xmlns:a16="http://schemas.microsoft.com/office/drawing/2014/main" id="{79A3A628-DC21-4BCE-BB97-577BD0657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21" name="Oval 62">
            <a:extLst>
              <a:ext uri="{FF2B5EF4-FFF2-40B4-BE49-F238E27FC236}">
                <a16:creationId xmlns:a16="http://schemas.microsoft.com/office/drawing/2014/main" id="{62ECFC6C-5BC4-4824-BA6E-DB6A1B4B2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338296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2" name="Oval 63">
            <a:extLst>
              <a:ext uri="{FF2B5EF4-FFF2-40B4-BE49-F238E27FC236}">
                <a16:creationId xmlns:a16="http://schemas.microsoft.com/office/drawing/2014/main" id="{B08BEEE3-C46C-456E-8745-AF55847D2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46375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4256" name="Oval 64">
            <a:extLst>
              <a:ext uri="{FF2B5EF4-FFF2-40B4-BE49-F238E27FC236}">
                <a16:creationId xmlns:a16="http://schemas.microsoft.com/office/drawing/2014/main" id="{91B4A3FA-D5F3-4C3F-8DC6-0FD1BBC30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3387725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4" name="Oval 65">
            <a:extLst>
              <a:ext uri="{FF2B5EF4-FFF2-40B4-BE49-F238E27FC236}">
                <a16:creationId xmlns:a16="http://schemas.microsoft.com/office/drawing/2014/main" id="{E02A9A3E-5398-4C71-9AC8-60AB6857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4256088"/>
            <a:ext cx="503237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4258" name="Oval 66">
            <a:extLst>
              <a:ext uri="{FF2B5EF4-FFF2-40B4-BE49-F238E27FC236}">
                <a16:creationId xmlns:a16="http://schemas.microsoft.com/office/drawing/2014/main" id="{9608BC17-4B51-43B0-BD0C-6D4C3DACA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25926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6" name="Oval 68">
            <a:extLst>
              <a:ext uri="{FF2B5EF4-FFF2-40B4-BE49-F238E27FC236}">
                <a16:creationId xmlns:a16="http://schemas.microsoft.com/office/drawing/2014/main" id="{08D435E2-875F-4477-9A1E-2F8330ECD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568801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4261" name="Oval 69">
            <a:extLst>
              <a:ext uri="{FF2B5EF4-FFF2-40B4-BE49-F238E27FC236}">
                <a16:creationId xmlns:a16="http://schemas.microsoft.com/office/drawing/2014/main" id="{A69FFCA4-CE40-40F0-82C1-1EE909A6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708650"/>
            <a:ext cx="503238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4262" name="Line 70">
            <a:extLst>
              <a:ext uri="{FF2B5EF4-FFF2-40B4-BE49-F238E27FC236}">
                <a16:creationId xmlns:a16="http://schemas.microsoft.com/office/drawing/2014/main" id="{8A69C02F-F7F3-4859-9564-E00A95CA1A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1063" y="5013325"/>
            <a:ext cx="142875" cy="503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4265" name="Line 73">
            <a:extLst>
              <a:ext uri="{FF2B5EF4-FFF2-40B4-BE49-F238E27FC236}">
                <a16:creationId xmlns:a16="http://schemas.microsoft.com/office/drawing/2014/main" id="{4B24A5FD-60FE-4FCF-850F-A80F09F28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613" y="5013325"/>
            <a:ext cx="73025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4267" name="Line 75">
            <a:extLst>
              <a:ext uri="{FF2B5EF4-FFF2-40B4-BE49-F238E27FC236}">
                <a16:creationId xmlns:a16="http://schemas.microsoft.com/office/drawing/2014/main" id="{7DB6BF7E-FDCE-453F-8DD6-98A157DBD8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4005263"/>
            <a:ext cx="21590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2332" name="Rectangle 79">
            <a:extLst>
              <a:ext uri="{FF2B5EF4-FFF2-40B4-BE49-F238E27FC236}">
                <a16:creationId xmlns:a16="http://schemas.microsoft.com/office/drawing/2014/main" id="{0C21C422-A4CD-4577-86BE-D790CEED0435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39750" y="1196975"/>
            <a:ext cx="7993063" cy="1223963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问题参数：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W = [ 16 , 15 , 15 ] ,  P = [ 45 , 25 , 25 ],  C = 30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问题的解空间：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{ (0,0,0),  (0,1,0),  (0,0,1),  (1,0,0),  (0,1,1), </a:t>
            </a:r>
          </a:p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                (1,0,1),  (1,1,0),  (1,1,1) }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2333" name="Text Box 82">
            <a:extLst>
              <a:ext uri="{FF2B5EF4-FFF2-40B4-BE49-F238E27FC236}">
                <a16:creationId xmlns:a16="http://schemas.microsoft.com/office/drawing/2014/main" id="{144A0645-195E-4831-A0CC-6DB069FE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237288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45</a:t>
            </a:r>
          </a:p>
        </p:txBody>
      </p:sp>
      <p:sp>
        <p:nvSpPr>
          <p:cNvPr id="264276" name="Text Box 84">
            <a:extLst>
              <a:ext uri="{FF2B5EF4-FFF2-40B4-BE49-F238E27FC236}">
                <a16:creationId xmlns:a16="http://schemas.microsoft.com/office/drawing/2014/main" id="{EEEC4F98-78A4-4399-B39A-D02DC615B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37288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50</a:t>
            </a:r>
          </a:p>
        </p:txBody>
      </p:sp>
      <p:sp>
        <p:nvSpPr>
          <p:cNvPr id="12335" name="Text Box 85">
            <a:extLst>
              <a:ext uri="{FF2B5EF4-FFF2-40B4-BE49-F238E27FC236}">
                <a16:creationId xmlns:a16="http://schemas.microsoft.com/office/drawing/2014/main" id="{E4AAAA38-7734-4D8D-8980-B045CA048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7813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当前装载</a:t>
            </a:r>
            <a:endParaRPr lang="en-US" altLang="zh-CN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36" name="Text Box 87">
            <a:extLst>
              <a:ext uri="{FF2B5EF4-FFF2-40B4-BE49-F238E27FC236}">
                <a16:creationId xmlns:a16="http://schemas.microsoft.com/office/drawing/2014/main" id="{4D09104D-B84D-4982-8A98-CE615440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781300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节点堆栈</a:t>
            </a:r>
          </a:p>
        </p:txBody>
      </p:sp>
      <p:sp>
        <p:nvSpPr>
          <p:cNvPr id="12337" name="Text Box 88">
            <a:extLst>
              <a:ext uri="{FF2B5EF4-FFF2-40B4-BE49-F238E27FC236}">
                <a16:creationId xmlns:a16="http://schemas.microsoft.com/office/drawing/2014/main" id="{E5B06C57-F9ED-44B2-B411-F8DE87A00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3284538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38" name="Text Box 89">
            <a:extLst>
              <a:ext uri="{FF2B5EF4-FFF2-40B4-BE49-F238E27FC236}">
                <a16:creationId xmlns:a16="http://schemas.microsoft.com/office/drawing/2014/main" id="{53D948B9-75CF-474A-8162-59D35BF8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673475"/>
            <a:ext cx="719138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</a:p>
        </p:txBody>
      </p:sp>
      <p:sp>
        <p:nvSpPr>
          <p:cNvPr id="264283" name="Text Box 91">
            <a:extLst>
              <a:ext uri="{FF2B5EF4-FFF2-40B4-BE49-F238E27FC236}">
                <a16:creationId xmlns:a16="http://schemas.microsoft.com/office/drawing/2014/main" id="{7836FCD5-A434-42D5-8686-C0723FAA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3273425"/>
            <a:ext cx="719137" cy="4032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264284" name="Text Box 92">
            <a:extLst>
              <a:ext uri="{FF2B5EF4-FFF2-40B4-BE49-F238E27FC236}">
                <a16:creationId xmlns:a16="http://schemas.microsoft.com/office/drawing/2014/main" id="{A5667873-D782-4CA9-A275-81B66460B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284538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264285" name="Text Box 93">
            <a:extLst>
              <a:ext uri="{FF2B5EF4-FFF2-40B4-BE49-F238E27FC236}">
                <a16:creationId xmlns:a16="http://schemas.microsoft.com/office/drawing/2014/main" id="{A8FFBDFE-5D89-4C99-9EFA-A92319EC1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281363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64286" name="Text Box 94">
            <a:extLst>
              <a:ext uri="{FF2B5EF4-FFF2-40B4-BE49-F238E27FC236}">
                <a16:creationId xmlns:a16="http://schemas.microsoft.com/office/drawing/2014/main" id="{EF713ABB-14C5-45C3-AC41-3C594EC5A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076700"/>
            <a:ext cx="719138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</a:p>
        </p:txBody>
      </p:sp>
      <p:sp>
        <p:nvSpPr>
          <p:cNvPr id="264287" name="Text Box 95">
            <a:extLst>
              <a:ext uri="{FF2B5EF4-FFF2-40B4-BE49-F238E27FC236}">
                <a16:creationId xmlns:a16="http://schemas.microsoft.com/office/drawing/2014/main" id="{9C1F7212-A6C3-4802-9E4B-A04C4F765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076700"/>
            <a:ext cx="719138" cy="4032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</a:p>
        </p:txBody>
      </p:sp>
      <p:sp>
        <p:nvSpPr>
          <p:cNvPr id="85" name="WordArt 11">
            <a:extLst>
              <a:ext uri="{FF2B5EF4-FFF2-40B4-BE49-F238E27FC236}">
                <a16:creationId xmlns:a16="http://schemas.microsoft.com/office/drawing/2014/main" id="{AF82BDC5-DF40-47BC-9A34-98BD78CE0D3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8107E2-15D1-456B-AED8-83C803D1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31A-DF9A-4581-8428-4886729805E9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2B74A3-1547-4622-B414-A60D61D0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DE037-F679-4987-A5BF-06836A90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64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64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64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64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56" grpId="0" animBg="1"/>
      <p:bldP spid="264258" grpId="0" animBg="1"/>
      <p:bldP spid="264261" grpId="0" animBg="1"/>
      <p:bldP spid="264276" grpId="0"/>
      <p:bldP spid="264283" grpId="0" animBg="1"/>
      <p:bldP spid="264284" grpId="0" animBg="1"/>
      <p:bldP spid="264285" grpId="0" animBg="1"/>
      <p:bldP spid="264286" grpId="0" animBg="1"/>
      <p:bldP spid="2642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748CCF78-2473-4D89-88C5-5CCCACC836C9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95613"/>
            <a:ext cx="4464050" cy="2954337"/>
            <a:chOff x="1111" y="1433"/>
            <a:chExt cx="2812" cy="1861"/>
          </a:xfrm>
        </p:grpSpPr>
        <p:sp>
          <p:nvSpPr>
            <p:cNvPr id="13381" name="Line 3">
              <a:extLst>
                <a:ext uri="{FF2B5EF4-FFF2-40B4-BE49-F238E27FC236}">
                  <a16:creationId xmlns:a16="http://schemas.microsoft.com/office/drawing/2014/main" id="{55BA2C35-54CD-4A7F-B3E4-DB1F6BBA3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480"/>
              <a:ext cx="499" cy="3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82" name="Line 4">
              <a:extLst>
                <a:ext uri="{FF2B5EF4-FFF2-40B4-BE49-F238E27FC236}">
                  <a16:creationId xmlns:a16="http://schemas.microsoft.com/office/drawing/2014/main" id="{F20761A3-E027-4577-B9AF-EFF553B71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1842"/>
              <a:ext cx="544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83" name="Line 5">
              <a:extLst>
                <a:ext uri="{FF2B5EF4-FFF2-40B4-BE49-F238E27FC236}">
                  <a16:creationId xmlns:a16="http://schemas.microsoft.com/office/drawing/2014/main" id="{516A7744-C9CC-42FE-8BE5-7060AFAF4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84" name="Line 6">
              <a:extLst>
                <a:ext uri="{FF2B5EF4-FFF2-40B4-BE49-F238E27FC236}">
                  <a16:creationId xmlns:a16="http://schemas.microsoft.com/office/drawing/2014/main" id="{E9679E30-C227-4392-9D6E-9E6B4EAEF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85" name="Line 7">
              <a:extLst>
                <a:ext uri="{FF2B5EF4-FFF2-40B4-BE49-F238E27FC236}">
                  <a16:creationId xmlns:a16="http://schemas.microsoft.com/office/drawing/2014/main" id="{0A0BFF95-F01D-47DC-8893-69EFD465F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86" name="Line 8">
              <a:extLst>
                <a:ext uri="{FF2B5EF4-FFF2-40B4-BE49-F238E27FC236}">
                  <a16:creationId xmlns:a16="http://schemas.microsoft.com/office/drawing/2014/main" id="{170F6960-9369-47C4-AB94-A05327985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87" name="Line 9">
              <a:extLst>
                <a:ext uri="{FF2B5EF4-FFF2-40B4-BE49-F238E27FC236}">
                  <a16:creationId xmlns:a16="http://schemas.microsoft.com/office/drawing/2014/main" id="{AB26724F-B56E-4875-9DDC-257DD5CE8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88" name="Line 10">
              <a:extLst>
                <a:ext uri="{FF2B5EF4-FFF2-40B4-BE49-F238E27FC236}">
                  <a16:creationId xmlns:a16="http://schemas.microsoft.com/office/drawing/2014/main" id="{07AF5804-DF57-4491-9C9B-E6A63CFB8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89" name="Line 11">
              <a:extLst>
                <a:ext uri="{FF2B5EF4-FFF2-40B4-BE49-F238E27FC236}">
                  <a16:creationId xmlns:a16="http://schemas.microsoft.com/office/drawing/2014/main" id="{511A71DF-D444-4648-9115-052D1CE97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2387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90" name="Line 12">
              <a:extLst>
                <a:ext uri="{FF2B5EF4-FFF2-40B4-BE49-F238E27FC236}">
                  <a16:creationId xmlns:a16="http://schemas.microsoft.com/office/drawing/2014/main" id="{8EA4D66E-B7A5-425F-A0AB-C3CE28C33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387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91" name="Line 13">
              <a:extLst>
                <a:ext uri="{FF2B5EF4-FFF2-40B4-BE49-F238E27FC236}">
                  <a16:creationId xmlns:a16="http://schemas.microsoft.com/office/drawing/2014/main" id="{AD0196AA-CCCD-44CD-8443-0320B68D7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2" y="1433"/>
              <a:ext cx="726" cy="4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92" name="Line 14">
              <a:extLst>
                <a:ext uri="{FF2B5EF4-FFF2-40B4-BE49-F238E27FC236}">
                  <a16:creationId xmlns:a16="http://schemas.microsoft.com/office/drawing/2014/main" id="{6FB4027C-D497-4B15-96DB-34CAC1F5B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8" y="1842"/>
              <a:ext cx="544" cy="5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93" name="Line 15">
              <a:extLst>
                <a:ext uri="{FF2B5EF4-FFF2-40B4-BE49-F238E27FC236}">
                  <a16:creationId xmlns:a16="http://schemas.microsoft.com/office/drawing/2014/main" id="{8BEE6F6C-9950-4C12-84CB-4F0D16263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227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94" name="Line 16">
              <a:extLst>
                <a:ext uri="{FF2B5EF4-FFF2-40B4-BE49-F238E27FC236}">
                  <a16:creationId xmlns:a16="http://schemas.microsoft.com/office/drawing/2014/main" id="{C217365D-03C6-4CF5-9B6E-3B0C18077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842"/>
              <a:ext cx="272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13315" name="Group 17">
            <a:extLst>
              <a:ext uri="{FF2B5EF4-FFF2-40B4-BE49-F238E27FC236}">
                <a16:creationId xmlns:a16="http://schemas.microsoft.com/office/drawing/2014/main" id="{5471350C-DA45-414B-A866-1D61DA8C105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81300"/>
            <a:ext cx="4967287" cy="3384550"/>
            <a:chOff x="975" y="1298"/>
            <a:chExt cx="3129" cy="2132"/>
          </a:xfrm>
        </p:grpSpPr>
        <p:sp>
          <p:nvSpPr>
            <p:cNvPr id="13366" name="Oval 18">
              <a:extLst>
                <a:ext uri="{FF2B5EF4-FFF2-40B4-BE49-F238E27FC236}">
                  <a16:creationId xmlns:a16="http://schemas.microsoft.com/office/drawing/2014/main" id="{6605B278-979A-4E61-A507-72AAD1CE2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29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67" name="Oval 19">
              <a:extLst>
                <a:ext uri="{FF2B5EF4-FFF2-40B4-BE49-F238E27FC236}">
                  <a16:creationId xmlns:a16="http://schemas.microsoft.com/office/drawing/2014/main" id="{F5A4CC5C-1DCA-4EC7-B92D-2576C5A05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68" name="Oval 20">
              <a:extLst>
                <a:ext uri="{FF2B5EF4-FFF2-40B4-BE49-F238E27FC236}">
                  <a16:creationId xmlns:a16="http://schemas.microsoft.com/office/drawing/2014/main" id="{45B08651-8CE9-457F-B646-97061E701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69" name="Oval 21">
              <a:extLst>
                <a:ext uri="{FF2B5EF4-FFF2-40B4-BE49-F238E27FC236}">
                  <a16:creationId xmlns:a16="http://schemas.microsoft.com/office/drawing/2014/main" id="{7F3B1277-CF68-49A1-8DEB-C504996DB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70" name="Oval 22">
              <a:extLst>
                <a:ext uri="{FF2B5EF4-FFF2-40B4-BE49-F238E27FC236}">
                  <a16:creationId xmlns:a16="http://schemas.microsoft.com/office/drawing/2014/main" id="{E99CDF38-6C4C-42A1-B830-D5015D29E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7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71" name="Oval 23">
              <a:extLst>
                <a:ext uri="{FF2B5EF4-FFF2-40B4-BE49-F238E27FC236}">
                  <a16:creationId xmlns:a16="http://schemas.microsoft.com/office/drawing/2014/main" id="{B35ACD2C-D3F4-467D-8FCA-0A600C5D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72" name="Oval 24">
              <a:extLst>
                <a:ext uri="{FF2B5EF4-FFF2-40B4-BE49-F238E27FC236}">
                  <a16:creationId xmlns:a16="http://schemas.microsoft.com/office/drawing/2014/main" id="{A29E9F18-191F-4768-AB62-C94ECA394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73" name="Oval 25">
              <a:extLst>
                <a:ext uri="{FF2B5EF4-FFF2-40B4-BE49-F238E27FC236}">
                  <a16:creationId xmlns:a16="http://schemas.microsoft.com/office/drawing/2014/main" id="{D6F0B4DF-1270-4205-A753-422083CDC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74" name="Oval 26">
              <a:extLst>
                <a:ext uri="{FF2B5EF4-FFF2-40B4-BE49-F238E27FC236}">
                  <a16:creationId xmlns:a16="http://schemas.microsoft.com/office/drawing/2014/main" id="{1ED0B782-D14E-4371-8168-BF3C635D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75" name="Oval 27">
              <a:extLst>
                <a:ext uri="{FF2B5EF4-FFF2-40B4-BE49-F238E27FC236}">
                  <a16:creationId xmlns:a16="http://schemas.microsoft.com/office/drawing/2014/main" id="{D23A27F1-E253-4558-9319-CD7A805E3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76" name="Oval 28">
              <a:extLst>
                <a:ext uri="{FF2B5EF4-FFF2-40B4-BE49-F238E27FC236}">
                  <a16:creationId xmlns:a16="http://schemas.microsoft.com/office/drawing/2014/main" id="{5024A282-5FB8-4CC6-B7AB-CD77D4079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77" name="Oval 29">
              <a:extLst>
                <a:ext uri="{FF2B5EF4-FFF2-40B4-BE49-F238E27FC236}">
                  <a16:creationId xmlns:a16="http://schemas.microsoft.com/office/drawing/2014/main" id="{A6AFBD98-7CCC-4DE7-B821-F105FD3E7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78" name="Oval 30">
              <a:extLst>
                <a:ext uri="{FF2B5EF4-FFF2-40B4-BE49-F238E27FC236}">
                  <a16:creationId xmlns:a16="http://schemas.microsoft.com/office/drawing/2014/main" id="{AD8C2B65-1552-478B-B60E-7660555F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79" name="Oval 31">
              <a:extLst>
                <a:ext uri="{FF2B5EF4-FFF2-40B4-BE49-F238E27FC236}">
                  <a16:creationId xmlns:a16="http://schemas.microsoft.com/office/drawing/2014/main" id="{2C380AA2-373B-4735-A12B-DB83312E2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80" name="Oval 32">
              <a:extLst>
                <a:ext uri="{FF2B5EF4-FFF2-40B4-BE49-F238E27FC236}">
                  <a16:creationId xmlns:a16="http://schemas.microsoft.com/office/drawing/2014/main" id="{EE345D42-43F8-4B4E-A6D7-0204320D6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15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316" name="Text Box 33">
            <a:extLst>
              <a:ext uri="{FF2B5EF4-FFF2-40B4-BE49-F238E27FC236}">
                <a16:creationId xmlns:a16="http://schemas.microsoft.com/office/drawing/2014/main" id="{87961069-9EBF-4611-9BFA-85CF8751E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27813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317" name="Text Box 34">
            <a:extLst>
              <a:ext uri="{FF2B5EF4-FFF2-40B4-BE49-F238E27FC236}">
                <a16:creationId xmlns:a16="http://schemas.microsoft.com/office/drawing/2014/main" id="{767960D3-A4F1-4869-B582-F4A656300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318" name="Text Box 35">
            <a:extLst>
              <a:ext uri="{FF2B5EF4-FFF2-40B4-BE49-F238E27FC236}">
                <a16:creationId xmlns:a16="http://schemas.microsoft.com/office/drawing/2014/main" id="{D58F1663-E8D6-4776-8780-EB8FD7D5E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429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319" name="Text Box 36">
            <a:extLst>
              <a:ext uri="{FF2B5EF4-FFF2-40B4-BE49-F238E27FC236}">
                <a16:creationId xmlns:a16="http://schemas.microsoft.com/office/drawing/2014/main" id="{268C855E-F3D4-4A18-8E03-4C1BBEC8B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320" name="Text Box 37">
            <a:extLst>
              <a:ext uri="{FF2B5EF4-FFF2-40B4-BE49-F238E27FC236}">
                <a16:creationId xmlns:a16="http://schemas.microsoft.com/office/drawing/2014/main" id="{AABE66BA-CDCE-44BF-A16B-078E0942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321" name="Text Box 38">
            <a:extLst>
              <a:ext uri="{FF2B5EF4-FFF2-40B4-BE49-F238E27FC236}">
                <a16:creationId xmlns:a16="http://schemas.microsoft.com/office/drawing/2014/main" id="{12917E01-F93B-4856-9911-B382D8B38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322" name="Text Box 39">
            <a:extLst>
              <a:ext uri="{FF2B5EF4-FFF2-40B4-BE49-F238E27FC236}">
                <a16:creationId xmlns:a16="http://schemas.microsoft.com/office/drawing/2014/main" id="{816181F4-612D-4FA0-948C-8A347C048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29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3323" name="Text Box 40">
            <a:extLst>
              <a:ext uri="{FF2B5EF4-FFF2-40B4-BE49-F238E27FC236}">
                <a16:creationId xmlns:a16="http://schemas.microsoft.com/office/drawing/2014/main" id="{5DDE35E4-CB5F-422A-93B9-DDB10D56B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3324" name="Text Box 41">
            <a:extLst>
              <a:ext uri="{FF2B5EF4-FFF2-40B4-BE49-F238E27FC236}">
                <a16:creationId xmlns:a16="http://schemas.microsoft.com/office/drawing/2014/main" id="{E262A90D-DC4C-448B-86DB-8A501002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3325" name="Text Box 42">
            <a:extLst>
              <a:ext uri="{FF2B5EF4-FFF2-40B4-BE49-F238E27FC236}">
                <a16:creationId xmlns:a16="http://schemas.microsoft.com/office/drawing/2014/main" id="{A480D7E5-B303-40FA-A85A-D61635994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3326" name="Text Box 43">
            <a:extLst>
              <a:ext uri="{FF2B5EF4-FFF2-40B4-BE49-F238E27FC236}">
                <a16:creationId xmlns:a16="http://schemas.microsoft.com/office/drawing/2014/main" id="{2732FB43-0234-42A1-BF20-80A2B70C5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3327" name="Text Box 44">
            <a:extLst>
              <a:ext uri="{FF2B5EF4-FFF2-40B4-BE49-F238E27FC236}">
                <a16:creationId xmlns:a16="http://schemas.microsoft.com/office/drawing/2014/main" id="{E44A383B-54F3-44F5-BBC6-EE2836A1F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3328" name="Text Box 45">
            <a:extLst>
              <a:ext uri="{FF2B5EF4-FFF2-40B4-BE49-F238E27FC236}">
                <a16:creationId xmlns:a16="http://schemas.microsoft.com/office/drawing/2014/main" id="{B96338E0-A2CA-427C-8954-B52A6315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3329" name="Text Box 46">
            <a:extLst>
              <a:ext uri="{FF2B5EF4-FFF2-40B4-BE49-F238E27FC236}">
                <a16:creationId xmlns:a16="http://schemas.microsoft.com/office/drawing/2014/main" id="{1E0CCB69-6216-44F9-9552-1C46F00C1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3330" name="Text Box 47">
            <a:extLst>
              <a:ext uri="{FF2B5EF4-FFF2-40B4-BE49-F238E27FC236}">
                <a16:creationId xmlns:a16="http://schemas.microsoft.com/office/drawing/2014/main" id="{6AA7CFD2-9C5D-4824-BDAE-BE0BB2F05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734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3331" name="Text Box 48">
            <a:extLst>
              <a:ext uri="{FF2B5EF4-FFF2-40B4-BE49-F238E27FC236}">
                <a16:creationId xmlns:a16="http://schemas.microsoft.com/office/drawing/2014/main" id="{E9B8E6AF-485C-4A94-B89B-72D82DD7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2" name="Text Box 49">
            <a:extLst>
              <a:ext uri="{FF2B5EF4-FFF2-40B4-BE49-F238E27FC236}">
                <a16:creationId xmlns:a16="http://schemas.microsoft.com/office/drawing/2014/main" id="{F0B18D9A-0E39-49AB-A041-E2AD9EC5A45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04938" y="37179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3" name="Text Box 50">
            <a:extLst>
              <a:ext uri="{FF2B5EF4-FFF2-40B4-BE49-F238E27FC236}">
                <a16:creationId xmlns:a16="http://schemas.microsoft.com/office/drawing/2014/main" id="{5AAEFBB7-EFE6-4018-87E3-F39971C4F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9418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4" name="Text Box 51">
            <a:extLst>
              <a:ext uri="{FF2B5EF4-FFF2-40B4-BE49-F238E27FC236}">
                <a16:creationId xmlns:a16="http://schemas.microsoft.com/office/drawing/2014/main" id="{8750FDEC-B47C-4E18-B194-E8C93F58C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5" name="Text Box 52">
            <a:extLst>
              <a:ext uri="{FF2B5EF4-FFF2-40B4-BE49-F238E27FC236}">
                <a16:creationId xmlns:a16="http://schemas.microsoft.com/office/drawing/2014/main" id="{8B0ABCA8-FAAF-4FBA-9E40-203141C65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6" name="Text Box 53">
            <a:extLst>
              <a:ext uri="{FF2B5EF4-FFF2-40B4-BE49-F238E27FC236}">
                <a16:creationId xmlns:a16="http://schemas.microsoft.com/office/drawing/2014/main" id="{F01610E4-E7E4-45B1-AFC1-94F3E80E539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72000" y="50133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7" name="Text Box 54">
            <a:extLst>
              <a:ext uri="{FF2B5EF4-FFF2-40B4-BE49-F238E27FC236}">
                <a16:creationId xmlns:a16="http://schemas.microsoft.com/office/drawing/2014/main" id="{7DE46CC3-E465-410C-9DBA-2D55DE5A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8" name="Text Box 55">
            <a:extLst>
              <a:ext uri="{FF2B5EF4-FFF2-40B4-BE49-F238E27FC236}">
                <a16:creationId xmlns:a16="http://schemas.microsoft.com/office/drawing/2014/main" id="{306DFB1B-7E0A-478D-986E-4FDCBEEF8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39" name="Text Box 56">
            <a:extLst>
              <a:ext uri="{FF2B5EF4-FFF2-40B4-BE49-F238E27FC236}">
                <a16:creationId xmlns:a16="http://schemas.microsoft.com/office/drawing/2014/main" id="{61016FE0-28BC-493C-9C99-E42FBAB43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8623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40" name="Text Box 57">
            <a:extLst>
              <a:ext uri="{FF2B5EF4-FFF2-40B4-BE49-F238E27FC236}">
                <a16:creationId xmlns:a16="http://schemas.microsoft.com/office/drawing/2014/main" id="{34F5C7AC-E179-42EE-864F-29887965C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41" name="Text Box 58">
            <a:extLst>
              <a:ext uri="{FF2B5EF4-FFF2-40B4-BE49-F238E27FC236}">
                <a16:creationId xmlns:a16="http://schemas.microsoft.com/office/drawing/2014/main" id="{04D30F0D-BD51-40B3-AA76-D9AA2B9F8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42" name="Text Box 59">
            <a:extLst>
              <a:ext uri="{FF2B5EF4-FFF2-40B4-BE49-F238E27FC236}">
                <a16:creationId xmlns:a16="http://schemas.microsoft.com/office/drawing/2014/main" id="{18FA4D76-099A-4912-AB8F-6B52C2DDF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43" name="Text Box 60">
            <a:extLst>
              <a:ext uri="{FF2B5EF4-FFF2-40B4-BE49-F238E27FC236}">
                <a16:creationId xmlns:a16="http://schemas.microsoft.com/office/drawing/2014/main" id="{45166E3C-E417-4383-B7A8-3F03982FB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44" name="Text Box 61">
            <a:extLst>
              <a:ext uri="{FF2B5EF4-FFF2-40B4-BE49-F238E27FC236}">
                <a16:creationId xmlns:a16="http://schemas.microsoft.com/office/drawing/2014/main" id="{C0754599-79EB-41EE-9135-A7A7029E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0863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45" name="Oval 62">
            <a:extLst>
              <a:ext uri="{FF2B5EF4-FFF2-40B4-BE49-F238E27FC236}">
                <a16:creationId xmlns:a16="http://schemas.microsoft.com/office/drawing/2014/main" id="{FFEFFB97-C7F6-4E97-B506-98314E069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338296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6" name="Oval 63">
            <a:extLst>
              <a:ext uri="{FF2B5EF4-FFF2-40B4-BE49-F238E27FC236}">
                <a16:creationId xmlns:a16="http://schemas.microsoft.com/office/drawing/2014/main" id="{66A42BE9-BF9F-4D6C-AADA-8622146B2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46375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7" name="Oval 64">
            <a:extLst>
              <a:ext uri="{FF2B5EF4-FFF2-40B4-BE49-F238E27FC236}">
                <a16:creationId xmlns:a16="http://schemas.microsoft.com/office/drawing/2014/main" id="{AB813DAF-6C5A-45C0-BA39-6791C69D6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3387725"/>
            <a:ext cx="503237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8" name="Oval 65">
            <a:extLst>
              <a:ext uri="{FF2B5EF4-FFF2-40B4-BE49-F238E27FC236}">
                <a16:creationId xmlns:a16="http://schemas.microsoft.com/office/drawing/2014/main" id="{0921408A-6036-43A2-86D4-756A1588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4256088"/>
            <a:ext cx="503237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9" name="Oval 66">
            <a:extLst>
              <a:ext uri="{FF2B5EF4-FFF2-40B4-BE49-F238E27FC236}">
                <a16:creationId xmlns:a16="http://schemas.microsoft.com/office/drawing/2014/main" id="{196BA4E5-EB31-4F1F-A7C3-88F757EA9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25926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07" name="Oval 67">
            <a:extLst>
              <a:ext uri="{FF2B5EF4-FFF2-40B4-BE49-F238E27FC236}">
                <a16:creationId xmlns:a16="http://schemas.microsoft.com/office/drawing/2014/main" id="{BF3D213A-92C6-4BBC-9C87-50F0734D2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525" y="425926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51" name="Oval 68">
            <a:extLst>
              <a:ext uri="{FF2B5EF4-FFF2-40B4-BE49-F238E27FC236}">
                <a16:creationId xmlns:a16="http://schemas.microsoft.com/office/drawing/2014/main" id="{3218DCCE-F336-4F64-B864-D962DE52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5688013"/>
            <a:ext cx="503238" cy="503237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52" name="Oval 69">
            <a:extLst>
              <a:ext uri="{FF2B5EF4-FFF2-40B4-BE49-F238E27FC236}">
                <a16:creationId xmlns:a16="http://schemas.microsoft.com/office/drawing/2014/main" id="{C58089AE-3D1F-4898-91E4-3919607BA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708650"/>
            <a:ext cx="503238" cy="503238"/>
          </a:xfrm>
          <a:prstGeom prst="ellipse">
            <a:avLst/>
          </a:prstGeom>
          <a:noFill/>
          <a:ln w="38100" cmpd="dbl">
            <a:solidFill>
              <a:srgbClr val="1F1F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11" name="Line 71">
            <a:extLst>
              <a:ext uri="{FF2B5EF4-FFF2-40B4-BE49-F238E27FC236}">
                <a16:creationId xmlns:a16="http://schemas.microsoft.com/office/drawing/2014/main" id="{3C8D5AEB-0837-49AA-A9D2-386A8AF9DB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9488" y="5013325"/>
            <a:ext cx="142875" cy="503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6313" name="Line 73">
            <a:extLst>
              <a:ext uri="{FF2B5EF4-FFF2-40B4-BE49-F238E27FC236}">
                <a16:creationId xmlns:a16="http://schemas.microsoft.com/office/drawing/2014/main" id="{5769E475-3036-4B46-AE4E-2C1EDD59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5084763"/>
            <a:ext cx="73025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6315" name="Line 75">
            <a:extLst>
              <a:ext uri="{FF2B5EF4-FFF2-40B4-BE49-F238E27FC236}">
                <a16:creationId xmlns:a16="http://schemas.microsoft.com/office/drawing/2014/main" id="{74C8170D-497D-474E-814D-74F5D776F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3716338"/>
            <a:ext cx="28733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3357" name="Rectangle 77">
            <a:extLst>
              <a:ext uri="{FF2B5EF4-FFF2-40B4-BE49-F238E27FC236}">
                <a16:creationId xmlns:a16="http://schemas.microsoft.com/office/drawing/2014/main" id="{FCC3AE6B-4D83-4667-9663-BA598C8F5CFE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39750" y="1196975"/>
            <a:ext cx="7993063" cy="1223963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问题参数：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W = [ 16 , 15 , 15 ] ,  P = [ 45 , 25 , 25 ],  C = 30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问题的解空间：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{ (0,0,0),  (0,1,0),  (0,0,1),  (1,0,0),  (0,1,1), </a:t>
            </a:r>
          </a:p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                (1,0,1),  (1,1,0),  (1,1,1) }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358" name="Text Box 78">
            <a:extLst>
              <a:ext uri="{FF2B5EF4-FFF2-40B4-BE49-F238E27FC236}">
                <a16:creationId xmlns:a16="http://schemas.microsoft.com/office/drawing/2014/main" id="{C08A1572-7900-4D74-9C18-16AE66AFD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237288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45</a:t>
            </a:r>
          </a:p>
        </p:txBody>
      </p:sp>
      <p:sp>
        <p:nvSpPr>
          <p:cNvPr id="13359" name="Text Box 79">
            <a:extLst>
              <a:ext uri="{FF2B5EF4-FFF2-40B4-BE49-F238E27FC236}">
                <a16:creationId xmlns:a16="http://schemas.microsoft.com/office/drawing/2014/main" id="{E15B83CE-F0BE-493D-AAC7-A3204F76A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37288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50</a:t>
            </a:r>
          </a:p>
        </p:txBody>
      </p:sp>
      <p:sp>
        <p:nvSpPr>
          <p:cNvPr id="13360" name="Text Box 80">
            <a:extLst>
              <a:ext uri="{FF2B5EF4-FFF2-40B4-BE49-F238E27FC236}">
                <a16:creationId xmlns:a16="http://schemas.microsoft.com/office/drawing/2014/main" id="{EFFFCE6A-805E-4416-94DE-AF3C78523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7813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当前装载</a:t>
            </a:r>
            <a:endParaRPr lang="en-US" altLang="zh-CN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61" name="Text Box 81">
            <a:extLst>
              <a:ext uri="{FF2B5EF4-FFF2-40B4-BE49-F238E27FC236}">
                <a16:creationId xmlns:a16="http://schemas.microsoft.com/office/drawing/2014/main" id="{1548AB31-F306-42CC-9582-6006D658D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781300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节点堆栈</a:t>
            </a:r>
          </a:p>
        </p:txBody>
      </p:sp>
      <p:sp>
        <p:nvSpPr>
          <p:cNvPr id="13362" name="Text Box 82">
            <a:extLst>
              <a:ext uri="{FF2B5EF4-FFF2-40B4-BE49-F238E27FC236}">
                <a16:creationId xmlns:a16="http://schemas.microsoft.com/office/drawing/2014/main" id="{718EA78A-6273-45DB-B92C-E457DE669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3284538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63" name="Text Box 83">
            <a:extLst>
              <a:ext uri="{FF2B5EF4-FFF2-40B4-BE49-F238E27FC236}">
                <a16:creationId xmlns:a16="http://schemas.microsoft.com/office/drawing/2014/main" id="{0227CCD8-0C36-45B9-911E-4E0CC7016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284538"/>
            <a:ext cx="719138" cy="403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</a:p>
        </p:txBody>
      </p:sp>
      <p:sp>
        <p:nvSpPr>
          <p:cNvPr id="266329" name="Text Box 89">
            <a:extLst>
              <a:ext uri="{FF2B5EF4-FFF2-40B4-BE49-F238E27FC236}">
                <a16:creationId xmlns:a16="http://schemas.microsoft.com/office/drawing/2014/main" id="{AB0C7096-6742-44A8-836A-D36E9456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284538"/>
            <a:ext cx="720725" cy="434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1F1FF5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1F1FF5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266330" name="Text Box 90">
            <a:extLst>
              <a:ext uri="{FF2B5EF4-FFF2-40B4-BE49-F238E27FC236}">
                <a16:creationId xmlns:a16="http://schemas.microsoft.com/office/drawing/2014/main" id="{24EFF317-2D32-4F8A-AB59-45E305E8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284538"/>
            <a:ext cx="719138" cy="4032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</a:p>
        </p:txBody>
      </p:sp>
      <p:sp>
        <p:nvSpPr>
          <p:cNvPr id="83" name="WordArt 11">
            <a:extLst>
              <a:ext uri="{FF2B5EF4-FFF2-40B4-BE49-F238E27FC236}">
                <a16:creationId xmlns:a16="http://schemas.microsoft.com/office/drawing/2014/main" id="{A42F42D2-AD06-463B-A9D1-AFF3670BA0D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3E8591-AF94-4154-8EAB-B8E07ADD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89C5-922C-42A5-8786-E4A98FA5D7BF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CDD79C-0EA0-4E58-BCA4-0D94AE59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75391-38D9-4271-ACBD-A343D9E3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66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66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66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7" grpId="0" animBg="1"/>
      <p:bldP spid="266329" grpId="0" animBg="1"/>
      <p:bldP spid="2663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74">
            <a:extLst>
              <a:ext uri="{FF2B5EF4-FFF2-40B4-BE49-F238E27FC236}">
                <a16:creationId xmlns:a16="http://schemas.microsoft.com/office/drawing/2014/main" id="{5E1195EC-D87D-4154-9E30-1678651DAC54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39750" y="1196975"/>
            <a:ext cx="7993063" cy="1223963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问题参数：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W = [ 16 , 15 , 15 ] ,  P = [ 45 , 25 , 25 ],  C = 30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6002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问题的解空间：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{ (0,0,0),  (0,1,0),  (0,0,1),  (1,0,0),  (0,1,1), </a:t>
            </a:r>
          </a:p>
          <a:p>
            <a:pPr marL="179388" lvl="1" indent="0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                (1,0,1),  (1,1,0),  (1,1,1) }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4340" name="Group 78">
            <a:extLst>
              <a:ext uri="{FF2B5EF4-FFF2-40B4-BE49-F238E27FC236}">
                <a16:creationId xmlns:a16="http://schemas.microsoft.com/office/drawing/2014/main" id="{C5809656-CED4-4686-82A2-B60FF9D7B872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46375"/>
            <a:ext cx="4968875" cy="3857625"/>
            <a:chOff x="431" y="1730"/>
            <a:chExt cx="3130" cy="2430"/>
          </a:xfrm>
        </p:grpSpPr>
        <p:sp>
          <p:nvSpPr>
            <p:cNvPr id="14342" name="Line 3">
              <a:extLst>
                <a:ext uri="{FF2B5EF4-FFF2-40B4-BE49-F238E27FC236}">
                  <a16:creationId xmlns:a16="http://schemas.microsoft.com/office/drawing/2014/main" id="{9978EB25-8747-4418-80DC-F76D1E589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1934"/>
              <a:ext cx="499" cy="3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43" name="Line 4">
              <a:extLst>
                <a:ext uri="{FF2B5EF4-FFF2-40B4-BE49-F238E27FC236}">
                  <a16:creationId xmlns:a16="http://schemas.microsoft.com/office/drawing/2014/main" id="{DD7D2382-6332-4A28-85B7-E6A8632C8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4" y="2296"/>
              <a:ext cx="544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44" name="Line 5">
              <a:extLst>
                <a:ext uri="{FF2B5EF4-FFF2-40B4-BE49-F238E27FC236}">
                  <a16:creationId xmlns:a16="http://schemas.microsoft.com/office/drawing/2014/main" id="{13027B5C-62C2-4F25-AD81-30B468566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" y="2841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45" name="Line 6">
              <a:extLst>
                <a:ext uri="{FF2B5EF4-FFF2-40B4-BE49-F238E27FC236}">
                  <a16:creationId xmlns:a16="http://schemas.microsoft.com/office/drawing/2014/main" id="{58015A9F-9D14-42CC-A7FC-6624F22A1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2841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46" name="Line 7">
              <a:extLst>
                <a:ext uri="{FF2B5EF4-FFF2-40B4-BE49-F238E27FC236}">
                  <a16:creationId xmlns:a16="http://schemas.microsoft.com/office/drawing/2014/main" id="{9D7266DA-3E06-4F08-B1D0-E8730951C6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2841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47" name="Line 8">
              <a:extLst>
                <a:ext uri="{FF2B5EF4-FFF2-40B4-BE49-F238E27FC236}">
                  <a16:creationId xmlns:a16="http://schemas.microsoft.com/office/drawing/2014/main" id="{02CD3126-EBE4-4413-B742-AB771CD5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841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48" name="Line 9">
              <a:extLst>
                <a:ext uri="{FF2B5EF4-FFF2-40B4-BE49-F238E27FC236}">
                  <a16:creationId xmlns:a16="http://schemas.microsoft.com/office/drawing/2014/main" id="{B19C8A87-74E8-4D02-83A7-21665F46A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5" y="2841"/>
              <a:ext cx="227" cy="90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49" name="Line 10">
              <a:extLst>
                <a:ext uri="{FF2B5EF4-FFF2-40B4-BE49-F238E27FC236}">
                  <a16:creationId xmlns:a16="http://schemas.microsoft.com/office/drawing/2014/main" id="{8E28FB58-C102-4A8D-A81F-73F528E84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" y="2841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50" name="Line 11">
              <a:extLst>
                <a:ext uri="{FF2B5EF4-FFF2-40B4-BE49-F238E27FC236}">
                  <a16:creationId xmlns:a16="http://schemas.microsoft.com/office/drawing/2014/main" id="{C6062051-1826-411F-8170-8F381AADA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2841"/>
              <a:ext cx="227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51" name="Line 12">
              <a:extLst>
                <a:ext uri="{FF2B5EF4-FFF2-40B4-BE49-F238E27FC236}">
                  <a16:creationId xmlns:a16="http://schemas.microsoft.com/office/drawing/2014/main" id="{BDA73BB1-BA46-49C9-9D8A-15FCB652F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841"/>
              <a:ext cx="136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52" name="Line 13">
              <a:extLst>
                <a:ext uri="{FF2B5EF4-FFF2-40B4-BE49-F238E27FC236}">
                  <a16:creationId xmlns:a16="http://schemas.microsoft.com/office/drawing/2014/main" id="{62A2F408-6277-4F7F-A4FB-152F7E5A7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8" y="1887"/>
              <a:ext cx="726" cy="40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53" name="Line 14">
              <a:extLst>
                <a:ext uri="{FF2B5EF4-FFF2-40B4-BE49-F238E27FC236}">
                  <a16:creationId xmlns:a16="http://schemas.microsoft.com/office/drawing/2014/main" id="{D1BFC278-0E50-472E-B61F-F6EFE9520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4" y="2296"/>
              <a:ext cx="544" cy="5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54" name="Line 15">
              <a:extLst>
                <a:ext uri="{FF2B5EF4-FFF2-40B4-BE49-F238E27FC236}">
                  <a16:creationId xmlns:a16="http://schemas.microsoft.com/office/drawing/2014/main" id="{26A5AE49-EA0F-4F6B-8392-6537C0211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38" y="2296"/>
              <a:ext cx="227" cy="5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55" name="Line 16">
              <a:extLst>
                <a:ext uri="{FF2B5EF4-FFF2-40B4-BE49-F238E27FC236}">
                  <a16:creationId xmlns:a16="http://schemas.microsoft.com/office/drawing/2014/main" id="{67CE2D23-E4D6-41A3-9E30-E137445853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2296"/>
              <a:ext cx="272" cy="54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56" name="Oval 18">
              <a:extLst>
                <a:ext uri="{FF2B5EF4-FFF2-40B4-BE49-F238E27FC236}">
                  <a16:creationId xmlns:a16="http://schemas.microsoft.com/office/drawing/2014/main" id="{AB7E4B53-5E7D-49AC-8A8D-FCFF854F0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175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7" name="Oval 19">
              <a:extLst>
                <a:ext uri="{FF2B5EF4-FFF2-40B4-BE49-F238E27FC236}">
                  <a16:creationId xmlns:a16="http://schemas.microsoft.com/office/drawing/2014/main" id="{D74F5437-9EA9-4298-8E2B-BD33632CF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16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8" name="Oval 20">
              <a:extLst>
                <a:ext uri="{FF2B5EF4-FFF2-40B4-BE49-F238E27FC236}">
                  <a16:creationId xmlns:a16="http://schemas.microsoft.com/office/drawing/2014/main" id="{5906BB33-7F64-418C-939B-3EDBF5332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705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9" name="Oval 21">
              <a:extLst>
                <a:ext uri="{FF2B5EF4-FFF2-40B4-BE49-F238E27FC236}">
                  <a16:creationId xmlns:a16="http://schemas.microsoft.com/office/drawing/2014/main" id="{EC46F63C-8C30-4C38-B956-45C0605D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705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0" name="Oval 22">
              <a:extLst>
                <a:ext uri="{FF2B5EF4-FFF2-40B4-BE49-F238E27FC236}">
                  <a16:creationId xmlns:a16="http://schemas.microsoft.com/office/drawing/2014/main" id="{B4E8BE26-862B-4BCE-B5E2-1BAC8125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16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1" name="Oval 23">
              <a:extLst>
                <a:ext uri="{FF2B5EF4-FFF2-40B4-BE49-F238E27FC236}">
                  <a16:creationId xmlns:a16="http://schemas.microsoft.com/office/drawing/2014/main" id="{D5C7BD73-75B3-4DA4-933B-5D4D6C04B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2705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2" name="Oval 24">
              <a:extLst>
                <a:ext uri="{FF2B5EF4-FFF2-40B4-BE49-F238E27FC236}">
                  <a16:creationId xmlns:a16="http://schemas.microsoft.com/office/drawing/2014/main" id="{6E895B4E-F189-4961-A9EB-E7550AB8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705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3" name="Oval 25">
              <a:extLst>
                <a:ext uri="{FF2B5EF4-FFF2-40B4-BE49-F238E27FC236}">
                  <a16:creationId xmlns:a16="http://schemas.microsoft.com/office/drawing/2014/main" id="{58EA5525-E1BE-4EC9-8FF5-E8CC790F7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61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4" name="Oval 26">
              <a:extLst>
                <a:ext uri="{FF2B5EF4-FFF2-40B4-BE49-F238E27FC236}">
                  <a16:creationId xmlns:a16="http://schemas.microsoft.com/office/drawing/2014/main" id="{A72173DA-2B0B-4FD1-B3ED-6D231042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61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5" name="Oval 27">
              <a:extLst>
                <a:ext uri="{FF2B5EF4-FFF2-40B4-BE49-F238E27FC236}">
                  <a16:creationId xmlns:a16="http://schemas.microsoft.com/office/drawing/2014/main" id="{76DA5F6E-FA01-42CF-A2CA-20BDD5080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61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6" name="Oval 28">
              <a:extLst>
                <a:ext uri="{FF2B5EF4-FFF2-40B4-BE49-F238E27FC236}">
                  <a16:creationId xmlns:a16="http://schemas.microsoft.com/office/drawing/2014/main" id="{54E27865-091C-465B-9CAC-0164573D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61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7" name="Oval 29">
              <a:extLst>
                <a:ext uri="{FF2B5EF4-FFF2-40B4-BE49-F238E27FC236}">
                  <a16:creationId xmlns:a16="http://schemas.microsoft.com/office/drawing/2014/main" id="{4934A569-39A2-4E5C-B90A-F580A820E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361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8" name="Oval 30">
              <a:extLst>
                <a:ext uri="{FF2B5EF4-FFF2-40B4-BE49-F238E27FC236}">
                  <a16:creationId xmlns:a16="http://schemas.microsoft.com/office/drawing/2014/main" id="{C799245F-B453-478E-A2E4-81AA113A6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61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9" name="Oval 31">
              <a:extLst>
                <a:ext uri="{FF2B5EF4-FFF2-40B4-BE49-F238E27FC236}">
                  <a16:creationId xmlns:a16="http://schemas.microsoft.com/office/drawing/2014/main" id="{2AFD03B2-1AF4-497D-B7FE-4519E9A7C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61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0" name="Oval 32">
              <a:extLst>
                <a:ext uri="{FF2B5EF4-FFF2-40B4-BE49-F238E27FC236}">
                  <a16:creationId xmlns:a16="http://schemas.microsoft.com/office/drawing/2014/main" id="{FD5E0C54-6833-4727-B40F-E5B592E66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61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1" name="Text Box 33">
              <a:extLst>
                <a:ext uri="{FF2B5EF4-FFF2-40B4-BE49-F238E27FC236}">
                  <a16:creationId xmlns:a16="http://schemas.microsoft.com/office/drawing/2014/main" id="{03A18151-4DD1-4DF7-8C74-FE55D6DA2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75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372" name="Text Box 34">
              <a:extLst>
                <a:ext uri="{FF2B5EF4-FFF2-40B4-BE49-F238E27FC236}">
                  <a16:creationId xmlns:a16="http://schemas.microsoft.com/office/drawing/2014/main" id="{3BD06D8C-F59D-4565-B2E2-9C461C92D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16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373" name="Text Box 35">
              <a:extLst>
                <a:ext uri="{FF2B5EF4-FFF2-40B4-BE49-F238E27FC236}">
                  <a16:creationId xmlns:a16="http://schemas.microsoft.com/office/drawing/2014/main" id="{DA7A180F-5B72-4AFC-A933-1540BEC10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16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374" name="Text Box 36">
              <a:extLst>
                <a:ext uri="{FF2B5EF4-FFF2-40B4-BE49-F238E27FC236}">
                  <a16:creationId xmlns:a16="http://schemas.microsoft.com/office/drawing/2014/main" id="{38D45007-C410-42DD-8827-1780E74DD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4375" name="Text Box 37">
              <a:extLst>
                <a:ext uri="{FF2B5EF4-FFF2-40B4-BE49-F238E27FC236}">
                  <a16:creationId xmlns:a16="http://schemas.microsoft.com/office/drawing/2014/main" id="{446816DC-ACB1-4B2F-809B-2F6EE7C49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376" name="Text Box 38">
              <a:extLst>
                <a:ext uri="{FF2B5EF4-FFF2-40B4-BE49-F238E27FC236}">
                  <a16:creationId xmlns:a16="http://schemas.microsoft.com/office/drawing/2014/main" id="{5FBCA860-3CC7-43AF-B973-BF1A8CCB5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4377" name="Text Box 39">
              <a:extLst>
                <a:ext uri="{FF2B5EF4-FFF2-40B4-BE49-F238E27FC236}">
                  <a16:creationId xmlns:a16="http://schemas.microsoft.com/office/drawing/2014/main" id="{CAA04EFA-6A18-4632-8293-9B3D6F340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70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4378" name="Text Box 40">
              <a:extLst>
                <a:ext uri="{FF2B5EF4-FFF2-40B4-BE49-F238E27FC236}">
                  <a16:creationId xmlns:a16="http://schemas.microsoft.com/office/drawing/2014/main" id="{C5FDA390-DF3B-4EA8-AE68-C1382F3A2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4379" name="Text Box 41">
              <a:extLst>
                <a:ext uri="{FF2B5EF4-FFF2-40B4-BE49-F238E27FC236}">
                  <a16:creationId xmlns:a16="http://schemas.microsoft.com/office/drawing/2014/main" id="{3436F95E-7991-4AD0-B827-F7848C2E9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4380" name="Text Box 42">
              <a:extLst>
                <a:ext uri="{FF2B5EF4-FFF2-40B4-BE49-F238E27FC236}">
                  <a16:creationId xmlns:a16="http://schemas.microsoft.com/office/drawing/2014/main" id="{1F2F9DB6-B7AA-404C-99F1-5C3D7446F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381" name="Text Box 43">
              <a:extLst>
                <a:ext uri="{FF2B5EF4-FFF2-40B4-BE49-F238E27FC236}">
                  <a16:creationId xmlns:a16="http://schemas.microsoft.com/office/drawing/2014/main" id="{A13E7D17-8FA7-4537-947D-6FD313554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4382" name="Text Box 44">
              <a:extLst>
                <a:ext uri="{FF2B5EF4-FFF2-40B4-BE49-F238E27FC236}">
                  <a16:creationId xmlns:a16="http://schemas.microsoft.com/office/drawing/2014/main" id="{4BE7CE6C-4CA8-493E-A2AA-05EADB164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4383" name="Text Box 45">
              <a:extLst>
                <a:ext uri="{FF2B5EF4-FFF2-40B4-BE49-F238E27FC236}">
                  <a16:creationId xmlns:a16="http://schemas.microsoft.com/office/drawing/2014/main" id="{F7DC3ED2-54AA-4B5A-BD89-5968EAD91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4384" name="Text Box 46">
              <a:extLst>
                <a:ext uri="{FF2B5EF4-FFF2-40B4-BE49-F238E27FC236}">
                  <a16:creationId xmlns:a16="http://schemas.microsoft.com/office/drawing/2014/main" id="{A5B808EA-6C65-4529-95B2-E48A68A40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4385" name="Text Box 47">
              <a:extLst>
                <a:ext uri="{FF2B5EF4-FFF2-40B4-BE49-F238E27FC236}">
                  <a16:creationId xmlns:a16="http://schemas.microsoft.com/office/drawing/2014/main" id="{93941EB7-C22B-4736-BBFB-9E1472D3C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36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4386" name="Text Box 48">
              <a:extLst>
                <a:ext uri="{FF2B5EF4-FFF2-40B4-BE49-F238E27FC236}">
                  <a16:creationId xmlns:a16="http://schemas.microsoft.com/office/drawing/2014/main" id="{9B439666-2CE2-4CD7-8416-26CB8042A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20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87" name="Text Box 49">
              <a:extLst>
                <a:ext uri="{FF2B5EF4-FFF2-40B4-BE49-F238E27FC236}">
                  <a16:creationId xmlns:a16="http://schemas.microsoft.com/office/drawing/2014/main" id="{BDA73631-F915-476D-9575-8A68F2F86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85" y="2342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88" name="Text Box 50">
              <a:extLst>
                <a:ext uri="{FF2B5EF4-FFF2-40B4-BE49-F238E27FC236}">
                  <a16:creationId xmlns:a16="http://schemas.microsoft.com/office/drawing/2014/main" id="{A806E562-8F61-4F42-8610-72FE359F5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11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89" name="Text Box 51">
              <a:extLst>
                <a:ext uri="{FF2B5EF4-FFF2-40B4-BE49-F238E27FC236}">
                  <a16:creationId xmlns:a16="http://schemas.microsoft.com/office/drawing/2014/main" id="{3C0D10AE-62F1-4FD8-9DAF-AF9B0CDBC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387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90" name="Text Box 52">
              <a:extLst>
                <a:ext uri="{FF2B5EF4-FFF2-40B4-BE49-F238E27FC236}">
                  <a16:creationId xmlns:a16="http://schemas.microsoft.com/office/drawing/2014/main" id="{B176C0F8-313E-4B4D-AC73-AFC6182FE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315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91" name="Text Box 53">
              <a:extLst>
                <a:ext uri="{FF2B5EF4-FFF2-40B4-BE49-F238E27FC236}">
                  <a16:creationId xmlns:a16="http://schemas.microsoft.com/office/drawing/2014/main" id="{DEC6F4FC-7052-40DC-AE99-AD64232F2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80" y="3158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92" name="Text Box 54">
              <a:extLst>
                <a:ext uri="{FF2B5EF4-FFF2-40B4-BE49-F238E27FC236}">
                  <a16:creationId xmlns:a16="http://schemas.microsoft.com/office/drawing/2014/main" id="{7D729C77-540E-47AF-B381-E04EA6734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88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93" name="Text Box 55">
              <a:extLst>
                <a:ext uri="{FF2B5EF4-FFF2-40B4-BE49-F238E27FC236}">
                  <a16:creationId xmlns:a16="http://schemas.microsoft.com/office/drawing/2014/main" id="{76636948-2353-49B6-8603-496243397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8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94" name="Text Box 56">
              <a:extLst>
                <a:ext uri="{FF2B5EF4-FFF2-40B4-BE49-F238E27FC236}">
                  <a16:creationId xmlns:a16="http://schemas.microsoft.com/office/drawing/2014/main" id="{93D3D473-CBCE-47D9-BC80-0455FC8FE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43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95" name="Text Box 57">
              <a:extLst>
                <a:ext uri="{FF2B5EF4-FFF2-40B4-BE49-F238E27FC236}">
                  <a16:creationId xmlns:a16="http://schemas.microsoft.com/office/drawing/2014/main" id="{5E7ADB90-581B-4D5A-ADF0-84ABBABF7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87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96" name="Text Box 58">
              <a:extLst>
                <a:ext uri="{FF2B5EF4-FFF2-40B4-BE49-F238E27FC236}">
                  <a16:creationId xmlns:a16="http://schemas.microsoft.com/office/drawing/2014/main" id="{42BDDDFA-23B0-451D-AB24-A673BFB64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20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97" name="Text Box 59">
              <a:extLst>
                <a:ext uri="{FF2B5EF4-FFF2-40B4-BE49-F238E27FC236}">
                  <a16:creationId xmlns:a16="http://schemas.microsoft.com/office/drawing/2014/main" id="{7B853BB1-1FA5-4F51-B9A1-67A5F9FC6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5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98" name="Text Box 60">
              <a:extLst>
                <a:ext uri="{FF2B5EF4-FFF2-40B4-BE49-F238E27FC236}">
                  <a16:creationId xmlns:a16="http://schemas.microsoft.com/office/drawing/2014/main" id="{EF3B5F50-D535-40C7-89AD-18F7BD03D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3158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99" name="Text Box 61">
              <a:extLst>
                <a:ext uri="{FF2B5EF4-FFF2-40B4-BE49-F238E27FC236}">
                  <a16:creationId xmlns:a16="http://schemas.microsoft.com/office/drawing/2014/main" id="{7C9473B5-43F1-4E6A-9B12-135E03496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320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1F1FF5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400" name="Oval 62">
              <a:extLst>
                <a:ext uri="{FF2B5EF4-FFF2-40B4-BE49-F238E27FC236}">
                  <a16:creationId xmlns:a16="http://schemas.microsoft.com/office/drawing/2014/main" id="{42EEE7F6-2EFE-44C4-818F-54F0FF1C2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2131"/>
              <a:ext cx="317" cy="317"/>
            </a:xfrm>
            <a:prstGeom prst="ellipse">
              <a:avLst/>
            </a:prstGeom>
            <a:noFill/>
            <a:ln w="38100" cmpd="dbl">
              <a:solidFill>
                <a:srgbClr val="1F1FF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1" name="Oval 63">
              <a:extLst>
                <a:ext uri="{FF2B5EF4-FFF2-40B4-BE49-F238E27FC236}">
                  <a16:creationId xmlns:a16="http://schemas.microsoft.com/office/drawing/2014/main" id="{AA3D2F4C-E000-427F-92AB-CE11B8BEA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1730"/>
              <a:ext cx="317" cy="317"/>
            </a:xfrm>
            <a:prstGeom prst="ellipse">
              <a:avLst/>
            </a:prstGeom>
            <a:noFill/>
            <a:ln w="38100" cmpd="dbl">
              <a:solidFill>
                <a:srgbClr val="1F1FF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2" name="Oval 64">
              <a:extLst>
                <a:ext uri="{FF2B5EF4-FFF2-40B4-BE49-F238E27FC236}">
                  <a16:creationId xmlns:a16="http://schemas.microsoft.com/office/drawing/2014/main" id="{A4153863-6022-4241-A33B-D5C1AE3D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2134"/>
              <a:ext cx="317" cy="317"/>
            </a:xfrm>
            <a:prstGeom prst="ellipse">
              <a:avLst/>
            </a:prstGeom>
            <a:noFill/>
            <a:ln w="38100" cmpd="dbl">
              <a:solidFill>
                <a:srgbClr val="1F1FF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3" name="Oval 65">
              <a:extLst>
                <a:ext uri="{FF2B5EF4-FFF2-40B4-BE49-F238E27FC236}">
                  <a16:creationId xmlns:a16="http://schemas.microsoft.com/office/drawing/2014/main" id="{C95A6388-4177-4DD8-B875-F9A53E3A1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2681"/>
              <a:ext cx="317" cy="317"/>
            </a:xfrm>
            <a:prstGeom prst="ellipse">
              <a:avLst/>
            </a:prstGeom>
            <a:noFill/>
            <a:ln w="38100" cmpd="dbl">
              <a:solidFill>
                <a:srgbClr val="1F1FF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4" name="Oval 66">
              <a:extLst>
                <a:ext uri="{FF2B5EF4-FFF2-40B4-BE49-F238E27FC236}">
                  <a16:creationId xmlns:a16="http://schemas.microsoft.com/office/drawing/2014/main" id="{25AFCEA8-1A16-4EB2-860B-D5A50EC7D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2683"/>
              <a:ext cx="317" cy="317"/>
            </a:xfrm>
            <a:prstGeom prst="ellipse">
              <a:avLst/>
            </a:prstGeom>
            <a:noFill/>
            <a:ln w="38100" cmpd="dbl">
              <a:solidFill>
                <a:srgbClr val="1F1FF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5" name="Oval 67">
              <a:extLst>
                <a:ext uri="{FF2B5EF4-FFF2-40B4-BE49-F238E27FC236}">
                  <a16:creationId xmlns:a16="http://schemas.microsoft.com/office/drawing/2014/main" id="{349E11C6-B840-4C0C-B395-59F74AC0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2683"/>
              <a:ext cx="317" cy="317"/>
            </a:xfrm>
            <a:prstGeom prst="ellipse">
              <a:avLst/>
            </a:prstGeom>
            <a:noFill/>
            <a:ln w="38100" cmpd="dbl">
              <a:solidFill>
                <a:srgbClr val="1F1FF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6" name="Oval 68">
              <a:extLst>
                <a:ext uri="{FF2B5EF4-FFF2-40B4-BE49-F238E27FC236}">
                  <a16:creationId xmlns:a16="http://schemas.microsoft.com/office/drawing/2014/main" id="{13FA3F57-ADF2-40EF-A77C-EE392E864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3583"/>
              <a:ext cx="317" cy="317"/>
            </a:xfrm>
            <a:prstGeom prst="ellipse">
              <a:avLst/>
            </a:prstGeom>
            <a:noFill/>
            <a:ln w="38100" cmpd="dbl">
              <a:solidFill>
                <a:srgbClr val="1F1FF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7" name="Oval 69">
              <a:extLst>
                <a:ext uri="{FF2B5EF4-FFF2-40B4-BE49-F238E27FC236}">
                  <a16:creationId xmlns:a16="http://schemas.microsoft.com/office/drawing/2014/main" id="{3E9B2A54-BD49-492D-ADE2-7A4E16AF5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3596"/>
              <a:ext cx="317" cy="317"/>
            </a:xfrm>
            <a:prstGeom prst="ellipse">
              <a:avLst/>
            </a:prstGeom>
            <a:noFill/>
            <a:ln w="38100" cmpd="dbl">
              <a:solidFill>
                <a:srgbClr val="1F1FF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8" name="Text Box 76">
              <a:extLst>
                <a:ext uri="{FF2B5EF4-FFF2-40B4-BE49-F238E27FC236}">
                  <a16:creationId xmlns:a16="http://schemas.microsoft.com/office/drawing/2014/main" id="{5522DBEE-75B3-40D3-8A94-C16452C01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929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45</a:t>
              </a:r>
            </a:p>
          </p:txBody>
        </p:sp>
        <p:sp>
          <p:nvSpPr>
            <p:cNvPr id="14409" name="Text Box 77">
              <a:extLst>
                <a:ext uri="{FF2B5EF4-FFF2-40B4-BE49-F238E27FC236}">
                  <a16:creationId xmlns:a16="http://schemas.microsoft.com/office/drawing/2014/main" id="{ADB0F127-E694-4E7E-BFA0-B225FDA19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929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50</a:t>
              </a:r>
            </a:p>
          </p:txBody>
        </p:sp>
      </p:grpSp>
      <p:sp>
        <p:nvSpPr>
          <p:cNvPr id="267344" name="Text Box 80">
            <a:extLst>
              <a:ext uri="{FF2B5EF4-FFF2-40B4-BE49-F238E27FC236}">
                <a16:creationId xmlns:a16="http://schemas.microsoft.com/office/drawing/2014/main" id="{A2ABFFEB-B135-4E05-9FBD-0B0C9AA3C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644900"/>
            <a:ext cx="309721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最优解为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( 0 , 1 ,  1 )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最大值为 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50</a:t>
            </a:r>
          </a:p>
        </p:txBody>
      </p:sp>
      <p:sp>
        <p:nvSpPr>
          <p:cNvPr id="74" name="WordArt 11">
            <a:extLst>
              <a:ext uri="{FF2B5EF4-FFF2-40B4-BE49-F238E27FC236}">
                <a16:creationId xmlns:a16="http://schemas.microsoft.com/office/drawing/2014/main" id="{E1B19C74-43CD-4C70-BC56-8AA5FC5CB4F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648" y="3793"/>
            <a:ext cx="68405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图的基本算法</a:t>
            </a:r>
            <a:r>
              <a:rPr lang="en-US" altLang="zh-CN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——</a:t>
            </a:r>
            <a:r>
              <a:rPr lang="zh-CN" altLang="en-US" sz="1600" b="1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深度优先搜索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96FFF7-F00B-44FE-9582-C431F07D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C661-F108-47D3-A69B-7C06A9DA1B8F}" type="datetime1">
              <a:rPr lang="zh-CN" altLang="en-US" smtClean="0"/>
              <a:t>2019/10/28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37DB0-32E3-4F3A-94B4-20247AEF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Technology,Weihai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8110F-6451-4C88-8834-17B6B5E1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28C-8377-4D61-ADA3-DB149BC1E1C5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4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3037</Words>
  <Application>Microsoft Office PowerPoint</Application>
  <PresentationFormat>全屏显示(4:3)</PresentationFormat>
  <Paragraphs>1344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等线</vt:lpstr>
      <vt:lpstr>黑体</vt:lpstr>
      <vt:lpstr>楷体_GB2312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算法设计与分析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算法设计与分析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东杰 朱</dc:creator>
  <cp:lastModifiedBy>东杰 朱</cp:lastModifiedBy>
  <cp:revision>1</cp:revision>
  <dcterms:created xsi:type="dcterms:W3CDTF">2019-10-28T12:51:44Z</dcterms:created>
  <dcterms:modified xsi:type="dcterms:W3CDTF">2019-10-28T12:54:10Z</dcterms:modified>
</cp:coreProperties>
</file>