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3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B55B-5BEB-465F-BB7E-F7C1B5CBD7B5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6E2F-A315-4927-BC80-C3B104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终止 19"/>
          <p:cNvSpPr/>
          <p:nvPr/>
        </p:nvSpPr>
        <p:spPr>
          <a:xfrm>
            <a:off x="4435305" y="30498"/>
            <a:ext cx="1104523" cy="425513"/>
          </a:xfrm>
          <a:prstGeom prst="flowChartTermina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87564" y="465635"/>
            <a:ext cx="11" cy="20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975940" y="2008790"/>
            <a:ext cx="1" cy="22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流程图: 数据 23"/>
          <p:cNvSpPr/>
          <p:nvPr/>
        </p:nvSpPr>
        <p:spPr>
          <a:xfrm>
            <a:off x="3652464" y="1430895"/>
            <a:ext cx="2714461" cy="568271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从文件中读取读取代码的下一个字符</a:t>
            </a:r>
          </a:p>
        </p:txBody>
      </p:sp>
      <p:sp>
        <p:nvSpPr>
          <p:cNvPr id="27" name="流程图: 终止 26"/>
          <p:cNvSpPr/>
          <p:nvPr/>
        </p:nvSpPr>
        <p:spPr>
          <a:xfrm>
            <a:off x="4400748" y="6418746"/>
            <a:ext cx="1104523" cy="425513"/>
          </a:xfrm>
          <a:prstGeom prst="flowChartTermina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28" name="矩形 27"/>
          <p:cNvSpPr/>
          <p:nvPr/>
        </p:nvSpPr>
        <p:spPr>
          <a:xfrm>
            <a:off x="3796605" y="2240319"/>
            <a:ext cx="2358666" cy="908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根据状态转换表转换到相应状态，并决定是否</a:t>
            </a:r>
            <a:r>
              <a:rPr lang="zh-CN" altLang="en-US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超前搜索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4963728" y="3140899"/>
            <a:ext cx="1" cy="2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" name="流程图: 决策 1"/>
          <p:cNvSpPr/>
          <p:nvPr/>
        </p:nvSpPr>
        <p:spPr>
          <a:xfrm>
            <a:off x="3917885" y="3390249"/>
            <a:ext cx="2079057" cy="783028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到达终止状态？</a:t>
            </a:r>
          </a:p>
        </p:txBody>
      </p:sp>
      <p:sp>
        <p:nvSpPr>
          <p:cNvPr id="3" name="矩形 2"/>
          <p:cNvSpPr/>
          <p:nvPr/>
        </p:nvSpPr>
        <p:spPr>
          <a:xfrm>
            <a:off x="4497096" y="4149307"/>
            <a:ext cx="364202" cy="30777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475693" y="3764408"/>
            <a:ext cx="446444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5" name="矩形 34"/>
          <p:cNvSpPr/>
          <p:nvPr/>
        </p:nvSpPr>
        <p:spPr>
          <a:xfrm>
            <a:off x="3523209" y="3395076"/>
            <a:ext cx="36420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33" name="矩形 32"/>
          <p:cNvSpPr/>
          <p:nvPr/>
        </p:nvSpPr>
        <p:spPr>
          <a:xfrm>
            <a:off x="3940747" y="683203"/>
            <a:ext cx="2070386" cy="4255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975941" y="1108272"/>
            <a:ext cx="11623" cy="322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478527" y="1238352"/>
            <a:ext cx="0" cy="25260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478527" y="1238352"/>
            <a:ext cx="14974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5" name="流程图: 决策 44"/>
          <p:cNvSpPr/>
          <p:nvPr/>
        </p:nvSpPr>
        <p:spPr>
          <a:xfrm>
            <a:off x="3917884" y="5360814"/>
            <a:ext cx="2079057" cy="783028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读到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957413" y="4173277"/>
            <a:ext cx="1" cy="36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流程图: 数据 46"/>
          <p:cNvSpPr/>
          <p:nvPr/>
        </p:nvSpPr>
        <p:spPr>
          <a:xfrm>
            <a:off x="3600065" y="4543193"/>
            <a:ext cx="2646947" cy="568271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输出识别的单词与种别码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4957413" y="5111464"/>
            <a:ext cx="1" cy="2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471440" y="5752328"/>
            <a:ext cx="446444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478527" y="3764408"/>
            <a:ext cx="0" cy="197056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矩形 50"/>
          <p:cNvSpPr/>
          <p:nvPr/>
        </p:nvSpPr>
        <p:spPr>
          <a:xfrm>
            <a:off x="3486111" y="5382996"/>
            <a:ext cx="364202" cy="30777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4953010" y="6156619"/>
            <a:ext cx="1" cy="2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3" name="矩形 52"/>
          <p:cNvSpPr/>
          <p:nvPr/>
        </p:nvSpPr>
        <p:spPr>
          <a:xfrm>
            <a:off x="4520577" y="6098192"/>
            <a:ext cx="9038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0F0F0F-D88D-4DD0-BFFA-2C495D46FE6F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5505271" y="6631502"/>
            <a:ext cx="17337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62C1AF-9562-41A4-8BD0-EB9FB0E6253F}"/>
              </a:ext>
            </a:extLst>
          </p:cNvPr>
          <p:cNvCxnSpPr>
            <a:cxnSpLocks/>
          </p:cNvCxnSpPr>
          <p:nvPr/>
        </p:nvCxnSpPr>
        <p:spPr>
          <a:xfrm flipV="1">
            <a:off x="7238991" y="1715031"/>
            <a:ext cx="0" cy="491647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DA48678-38EC-4F39-B75A-BD2F19FAA3B7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6095479" y="1715031"/>
            <a:ext cx="114351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BBBF842-E4F6-4079-8FD4-6236D214EB51}"/>
              </a:ext>
            </a:extLst>
          </p:cNvPr>
          <p:cNvSpPr/>
          <p:nvPr/>
        </p:nvSpPr>
        <p:spPr>
          <a:xfrm>
            <a:off x="6540861" y="1395434"/>
            <a:ext cx="742511" cy="30777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D6FD7B-479D-417A-BC58-60034F33EEAD}"/>
              </a:ext>
            </a:extLst>
          </p:cNvPr>
          <p:cNvSpPr/>
          <p:nvPr/>
        </p:nvSpPr>
        <p:spPr>
          <a:xfrm>
            <a:off x="5014901" y="1956512"/>
            <a:ext cx="10447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读取成功</a:t>
            </a:r>
          </a:p>
        </p:txBody>
      </p:sp>
    </p:spTree>
    <p:extLst>
      <p:ext uri="{BB962C8B-B14F-4D97-AF65-F5344CB8AC3E}">
        <p14:creationId xmlns:p14="http://schemas.microsoft.com/office/powerpoint/2010/main" val="212151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</dc:creator>
  <cp:lastModifiedBy>王 少博</cp:lastModifiedBy>
  <cp:revision>31</cp:revision>
  <dcterms:created xsi:type="dcterms:W3CDTF">2020-05-30T03:07:37Z</dcterms:created>
  <dcterms:modified xsi:type="dcterms:W3CDTF">2020-12-05T13:33:09Z</dcterms:modified>
</cp:coreProperties>
</file>