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sldIdLst>
    <p:sldId id="2647" r:id="rId2"/>
    <p:sldId id="2406" r:id="rId3"/>
    <p:sldId id="2407" r:id="rId4"/>
    <p:sldId id="2409" r:id="rId5"/>
    <p:sldId id="2650" r:id="rId6"/>
    <p:sldId id="2651" r:id="rId7"/>
    <p:sldId id="2648" r:id="rId8"/>
    <p:sldId id="2423" r:id="rId9"/>
    <p:sldId id="2426" r:id="rId10"/>
    <p:sldId id="2649" r:id="rId11"/>
    <p:sldId id="2427" r:id="rId12"/>
    <p:sldId id="2428" r:id="rId13"/>
    <p:sldId id="2432" r:id="rId14"/>
    <p:sldId id="2433" r:id="rId15"/>
    <p:sldId id="2435" r:id="rId16"/>
    <p:sldId id="2471" r:id="rId17"/>
    <p:sldId id="2473" r:id="rId18"/>
    <p:sldId id="2482" r:id="rId19"/>
    <p:sldId id="2493" r:id="rId20"/>
    <p:sldId id="2497" r:id="rId21"/>
  </p:sldIdLst>
  <p:sldSz cx="9144000" cy="6858000" type="screen4x3"/>
  <p:notesSz cx="6858000" cy="9144000"/>
  <p:defaultTextStyle>
    <a:defPPr>
      <a:defRPr lang="zh-CN"/>
    </a:defPPr>
    <a:lvl1pPr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FFE2"/>
    <a:srgbClr val="FF5D5D"/>
    <a:srgbClr val="DB577D"/>
    <a:srgbClr val="FF00FF"/>
    <a:srgbClr val="0000FF"/>
    <a:srgbClr val="E0E8E5"/>
    <a:srgbClr val="8751FF"/>
    <a:srgbClr val="BED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86667" autoAdjust="0"/>
  </p:normalViewPr>
  <p:slideViewPr>
    <p:cSldViewPr>
      <p:cViewPr varScale="1">
        <p:scale>
          <a:sx n="62" d="100"/>
          <a:sy n="62" d="100"/>
        </p:scale>
        <p:origin x="140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B5A7FAF-AC1D-40B4-ABE9-DAADC70C954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1" name="Rectangle 3">
            <a:extLst>
              <a:ext uri="{FF2B5EF4-FFF2-40B4-BE49-F238E27FC236}">
                <a16:creationId xmlns:a16="http://schemas.microsoft.com/office/drawing/2014/main" id="{01A32057-71EA-4AFD-92AD-2ED43E29CE7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9B18A9BA-67CC-438D-BC80-0630D3C9C4F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167749A6-C4EE-495C-9611-F88BB5ABBA04}"/>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07D52501-B624-428D-AA65-CC300A9DD23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5" name="Rectangle 7">
            <a:extLst>
              <a:ext uri="{FF2B5EF4-FFF2-40B4-BE49-F238E27FC236}">
                <a16:creationId xmlns:a16="http://schemas.microsoft.com/office/drawing/2014/main" id="{7039740D-766F-4464-B598-E67558CE08B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6417EEEA-B3CE-490D-AE56-4F60ACA8604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6A57518E-E0BD-49B5-B350-AFCF80682633}"/>
              </a:ext>
            </a:extLst>
          </p:cNvPr>
          <p:cNvSpPr>
            <a:spLocks noGrp="1" noRot="1" noChangeAspect="1" noTextEdit="1"/>
          </p:cNvSpPr>
          <p:nvPr>
            <p:ph type="sldImg"/>
          </p:nvPr>
        </p:nvSpPr>
        <p:spPr>
          <a:ln/>
        </p:spPr>
      </p:sp>
      <p:sp>
        <p:nvSpPr>
          <p:cNvPr id="7171" name="备注占位符 2">
            <a:extLst>
              <a:ext uri="{FF2B5EF4-FFF2-40B4-BE49-F238E27FC236}">
                <a16:creationId xmlns:a16="http://schemas.microsoft.com/office/drawing/2014/main" id="{E1CF9B3D-52CD-48E4-9027-C3EA297F11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2" name="灯片编号占位符 3">
            <a:extLst>
              <a:ext uri="{FF2B5EF4-FFF2-40B4-BE49-F238E27FC236}">
                <a16:creationId xmlns:a16="http://schemas.microsoft.com/office/drawing/2014/main" id="{FD6F2C1E-7FF4-4D69-A29A-918F9D7990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C731F10-0B1E-49E9-AB87-6529563E5C9E}" type="slidenum">
              <a:rPr lang="en-US" altLang="zh-CN"/>
              <a:pPr>
                <a:spcBef>
                  <a:spcPct val="0"/>
                </a:spcBef>
              </a:pPr>
              <a:t>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05579E60-B3BD-4349-905B-0B2E183D34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D1DFEE5-5AA5-4BE6-898E-B0B452B7A799}" type="slidenum">
              <a:rPr lang="en-US" altLang="zh-CN">
                <a:solidFill>
                  <a:srgbClr val="000000"/>
                </a:solidFill>
              </a:rPr>
              <a:pPr>
                <a:spcBef>
                  <a:spcPct val="0"/>
                </a:spcBef>
              </a:pPr>
              <a:t>7</a:t>
            </a:fld>
            <a:endParaRPr lang="en-US" altLang="zh-CN">
              <a:solidFill>
                <a:srgbClr val="000000"/>
              </a:solidFill>
            </a:endParaRPr>
          </a:p>
        </p:txBody>
      </p:sp>
      <p:sp>
        <p:nvSpPr>
          <p:cNvPr id="12291" name="Rectangle 2">
            <a:extLst>
              <a:ext uri="{FF2B5EF4-FFF2-40B4-BE49-F238E27FC236}">
                <a16:creationId xmlns:a16="http://schemas.microsoft.com/office/drawing/2014/main" id="{CA56DA3E-256C-4F43-B1E0-F1AE4483DF82}"/>
              </a:ext>
            </a:extLst>
          </p:cNvPr>
          <p:cNvSpPr>
            <a:spLocks noChangeArrowheads="1" noTextEdit="1"/>
          </p:cNvSpPr>
          <p:nvPr>
            <p:ph type="sldImg"/>
          </p:nvPr>
        </p:nvSpPr>
        <p:spPr>
          <a:ln/>
        </p:spPr>
      </p:sp>
      <p:sp>
        <p:nvSpPr>
          <p:cNvPr id="12292" name="Rectangle 3">
            <a:extLst>
              <a:ext uri="{FF2B5EF4-FFF2-40B4-BE49-F238E27FC236}">
                <a16:creationId xmlns:a16="http://schemas.microsoft.com/office/drawing/2014/main" id="{2676B9BB-8D5B-4F10-B32F-3407DE6FB7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5EB6142-CC4E-43A4-B5DE-C07DFA5D53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BC9BD70-508C-40DF-A067-9ADCFCD56D3B}" type="slidenum">
              <a:rPr lang="en-US" altLang="zh-CN"/>
              <a:pPr>
                <a:spcBef>
                  <a:spcPct val="0"/>
                </a:spcBef>
              </a:pPr>
              <a:t>8</a:t>
            </a:fld>
            <a:endParaRPr lang="en-US" altLang="zh-CN"/>
          </a:p>
        </p:txBody>
      </p:sp>
      <p:sp>
        <p:nvSpPr>
          <p:cNvPr id="14339" name="Rectangle 2">
            <a:extLst>
              <a:ext uri="{FF2B5EF4-FFF2-40B4-BE49-F238E27FC236}">
                <a16:creationId xmlns:a16="http://schemas.microsoft.com/office/drawing/2014/main" id="{103DA1F2-3E25-4445-BBFF-FC33080F429A}"/>
              </a:ext>
            </a:extLst>
          </p:cNvPr>
          <p:cNvSpPr>
            <a:spLocks noChangeArrowheads="1" noTextEdit="1"/>
          </p:cNvSpPr>
          <p:nvPr>
            <p:ph type="sldImg"/>
          </p:nvPr>
        </p:nvSpPr>
        <p:spPr>
          <a:ln/>
        </p:spPr>
      </p:sp>
      <p:sp>
        <p:nvSpPr>
          <p:cNvPr id="14340" name="Rectangle 3">
            <a:extLst>
              <a:ext uri="{FF2B5EF4-FFF2-40B4-BE49-F238E27FC236}">
                <a16:creationId xmlns:a16="http://schemas.microsoft.com/office/drawing/2014/main" id="{572D45E0-DF93-42ED-BFAA-C9548EF471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0DA5D2D6-BA01-4304-8F74-9782D9D18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0BE4A59-8A22-4FBC-AF82-5F329C7A2814}" type="slidenum">
              <a:rPr lang="en-US" altLang="zh-CN"/>
              <a:pPr>
                <a:spcBef>
                  <a:spcPct val="0"/>
                </a:spcBef>
              </a:pPr>
              <a:t>9</a:t>
            </a:fld>
            <a:endParaRPr lang="en-US" altLang="zh-CN"/>
          </a:p>
        </p:txBody>
      </p:sp>
      <p:sp>
        <p:nvSpPr>
          <p:cNvPr id="16387" name="Rectangle 2">
            <a:extLst>
              <a:ext uri="{FF2B5EF4-FFF2-40B4-BE49-F238E27FC236}">
                <a16:creationId xmlns:a16="http://schemas.microsoft.com/office/drawing/2014/main" id="{8A67B22A-9C9C-4C53-A07B-E5F8992B1824}"/>
              </a:ext>
            </a:extLst>
          </p:cNvPr>
          <p:cNvSpPr>
            <a:spLocks noChangeArrowheads="1" noTextEdit="1"/>
          </p:cNvSpPr>
          <p:nvPr>
            <p:ph type="sldImg"/>
          </p:nvPr>
        </p:nvSpPr>
        <p:spPr>
          <a:ln/>
        </p:spPr>
      </p:sp>
      <p:sp>
        <p:nvSpPr>
          <p:cNvPr id="16388" name="Rectangle 3">
            <a:extLst>
              <a:ext uri="{FF2B5EF4-FFF2-40B4-BE49-F238E27FC236}">
                <a16:creationId xmlns:a16="http://schemas.microsoft.com/office/drawing/2014/main" id="{77672558-71F1-4530-BB63-53D73E8CC1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0F79F77-E0BD-4AA3-A5DF-7B78623F49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86E8BB2-CC0E-4AB5-8A36-AE45292A4678}" type="slidenum">
              <a:rPr lang="en-US" altLang="zh-CN"/>
              <a:pPr>
                <a:spcBef>
                  <a:spcPct val="0"/>
                </a:spcBef>
              </a:pPr>
              <a:t>10</a:t>
            </a:fld>
            <a:endParaRPr lang="en-US" altLang="zh-CN"/>
          </a:p>
        </p:txBody>
      </p:sp>
      <p:sp>
        <p:nvSpPr>
          <p:cNvPr id="18435" name="Rectangle 2">
            <a:extLst>
              <a:ext uri="{FF2B5EF4-FFF2-40B4-BE49-F238E27FC236}">
                <a16:creationId xmlns:a16="http://schemas.microsoft.com/office/drawing/2014/main" id="{9C082CA9-8AC8-469C-8C88-AFBC9D0A4B9B}"/>
              </a:ext>
            </a:extLst>
          </p:cNvPr>
          <p:cNvSpPr>
            <a:spLocks noChangeArrowheads="1" noTextEdit="1"/>
          </p:cNvSpPr>
          <p:nvPr>
            <p:ph type="sldImg"/>
          </p:nvPr>
        </p:nvSpPr>
        <p:spPr>
          <a:ln/>
        </p:spPr>
      </p:sp>
      <p:sp>
        <p:nvSpPr>
          <p:cNvPr id="18436" name="Rectangle 3">
            <a:extLst>
              <a:ext uri="{FF2B5EF4-FFF2-40B4-BE49-F238E27FC236}">
                <a16:creationId xmlns:a16="http://schemas.microsoft.com/office/drawing/2014/main" id="{07D77F79-0C59-4083-BDB6-06A44B9C5A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003D560-965C-4F62-BD1A-8A7D280E1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6D95AF3-8B10-4AD8-BF5D-D307F1569555}" type="slidenum">
              <a:rPr lang="en-US" altLang="zh-CN"/>
              <a:pPr>
                <a:spcBef>
                  <a:spcPct val="0"/>
                </a:spcBef>
              </a:pPr>
              <a:t>11</a:t>
            </a:fld>
            <a:endParaRPr lang="en-US" altLang="zh-CN"/>
          </a:p>
        </p:txBody>
      </p:sp>
      <p:sp>
        <p:nvSpPr>
          <p:cNvPr id="20483" name="Rectangle 2">
            <a:extLst>
              <a:ext uri="{FF2B5EF4-FFF2-40B4-BE49-F238E27FC236}">
                <a16:creationId xmlns:a16="http://schemas.microsoft.com/office/drawing/2014/main" id="{FD99ED7E-46DA-4A7C-815E-B3BAB5CF5526}"/>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AD6DD859-0922-4FA0-9F0A-2FADEF230E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37981CC-AFC9-486D-A0CD-B4F4C0A69F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058D9C6-D159-4A6D-9144-738C428FB798}" type="slidenum">
              <a:rPr lang="en-US" altLang="zh-CN"/>
              <a:pPr>
                <a:spcBef>
                  <a:spcPct val="0"/>
                </a:spcBef>
              </a:pPr>
              <a:t>20</a:t>
            </a:fld>
            <a:endParaRPr lang="en-US" altLang="zh-CN"/>
          </a:p>
        </p:txBody>
      </p:sp>
      <p:sp>
        <p:nvSpPr>
          <p:cNvPr id="30723" name="Rectangle 2">
            <a:extLst>
              <a:ext uri="{FF2B5EF4-FFF2-40B4-BE49-F238E27FC236}">
                <a16:creationId xmlns:a16="http://schemas.microsoft.com/office/drawing/2014/main" id="{C69F2B39-4E1E-4D58-858B-5C8442F96246}"/>
              </a:ext>
            </a:extLst>
          </p:cNvPr>
          <p:cNvSpPr>
            <a:spLocks noChangeArrowheads="1" noTextEdit="1"/>
          </p:cNvSpPr>
          <p:nvPr>
            <p:ph type="sldImg"/>
          </p:nvPr>
        </p:nvSpPr>
        <p:spPr>
          <a:ln/>
        </p:spPr>
      </p:sp>
      <p:sp>
        <p:nvSpPr>
          <p:cNvPr id="30724" name="Rectangle 3">
            <a:extLst>
              <a:ext uri="{FF2B5EF4-FFF2-40B4-BE49-F238E27FC236}">
                <a16:creationId xmlns:a16="http://schemas.microsoft.com/office/drawing/2014/main" id="{7DE49A6C-EF57-4116-8539-9562F3E5E5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C73F225-4A19-4406-A1B9-02937147159C}"/>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3B8F052D-493E-443E-8E30-98321BD02B48}"/>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6850B1AE-A0A4-4D61-93DD-D8F4D0616F9A}"/>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9911597F-F615-4378-8BB7-73005DBEBD6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D3E63BF1-668D-4748-8BE6-69403A211274}"/>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B8D9203B-1277-4469-97DF-00C696D30D1D}"/>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2D96AF80-4544-4E05-94A7-301B4CFFAFBC}"/>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2A5AE335-BA11-4845-822D-85EB25FD156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2C3B674E-055B-4BF4-8DB2-5C0139AB7F27}"/>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62C6B060-31A3-4CBB-9067-51807E77B79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0136B95F-AD9C-4082-A790-7847BA12E11D}"/>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2AED092E-AFFC-415E-90D6-D22A691FE3BE}"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E4E6D190-CF43-4AC7-BF12-8BAF577A0D6C}"/>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3CC36A10-9C88-4D73-944F-B1F024B7CC98}"/>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CFBC9842-8D5C-4412-A6E1-E24048A3FDE8}" type="slidenum">
              <a:rPr lang="zh-CN" altLang="en-US"/>
              <a:pPr/>
              <a:t>‹#›</a:t>
            </a:fld>
            <a:endParaRPr lang="en-US" altLang="zh-CN"/>
          </a:p>
        </p:txBody>
      </p:sp>
    </p:spTree>
    <p:extLst>
      <p:ext uri="{BB962C8B-B14F-4D97-AF65-F5344CB8AC3E}">
        <p14:creationId xmlns:p14="http://schemas.microsoft.com/office/powerpoint/2010/main" val="41473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8630E437-055E-4BC1-BB87-794FB1D187A3}"/>
              </a:ext>
            </a:extLst>
          </p:cNvPr>
          <p:cNvSpPr>
            <a:spLocks noGrp="1" noChangeArrowheads="1"/>
          </p:cNvSpPr>
          <p:nvPr>
            <p:ph type="dt" sz="half" idx="10"/>
          </p:nvPr>
        </p:nvSpPr>
        <p:spPr>
          <a:ln/>
        </p:spPr>
        <p:txBody>
          <a:bodyPr/>
          <a:lstStyle>
            <a:lvl1pPr>
              <a:defRPr/>
            </a:lvl1pPr>
          </a:lstStyle>
          <a:p>
            <a:pPr>
              <a:defRPr/>
            </a:pPr>
            <a:fld id="{E0F2878B-CF70-4DA4-BBBE-3FF88590C0D3}"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E162D667-77A8-450E-AF1C-C481AF3F98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10F7458-688E-45D8-A674-124D29DFD96A}"/>
              </a:ext>
            </a:extLst>
          </p:cNvPr>
          <p:cNvSpPr>
            <a:spLocks noGrp="1" noChangeArrowheads="1"/>
          </p:cNvSpPr>
          <p:nvPr>
            <p:ph type="sldNum" sz="quarter" idx="12"/>
          </p:nvPr>
        </p:nvSpPr>
        <p:spPr>
          <a:ln/>
        </p:spPr>
        <p:txBody>
          <a:bodyPr/>
          <a:lstStyle>
            <a:lvl1pPr>
              <a:defRPr/>
            </a:lvl1pPr>
          </a:lstStyle>
          <a:p>
            <a:fld id="{8170CD0F-77BA-4A96-88A2-8F16099DDE4A}" type="slidenum">
              <a:rPr lang="zh-CN" altLang="en-US"/>
              <a:pPr/>
              <a:t>‹#›</a:t>
            </a:fld>
            <a:endParaRPr lang="en-US" altLang="zh-CN"/>
          </a:p>
        </p:txBody>
      </p:sp>
    </p:spTree>
    <p:extLst>
      <p:ext uri="{BB962C8B-B14F-4D97-AF65-F5344CB8AC3E}">
        <p14:creationId xmlns:p14="http://schemas.microsoft.com/office/powerpoint/2010/main" val="333724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01A25829-B958-4490-800C-DBB02D6BD09E}"/>
              </a:ext>
            </a:extLst>
          </p:cNvPr>
          <p:cNvSpPr>
            <a:spLocks noGrp="1" noChangeArrowheads="1"/>
          </p:cNvSpPr>
          <p:nvPr>
            <p:ph type="dt" sz="half" idx="10"/>
          </p:nvPr>
        </p:nvSpPr>
        <p:spPr>
          <a:ln/>
        </p:spPr>
        <p:txBody>
          <a:bodyPr/>
          <a:lstStyle>
            <a:lvl1pPr>
              <a:defRPr/>
            </a:lvl1pPr>
          </a:lstStyle>
          <a:p>
            <a:pPr>
              <a:defRPr/>
            </a:pPr>
            <a:fld id="{080D51F3-20A5-4B7B-9E4F-2C945DADF3C9}"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BBD6452D-FCDF-48A6-8311-C2CEA1FD17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B728AFB-C2EF-4139-A02A-091A8A2B6EDE}"/>
              </a:ext>
            </a:extLst>
          </p:cNvPr>
          <p:cNvSpPr>
            <a:spLocks noGrp="1" noChangeArrowheads="1"/>
          </p:cNvSpPr>
          <p:nvPr>
            <p:ph type="sldNum" sz="quarter" idx="12"/>
          </p:nvPr>
        </p:nvSpPr>
        <p:spPr>
          <a:ln/>
        </p:spPr>
        <p:txBody>
          <a:bodyPr/>
          <a:lstStyle>
            <a:lvl1pPr>
              <a:defRPr/>
            </a:lvl1pPr>
          </a:lstStyle>
          <a:p>
            <a:fld id="{742F7215-9A67-4403-9884-D6AD8A2857AF}" type="slidenum">
              <a:rPr lang="zh-CN" altLang="en-US"/>
              <a:pPr/>
              <a:t>‹#›</a:t>
            </a:fld>
            <a:endParaRPr lang="en-US" altLang="zh-CN"/>
          </a:p>
        </p:txBody>
      </p:sp>
    </p:spTree>
    <p:extLst>
      <p:ext uri="{BB962C8B-B14F-4D97-AF65-F5344CB8AC3E}">
        <p14:creationId xmlns:p14="http://schemas.microsoft.com/office/powerpoint/2010/main" val="3259202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E506C2B5-D53C-4272-BB03-D9E3593C87C5}"/>
              </a:ext>
            </a:extLst>
          </p:cNvPr>
          <p:cNvSpPr>
            <a:spLocks noGrp="1" noChangeArrowheads="1"/>
          </p:cNvSpPr>
          <p:nvPr>
            <p:ph type="dt" sz="half" idx="10"/>
          </p:nvPr>
        </p:nvSpPr>
        <p:spPr>
          <a:ln/>
        </p:spPr>
        <p:txBody>
          <a:bodyPr/>
          <a:lstStyle>
            <a:lvl1pPr>
              <a:defRPr/>
            </a:lvl1pPr>
          </a:lstStyle>
          <a:p>
            <a:pPr>
              <a:defRPr/>
            </a:pPr>
            <a:fld id="{004953D0-FAA9-47EF-8D99-7F6870AC89CC}"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1A967DE3-3456-4376-A2A0-53769AE420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BA86FFB-5D27-4FD7-A0B7-FBA7CEE85856}"/>
              </a:ext>
            </a:extLst>
          </p:cNvPr>
          <p:cNvSpPr>
            <a:spLocks noGrp="1" noChangeArrowheads="1"/>
          </p:cNvSpPr>
          <p:nvPr>
            <p:ph type="sldNum" sz="quarter" idx="12"/>
          </p:nvPr>
        </p:nvSpPr>
        <p:spPr>
          <a:ln/>
        </p:spPr>
        <p:txBody>
          <a:bodyPr/>
          <a:lstStyle>
            <a:lvl1pPr>
              <a:defRPr/>
            </a:lvl1pPr>
          </a:lstStyle>
          <a:p>
            <a:fld id="{2617292E-B910-4C7E-81AC-E95FBFCE8D16}" type="slidenum">
              <a:rPr lang="zh-CN" altLang="en-US"/>
              <a:pPr/>
              <a:t>‹#›</a:t>
            </a:fld>
            <a:endParaRPr lang="en-US" altLang="zh-CN"/>
          </a:p>
        </p:txBody>
      </p:sp>
    </p:spTree>
    <p:extLst>
      <p:ext uri="{BB962C8B-B14F-4D97-AF65-F5344CB8AC3E}">
        <p14:creationId xmlns:p14="http://schemas.microsoft.com/office/powerpoint/2010/main" val="237316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C708821D-6122-4321-9049-18E5E560140D}"/>
              </a:ext>
            </a:extLst>
          </p:cNvPr>
          <p:cNvSpPr>
            <a:spLocks noGrp="1" noChangeArrowheads="1"/>
          </p:cNvSpPr>
          <p:nvPr>
            <p:ph type="dt" sz="half" idx="10"/>
          </p:nvPr>
        </p:nvSpPr>
        <p:spPr>
          <a:ln/>
        </p:spPr>
        <p:txBody>
          <a:bodyPr/>
          <a:lstStyle>
            <a:lvl1pPr>
              <a:defRPr/>
            </a:lvl1pPr>
          </a:lstStyle>
          <a:p>
            <a:pPr>
              <a:defRPr/>
            </a:pPr>
            <a:fld id="{E0AE5CDD-FEEC-4884-A0EB-03C3B9A02598}"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F21AE4FA-BAA1-4395-8E22-1E92CB95C3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CCFE064-4C23-4CFC-978F-510338C29A12}"/>
              </a:ext>
            </a:extLst>
          </p:cNvPr>
          <p:cNvSpPr>
            <a:spLocks noGrp="1" noChangeArrowheads="1"/>
          </p:cNvSpPr>
          <p:nvPr>
            <p:ph type="sldNum" sz="quarter" idx="12"/>
          </p:nvPr>
        </p:nvSpPr>
        <p:spPr>
          <a:ln/>
        </p:spPr>
        <p:txBody>
          <a:bodyPr/>
          <a:lstStyle>
            <a:lvl1pPr>
              <a:defRPr/>
            </a:lvl1pPr>
          </a:lstStyle>
          <a:p>
            <a:fld id="{179098DA-2AE4-4B83-8710-95ABD9FCCDDE}" type="slidenum">
              <a:rPr lang="zh-CN" altLang="en-US"/>
              <a:pPr/>
              <a:t>‹#›</a:t>
            </a:fld>
            <a:endParaRPr lang="en-US" altLang="zh-CN"/>
          </a:p>
        </p:txBody>
      </p:sp>
    </p:spTree>
    <p:extLst>
      <p:ext uri="{BB962C8B-B14F-4D97-AF65-F5344CB8AC3E}">
        <p14:creationId xmlns:p14="http://schemas.microsoft.com/office/powerpoint/2010/main" val="39269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6D832700-59E5-4FD5-9B61-AF5F3AB795EF}"/>
              </a:ext>
            </a:extLst>
          </p:cNvPr>
          <p:cNvSpPr>
            <a:spLocks noGrp="1" noChangeArrowheads="1"/>
          </p:cNvSpPr>
          <p:nvPr>
            <p:ph type="dt" sz="half" idx="10"/>
          </p:nvPr>
        </p:nvSpPr>
        <p:spPr>
          <a:ln/>
        </p:spPr>
        <p:txBody>
          <a:bodyPr/>
          <a:lstStyle>
            <a:lvl1pPr>
              <a:defRPr/>
            </a:lvl1pPr>
          </a:lstStyle>
          <a:p>
            <a:pPr>
              <a:defRPr/>
            </a:pPr>
            <a:fld id="{971C9346-2DF0-447A-83B8-CA4C0D7AC996}"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736D5831-AABA-43CF-B011-C17622C194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11AE518-319C-4755-BAAC-AD40ECAD4CD7}"/>
              </a:ext>
            </a:extLst>
          </p:cNvPr>
          <p:cNvSpPr>
            <a:spLocks noGrp="1" noChangeArrowheads="1"/>
          </p:cNvSpPr>
          <p:nvPr>
            <p:ph type="sldNum" sz="quarter" idx="12"/>
          </p:nvPr>
        </p:nvSpPr>
        <p:spPr>
          <a:ln/>
        </p:spPr>
        <p:txBody>
          <a:bodyPr/>
          <a:lstStyle>
            <a:lvl1pPr>
              <a:defRPr/>
            </a:lvl1pPr>
          </a:lstStyle>
          <a:p>
            <a:fld id="{4DBCF249-E146-4054-B092-DD5B9CE47598}" type="slidenum">
              <a:rPr lang="zh-CN" altLang="en-US"/>
              <a:pPr/>
              <a:t>‹#›</a:t>
            </a:fld>
            <a:endParaRPr lang="en-US" altLang="zh-CN"/>
          </a:p>
        </p:txBody>
      </p:sp>
    </p:spTree>
    <p:extLst>
      <p:ext uri="{BB962C8B-B14F-4D97-AF65-F5344CB8AC3E}">
        <p14:creationId xmlns:p14="http://schemas.microsoft.com/office/powerpoint/2010/main" val="3112006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BCF9279-8E3A-4F1B-B09A-681D49841337}"/>
              </a:ext>
            </a:extLst>
          </p:cNvPr>
          <p:cNvSpPr>
            <a:spLocks noGrp="1" noChangeArrowheads="1"/>
          </p:cNvSpPr>
          <p:nvPr>
            <p:ph type="dt" sz="half" idx="10"/>
          </p:nvPr>
        </p:nvSpPr>
        <p:spPr>
          <a:ln/>
        </p:spPr>
        <p:txBody>
          <a:bodyPr/>
          <a:lstStyle>
            <a:lvl1pPr>
              <a:defRPr/>
            </a:lvl1pPr>
          </a:lstStyle>
          <a:p>
            <a:pPr>
              <a:defRPr/>
            </a:pPr>
            <a:fld id="{7DF2EA5E-64AC-4566-A510-712ABD138A4C}"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4841562E-086A-4219-944E-BD52B426CD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8CE87A07-16DC-400D-BAFF-DF93C1DB814D}"/>
              </a:ext>
            </a:extLst>
          </p:cNvPr>
          <p:cNvSpPr>
            <a:spLocks noGrp="1" noChangeArrowheads="1"/>
          </p:cNvSpPr>
          <p:nvPr>
            <p:ph type="sldNum" sz="quarter" idx="12"/>
          </p:nvPr>
        </p:nvSpPr>
        <p:spPr>
          <a:ln/>
        </p:spPr>
        <p:txBody>
          <a:bodyPr/>
          <a:lstStyle>
            <a:lvl1pPr>
              <a:defRPr/>
            </a:lvl1pPr>
          </a:lstStyle>
          <a:p>
            <a:fld id="{AF13A721-A49C-4EA7-B581-6B763C799FFA}" type="slidenum">
              <a:rPr lang="zh-CN" altLang="en-US"/>
              <a:pPr/>
              <a:t>‹#›</a:t>
            </a:fld>
            <a:endParaRPr lang="en-US" altLang="zh-CN"/>
          </a:p>
        </p:txBody>
      </p:sp>
    </p:spTree>
    <p:extLst>
      <p:ext uri="{BB962C8B-B14F-4D97-AF65-F5344CB8AC3E}">
        <p14:creationId xmlns:p14="http://schemas.microsoft.com/office/powerpoint/2010/main" val="286705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0A2EAA1A-2CDA-40E8-BD17-F9BDC7F40585}"/>
              </a:ext>
            </a:extLst>
          </p:cNvPr>
          <p:cNvSpPr>
            <a:spLocks noGrp="1" noChangeArrowheads="1"/>
          </p:cNvSpPr>
          <p:nvPr>
            <p:ph type="dt" sz="half" idx="10"/>
          </p:nvPr>
        </p:nvSpPr>
        <p:spPr>
          <a:ln/>
        </p:spPr>
        <p:txBody>
          <a:bodyPr/>
          <a:lstStyle>
            <a:lvl1pPr>
              <a:defRPr/>
            </a:lvl1pPr>
          </a:lstStyle>
          <a:p>
            <a:pPr>
              <a:defRPr/>
            </a:pPr>
            <a:fld id="{EE3EC767-2F2D-4D6C-90C5-49C0C9D65258}"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B29AFC1F-606B-4AD8-8CD9-38F3CA0544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F825698B-68AD-4F02-9956-62A1F248B2B8}"/>
              </a:ext>
            </a:extLst>
          </p:cNvPr>
          <p:cNvSpPr>
            <a:spLocks noGrp="1" noChangeArrowheads="1"/>
          </p:cNvSpPr>
          <p:nvPr>
            <p:ph type="sldNum" sz="quarter" idx="12"/>
          </p:nvPr>
        </p:nvSpPr>
        <p:spPr>
          <a:ln/>
        </p:spPr>
        <p:txBody>
          <a:bodyPr/>
          <a:lstStyle>
            <a:lvl1pPr>
              <a:defRPr/>
            </a:lvl1pPr>
          </a:lstStyle>
          <a:p>
            <a:fld id="{5C9A76D4-B1F6-42DA-8C60-6A6DD5811A8E}" type="slidenum">
              <a:rPr lang="zh-CN" altLang="en-US"/>
              <a:pPr/>
              <a:t>‹#›</a:t>
            </a:fld>
            <a:endParaRPr lang="en-US" altLang="zh-CN"/>
          </a:p>
        </p:txBody>
      </p:sp>
    </p:spTree>
    <p:extLst>
      <p:ext uri="{BB962C8B-B14F-4D97-AF65-F5344CB8AC3E}">
        <p14:creationId xmlns:p14="http://schemas.microsoft.com/office/powerpoint/2010/main" val="370181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CD537C5-E220-4744-9A9C-E1640914678B}"/>
              </a:ext>
            </a:extLst>
          </p:cNvPr>
          <p:cNvSpPr>
            <a:spLocks noGrp="1" noChangeArrowheads="1"/>
          </p:cNvSpPr>
          <p:nvPr>
            <p:ph type="dt" sz="half" idx="10"/>
          </p:nvPr>
        </p:nvSpPr>
        <p:spPr>
          <a:ln/>
        </p:spPr>
        <p:txBody>
          <a:bodyPr/>
          <a:lstStyle>
            <a:lvl1pPr>
              <a:defRPr/>
            </a:lvl1pPr>
          </a:lstStyle>
          <a:p>
            <a:pPr>
              <a:defRPr/>
            </a:pPr>
            <a:fld id="{44669BBC-0818-4234-916C-D640D4259C63}"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FBCA7DD2-5102-41EA-959D-AF151E610F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4EB9902F-907F-4413-BCB2-7E1B1B9584A0}"/>
              </a:ext>
            </a:extLst>
          </p:cNvPr>
          <p:cNvSpPr>
            <a:spLocks noGrp="1" noChangeArrowheads="1"/>
          </p:cNvSpPr>
          <p:nvPr>
            <p:ph type="sldNum" sz="quarter" idx="12"/>
          </p:nvPr>
        </p:nvSpPr>
        <p:spPr>
          <a:ln/>
        </p:spPr>
        <p:txBody>
          <a:bodyPr/>
          <a:lstStyle>
            <a:lvl1pPr>
              <a:defRPr/>
            </a:lvl1pPr>
          </a:lstStyle>
          <a:p>
            <a:fld id="{80EE40E6-15AD-4832-9554-EC509C968C5F}" type="slidenum">
              <a:rPr lang="zh-CN" altLang="en-US"/>
              <a:pPr/>
              <a:t>‹#›</a:t>
            </a:fld>
            <a:endParaRPr lang="en-US" altLang="zh-CN"/>
          </a:p>
        </p:txBody>
      </p:sp>
    </p:spTree>
    <p:extLst>
      <p:ext uri="{BB962C8B-B14F-4D97-AF65-F5344CB8AC3E}">
        <p14:creationId xmlns:p14="http://schemas.microsoft.com/office/powerpoint/2010/main" val="271740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DFC029F-5365-4755-9029-5EB89E28F46B}"/>
              </a:ext>
            </a:extLst>
          </p:cNvPr>
          <p:cNvSpPr>
            <a:spLocks noGrp="1" noChangeArrowheads="1"/>
          </p:cNvSpPr>
          <p:nvPr>
            <p:ph type="dt" sz="half" idx="10"/>
          </p:nvPr>
        </p:nvSpPr>
        <p:spPr>
          <a:ln/>
        </p:spPr>
        <p:txBody>
          <a:bodyPr/>
          <a:lstStyle>
            <a:lvl1pPr>
              <a:defRPr/>
            </a:lvl1pPr>
          </a:lstStyle>
          <a:p>
            <a:pPr>
              <a:defRPr/>
            </a:pPr>
            <a:fld id="{E45EAE4A-AC2B-4ADC-8B9B-7ABDA7A0F429}"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8ED8F1BD-FCF1-46D7-8173-CB3C313487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753F5CB-0BE8-460F-A65E-90AB5FD2AF50}"/>
              </a:ext>
            </a:extLst>
          </p:cNvPr>
          <p:cNvSpPr>
            <a:spLocks noGrp="1" noChangeArrowheads="1"/>
          </p:cNvSpPr>
          <p:nvPr>
            <p:ph type="sldNum" sz="quarter" idx="12"/>
          </p:nvPr>
        </p:nvSpPr>
        <p:spPr>
          <a:ln/>
        </p:spPr>
        <p:txBody>
          <a:bodyPr/>
          <a:lstStyle>
            <a:lvl1pPr>
              <a:defRPr/>
            </a:lvl1pPr>
          </a:lstStyle>
          <a:p>
            <a:fld id="{8257922B-0FB0-4579-909E-A44A4CBD2CA8}" type="slidenum">
              <a:rPr lang="zh-CN" altLang="en-US"/>
              <a:pPr/>
              <a:t>‹#›</a:t>
            </a:fld>
            <a:endParaRPr lang="en-US" altLang="zh-CN"/>
          </a:p>
        </p:txBody>
      </p:sp>
    </p:spTree>
    <p:extLst>
      <p:ext uri="{BB962C8B-B14F-4D97-AF65-F5344CB8AC3E}">
        <p14:creationId xmlns:p14="http://schemas.microsoft.com/office/powerpoint/2010/main" val="210241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3274FF02-A31E-431D-B402-49232F0F1BF6}"/>
              </a:ext>
            </a:extLst>
          </p:cNvPr>
          <p:cNvSpPr>
            <a:spLocks noGrp="1" noChangeArrowheads="1"/>
          </p:cNvSpPr>
          <p:nvPr>
            <p:ph type="dt" sz="half" idx="10"/>
          </p:nvPr>
        </p:nvSpPr>
        <p:spPr>
          <a:ln/>
        </p:spPr>
        <p:txBody>
          <a:bodyPr/>
          <a:lstStyle>
            <a:lvl1pPr>
              <a:defRPr/>
            </a:lvl1pPr>
          </a:lstStyle>
          <a:p>
            <a:pPr>
              <a:defRPr/>
            </a:pPr>
            <a:fld id="{B3303A4D-1D0A-4E83-A74B-5D3C43DCD4FE}"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0C2E8006-AC00-4A30-BF1B-A89099F6BD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0437421-2645-4C30-A834-AB8C737F4C82}"/>
              </a:ext>
            </a:extLst>
          </p:cNvPr>
          <p:cNvSpPr>
            <a:spLocks noGrp="1" noChangeArrowheads="1"/>
          </p:cNvSpPr>
          <p:nvPr>
            <p:ph type="sldNum" sz="quarter" idx="12"/>
          </p:nvPr>
        </p:nvSpPr>
        <p:spPr>
          <a:ln/>
        </p:spPr>
        <p:txBody>
          <a:bodyPr/>
          <a:lstStyle>
            <a:lvl1pPr>
              <a:defRPr/>
            </a:lvl1pPr>
          </a:lstStyle>
          <a:p>
            <a:fld id="{C36DB732-8B0D-4A02-9800-84D01C38EB0C}" type="slidenum">
              <a:rPr lang="zh-CN" altLang="en-US"/>
              <a:pPr/>
              <a:t>‹#›</a:t>
            </a:fld>
            <a:endParaRPr lang="en-US" altLang="zh-CN"/>
          </a:p>
        </p:txBody>
      </p:sp>
    </p:spTree>
    <p:extLst>
      <p:ext uri="{BB962C8B-B14F-4D97-AF65-F5344CB8AC3E}">
        <p14:creationId xmlns:p14="http://schemas.microsoft.com/office/powerpoint/2010/main" val="334407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A3DCC01-6939-4402-906F-F9E075D305BD}"/>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3">
            <a:extLst>
              <a:ext uri="{FF2B5EF4-FFF2-40B4-BE49-F238E27FC236}">
                <a16:creationId xmlns:a16="http://schemas.microsoft.com/office/drawing/2014/main" id="{FB98B0BF-80D9-402C-9D34-79CF76C0365B}"/>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4">
            <a:extLst>
              <a:ext uri="{FF2B5EF4-FFF2-40B4-BE49-F238E27FC236}">
                <a16:creationId xmlns:a16="http://schemas.microsoft.com/office/drawing/2014/main" id="{DC450ACC-0F70-4E8A-B01F-9B8F5DEFFA9A}"/>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9" name="Rectangle 5">
            <a:extLst>
              <a:ext uri="{FF2B5EF4-FFF2-40B4-BE49-F238E27FC236}">
                <a16:creationId xmlns:a16="http://schemas.microsoft.com/office/drawing/2014/main" id="{95C30020-14DD-4836-ABEF-ED5AA366239A}"/>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0" name="Rectangle 6">
            <a:extLst>
              <a:ext uri="{FF2B5EF4-FFF2-40B4-BE49-F238E27FC236}">
                <a16:creationId xmlns:a16="http://schemas.microsoft.com/office/drawing/2014/main" id="{DD916AAC-3923-4702-A5FC-BC5138B73127}"/>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1" name="Rectangle 7">
            <a:extLst>
              <a:ext uri="{FF2B5EF4-FFF2-40B4-BE49-F238E27FC236}">
                <a16:creationId xmlns:a16="http://schemas.microsoft.com/office/drawing/2014/main" id="{F7E8559A-3B3A-4DBE-A25D-F366AEA2EEC9}"/>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2" name="Rectangle 8">
            <a:extLst>
              <a:ext uri="{FF2B5EF4-FFF2-40B4-BE49-F238E27FC236}">
                <a16:creationId xmlns:a16="http://schemas.microsoft.com/office/drawing/2014/main" id="{48571451-2503-48AF-B395-24D9851080A2}"/>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3" name="Rectangle 9">
            <a:extLst>
              <a:ext uri="{FF2B5EF4-FFF2-40B4-BE49-F238E27FC236}">
                <a16:creationId xmlns:a16="http://schemas.microsoft.com/office/drawing/2014/main" id="{FD00D94F-694A-4EBB-ADB6-13854158AE23}"/>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FF7645D5-78FC-4C04-BE33-6ADA87A3CAFB}"/>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94B1C975-E686-46C8-9E94-A0733D7BA691}"/>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EB96DC63-D16E-4F58-B06C-E4CF51FC8B80}"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F7EB11D2-F57B-4B44-93E5-578E584AD173}"/>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243149" name="Rectangle 13">
            <a:extLst>
              <a:ext uri="{FF2B5EF4-FFF2-40B4-BE49-F238E27FC236}">
                <a16:creationId xmlns:a16="http://schemas.microsoft.com/office/drawing/2014/main" id="{FE9D35EB-37A7-4167-9A86-6F886ACAB9AF}"/>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9CC05AFB-EA59-4107-8E94-F19ADC1E376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99AA7B7-3D29-4570-9B27-A82FB44FF50A}"/>
              </a:ext>
            </a:extLst>
          </p:cNvPr>
          <p:cNvSpPr>
            <a:spLocks noGrp="1" noChangeArrowheads="1"/>
          </p:cNvSpPr>
          <p:nvPr>
            <p:ph type="ctrTitle" idx="4294967295"/>
          </p:nvPr>
        </p:nvSpPr>
        <p:spPr>
          <a:xfrm>
            <a:off x="1187450" y="2119313"/>
            <a:ext cx="6491288" cy="1093787"/>
          </a:xfrm>
        </p:spPr>
        <p:txBody>
          <a:bodyPr anchor="ctr"/>
          <a:lstStyle/>
          <a:p>
            <a:pPr eaLnBrk="1" hangingPunct="1"/>
            <a:r>
              <a:rPr lang="zh-CN" altLang="en-US" sz="5400"/>
              <a:t>第十章 代码优化</a:t>
            </a:r>
          </a:p>
        </p:txBody>
      </p:sp>
      <p:graphicFrame>
        <p:nvGraphicFramePr>
          <p:cNvPr id="4099" name="Object 2">
            <a:hlinkClick r:id="" action="ppaction://ole?verb=0"/>
            <a:extLst>
              <a:ext uri="{FF2B5EF4-FFF2-40B4-BE49-F238E27FC236}">
                <a16:creationId xmlns:a16="http://schemas.microsoft.com/office/drawing/2014/main" id="{8DFF6359-209C-4507-8640-12A2DB23B28F}"/>
              </a:ext>
            </a:extLst>
          </p:cNvPr>
          <p:cNvGraphicFramePr>
            <a:graphicFrameLocks/>
          </p:cNvGraphicFramePr>
          <p:nvPr/>
        </p:nvGraphicFramePr>
        <p:xfrm>
          <a:off x="7235825" y="2997200"/>
          <a:ext cx="1219200" cy="2438400"/>
        </p:xfrm>
        <a:graphic>
          <a:graphicData uri="http://schemas.openxmlformats.org/presentationml/2006/ole">
            <mc:AlternateContent xmlns:mc="http://schemas.openxmlformats.org/markup-compatibility/2006">
              <mc:Choice xmlns:v="urn:schemas-microsoft-com:vml" Requires="v">
                <p:oleObj spid="_x0000_s4105" name="剪辑" r:id="rId3" imgW="2643188" imgH="4587875" progId="MS_ClipArt_Gallery.2">
                  <p:embed/>
                </p:oleObj>
              </mc:Choice>
              <mc:Fallback>
                <p:oleObj name="剪辑" r:id="rId3" imgW="2643188" imgH="4587875" progId="MS_ClipArt_Gallery.2">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2997200"/>
                        <a:ext cx="121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00" name="Group 10">
            <a:extLst>
              <a:ext uri="{FF2B5EF4-FFF2-40B4-BE49-F238E27FC236}">
                <a16:creationId xmlns:a16="http://schemas.microsoft.com/office/drawing/2014/main" id="{E5DF86D3-D89E-4568-B31F-4C96BD31AEEF}"/>
              </a:ext>
            </a:extLst>
          </p:cNvPr>
          <p:cNvGrpSpPr>
            <a:grpSpLocks/>
          </p:cNvGrpSpPr>
          <p:nvPr/>
        </p:nvGrpSpPr>
        <p:grpSpPr bwMode="auto">
          <a:xfrm>
            <a:off x="0" y="115888"/>
            <a:ext cx="8999538" cy="1152525"/>
            <a:chOff x="0" y="73"/>
            <a:chExt cx="5669" cy="726"/>
          </a:xfrm>
        </p:grpSpPr>
        <p:pic>
          <p:nvPicPr>
            <p:cNvPr id="4102" name="Picture 11">
              <a:extLst>
                <a:ext uri="{FF2B5EF4-FFF2-40B4-BE49-F238E27FC236}">
                  <a16:creationId xmlns:a16="http://schemas.microsoft.com/office/drawing/2014/main" id="{9DDC1D46-EC5D-434D-BABA-C4B8FE9E89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3"/>
              <a:ext cx="771"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3" name="Object 3">
              <a:extLst>
                <a:ext uri="{FF2B5EF4-FFF2-40B4-BE49-F238E27FC236}">
                  <a16:creationId xmlns:a16="http://schemas.microsoft.com/office/drawing/2014/main" id="{0D65A851-E457-494C-9F9A-ACA91640A20A}"/>
                </a:ext>
              </a:extLst>
            </p:cNvPr>
            <p:cNvGraphicFramePr>
              <a:graphicFrameLocks noChangeAspect="1"/>
            </p:cNvGraphicFramePr>
            <p:nvPr/>
          </p:nvGraphicFramePr>
          <p:xfrm>
            <a:off x="4921" y="73"/>
            <a:ext cx="748" cy="637"/>
          </p:xfrm>
          <a:graphic>
            <a:graphicData uri="http://schemas.openxmlformats.org/presentationml/2006/ole">
              <mc:AlternateContent xmlns:mc="http://schemas.openxmlformats.org/markup-compatibility/2006">
                <mc:Choice xmlns:v="urn:schemas-microsoft-com:vml" Requires="v">
                  <p:oleObj spid="_x0000_s4106" name="Photo Editor 照片" r:id="rId6" imgW="3304762" imgH="2809524" progId="MSPhotoEd.3">
                    <p:embed/>
                  </p:oleObj>
                </mc:Choice>
                <mc:Fallback>
                  <p:oleObj name="Photo Editor 照片" r:id="rId6" imgW="3304762" imgH="2809524" progId="MSPhotoEd.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 y="73"/>
                          <a:ext cx="748"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13">
              <a:extLst>
                <a:ext uri="{FF2B5EF4-FFF2-40B4-BE49-F238E27FC236}">
                  <a16:creationId xmlns:a16="http://schemas.microsoft.com/office/drawing/2014/main" id="{237F98FF-BFE3-4BF5-BD72-9306E78B35A5}"/>
                </a:ext>
              </a:extLst>
            </p:cNvPr>
            <p:cNvSpPr>
              <a:spLocks noChangeArrowheads="1"/>
            </p:cNvSpPr>
            <p:nvPr/>
          </p:nvSpPr>
          <p:spPr bwMode="auto">
            <a:xfrm>
              <a:off x="974" y="119"/>
              <a:ext cx="372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School of Computer Science &amp; Technology</a:t>
              </a:r>
            </a:p>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 Harbin Institute of Technology</a:t>
              </a:r>
            </a:p>
          </p:txBody>
        </p:sp>
      </p:grpSp>
      <p:sp>
        <p:nvSpPr>
          <p:cNvPr id="103438" name="Rectangle 14">
            <a:extLst>
              <a:ext uri="{FF2B5EF4-FFF2-40B4-BE49-F238E27FC236}">
                <a16:creationId xmlns:a16="http://schemas.microsoft.com/office/drawing/2014/main" id="{AA696CA1-EAA7-419C-B037-B301089AF9A8}"/>
              </a:ext>
            </a:extLst>
          </p:cNvPr>
          <p:cNvSpPr>
            <a:spLocks noChangeArrowheads="1"/>
          </p:cNvSpPr>
          <p:nvPr/>
        </p:nvSpPr>
        <p:spPr bwMode="auto">
          <a:xfrm>
            <a:off x="323850" y="3429000"/>
            <a:ext cx="70564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a:solidFill>
                  <a:srgbClr val="FF0000"/>
                </a:solidFill>
                <a:latin typeface="楷体_GB2312" pitchFamily="49" charset="-122"/>
              </a:rPr>
              <a:t>重点：</a:t>
            </a:r>
            <a:r>
              <a:rPr lang="zh-CN" altLang="en-US" sz="2400">
                <a:latin typeface="Times New Roman" panose="02020603050405020304" pitchFamily="18" charset="0"/>
                <a:ea typeface="仿宋_GB2312" pitchFamily="49" charset="-122"/>
              </a:rPr>
              <a:t>代码优化的任务，局部优化、循环优化、</a:t>
            </a:r>
          </a:p>
          <a:p>
            <a:pPr eaLnBrk="1" hangingPunct="1">
              <a:lnSpc>
                <a:spcPct val="90000"/>
              </a:lnSpc>
              <a:buFont typeface="Wingdings" panose="05000000000000000000" pitchFamily="2" charset="2"/>
              <a:buNone/>
            </a:pPr>
            <a:r>
              <a:rPr lang="zh-CN" altLang="en-US" sz="2400">
                <a:latin typeface="Times New Roman" panose="02020603050405020304" pitchFamily="18" charset="0"/>
                <a:ea typeface="仿宋_GB2312" pitchFamily="49" charset="-122"/>
              </a:rPr>
              <a:t>              全局优化的基本方法。</a:t>
            </a:r>
            <a:r>
              <a:rPr lang="zh-CN" altLang="en-US">
                <a:latin typeface="Times New Roman" panose="02020603050405020304" pitchFamily="18" charset="0"/>
                <a:ea typeface="宋体" panose="02010600030101010101" pitchFamily="2" charset="-122"/>
              </a:rPr>
              <a:t> </a:t>
            </a:r>
            <a:endParaRPr lang="en-US" altLang="zh-CN">
              <a:solidFill>
                <a:schemeClr val="hlink"/>
              </a:solidFill>
              <a:latin typeface="楷体_GB2312" pitchFamily="49" charset="-122"/>
            </a:endParaRPr>
          </a:p>
          <a:p>
            <a:pPr eaLnBrk="1" hangingPunct="1">
              <a:lnSpc>
                <a:spcPct val="90000"/>
              </a:lnSpc>
              <a:buFont typeface="Wingdings" panose="05000000000000000000" pitchFamily="2" charset="2"/>
              <a:buNone/>
            </a:pPr>
            <a:r>
              <a:rPr lang="zh-CN" altLang="en-US">
                <a:solidFill>
                  <a:srgbClr val="FF0000"/>
                </a:solidFill>
                <a:latin typeface="楷体_GB2312" pitchFamily="49" charset="-122"/>
              </a:rPr>
              <a:t>难点：</a:t>
            </a:r>
            <a:r>
              <a:rPr lang="zh-CN" altLang="en-US" sz="2400">
                <a:latin typeface="Times New Roman" panose="02020603050405020304" pitchFamily="18" charset="0"/>
                <a:ea typeface="仿宋_GB2312" pitchFamily="49" charset="-122"/>
              </a:rPr>
              <a:t>控制流分析。</a:t>
            </a:r>
            <a:r>
              <a:rPr lang="zh-CN" altLang="en-US">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gtEl>
                                        <p:attrNameLst>
                                          <p:attrName>style.visibility</p:attrName>
                                        </p:attrNameLst>
                                      </p:cBhvr>
                                      <p:to>
                                        <p:strVal val="visible"/>
                                      </p:to>
                                    </p:set>
                                    <p:anim calcmode="lin" valueType="num">
                                      <p:cBhvr additive="base">
                                        <p:cTn id="7" dur="500" fill="hold"/>
                                        <p:tgtEl>
                                          <p:spTgt spid="103438"/>
                                        </p:tgtEl>
                                        <p:attrNameLst>
                                          <p:attrName>ppt_x</p:attrName>
                                        </p:attrNameLst>
                                      </p:cBhvr>
                                      <p:tavLst>
                                        <p:tav tm="0">
                                          <p:val>
                                            <p:strVal val="0-#ppt_w/2"/>
                                          </p:val>
                                        </p:tav>
                                        <p:tav tm="100000">
                                          <p:val>
                                            <p:strVal val="#ppt_x"/>
                                          </p:val>
                                        </p:tav>
                                      </p:tavLst>
                                    </p:anim>
                                    <p:anim calcmode="lin" valueType="num">
                                      <p:cBhvr additive="base">
                                        <p:cTn id="8" dur="500" fill="hold"/>
                                        <p:tgtEl>
                                          <p:spTgt spid="103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299DFBC2-7CA6-4BCF-877C-83797AD3450A}"/>
              </a:ext>
            </a:extLst>
          </p:cNvPr>
          <p:cNvSpPr>
            <a:spLocks noGrp="1"/>
          </p:cNvSpPr>
          <p:nvPr>
            <p:ph type="dt" sz="quarter" idx="10"/>
          </p:nvPr>
        </p:nvSpPr>
        <p:spPr>
          <a:xfrm>
            <a:off x="457200" y="6245225"/>
            <a:ext cx="2133600" cy="476250"/>
          </a:xfrm>
          <a:ln>
            <a:miter lim="800000"/>
            <a:headEnd/>
            <a:tailEnd/>
          </a:ln>
        </p:spPr>
        <p:txBody>
          <a:bodyPr anchor="t"/>
          <a:lstStyle/>
          <a:p>
            <a:pPr>
              <a:defRPr/>
            </a:pPr>
            <a:fld id="{B9334D1B-E65D-4E17-8698-D3390CF58065}" type="datetime1">
              <a:rPr lang="zh-CN" altLang="en-US">
                <a:latin typeface="+mn-lt"/>
              </a:rPr>
              <a:pPr>
                <a:defRPr/>
              </a:pPr>
              <a:t>2020/12/14</a:t>
            </a:fld>
            <a:endParaRPr lang="en-US" altLang="zh-CN">
              <a:latin typeface="+mn-lt"/>
            </a:endParaRPr>
          </a:p>
        </p:txBody>
      </p:sp>
      <p:sp>
        <p:nvSpPr>
          <p:cNvPr id="17411" name="灯片编号占位符 5">
            <a:extLst>
              <a:ext uri="{FF2B5EF4-FFF2-40B4-BE49-F238E27FC236}">
                <a16:creationId xmlns:a16="http://schemas.microsoft.com/office/drawing/2014/main" id="{5F73C96C-7AE8-49B8-B025-09E0C982220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E0D7D44-AC57-4B18-8D39-AE4467C737A4}" type="slidenum">
              <a:rPr lang="en-US" altLang="zh-CN" sz="1400" b="0">
                <a:ea typeface="宋体" panose="02010600030101010101" pitchFamily="2" charset="-122"/>
              </a:rPr>
              <a:pPr>
                <a:spcBef>
                  <a:spcPct val="0"/>
                </a:spcBef>
                <a:buClrTx/>
                <a:buSzTx/>
                <a:buFontTx/>
                <a:buNone/>
              </a:pPr>
              <a:t>10</a:t>
            </a:fld>
            <a:endParaRPr lang="en-US" altLang="zh-CN" sz="1400" b="0">
              <a:ea typeface="宋体" panose="02010600030101010101" pitchFamily="2" charset="-122"/>
            </a:endParaRPr>
          </a:p>
        </p:txBody>
      </p:sp>
      <p:sp>
        <p:nvSpPr>
          <p:cNvPr id="17412" name="Rectangle 2">
            <a:extLst>
              <a:ext uri="{FF2B5EF4-FFF2-40B4-BE49-F238E27FC236}">
                <a16:creationId xmlns:a16="http://schemas.microsoft.com/office/drawing/2014/main" id="{EE90C268-A57F-4B6F-8CA3-CD682F913E52}"/>
              </a:ext>
            </a:extLst>
          </p:cNvPr>
          <p:cNvSpPr>
            <a:spLocks noGrp="1" noChangeArrowheads="1"/>
          </p:cNvSpPr>
          <p:nvPr>
            <p:ph type="title" idx="4294967295"/>
          </p:nvPr>
        </p:nvSpPr>
        <p:spPr>
          <a:xfrm>
            <a:off x="1928813" y="404813"/>
            <a:ext cx="5522912" cy="830262"/>
          </a:xfrm>
        </p:spPr>
        <p:txBody>
          <a:bodyPr anchor="ctr"/>
          <a:lstStyle/>
          <a:p>
            <a:pPr eaLnBrk="1" hangingPunct="1"/>
            <a:r>
              <a:rPr lang="en-US" altLang="zh-CN">
                <a:latin typeface="Times New Roman" panose="02020603050405020304" pitchFamily="18" charset="0"/>
              </a:rPr>
              <a:t>10.1.3 </a:t>
            </a:r>
            <a:r>
              <a:rPr lang="zh-CN" altLang="en-US">
                <a:latin typeface="Times New Roman" panose="02020603050405020304" pitchFamily="18" charset="0"/>
              </a:rPr>
              <a:t>无用代码删除</a:t>
            </a:r>
          </a:p>
        </p:txBody>
      </p:sp>
      <p:sp>
        <p:nvSpPr>
          <p:cNvPr id="9221" name="Rectangle 3">
            <a:extLst>
              <a:ext uri="{FF2B5EF4-FFF2-40B4-BE49-F238E27FC236}">
                <a16:creationId xmlns:a16="http://schemas.microsoft.com/office/drawing/2014/main" id="{4245373C-11EF-4193-A018-A93CC4FB29EB}"/>
              </a:ext>
            </a:extLst>
          </p:cNvPr>
          <p:cNvSpPr>
            <a:spLocks noGrp="1" noChangeArrowheads="1"/>
          </p:cNvSpPr>
          <p:nvPr>
            <p:ph type="body" idx="4294967295"/>
          </p:nvPr>
        </p:nvSpPr>
        <p:spPr>
          <a:xfrm>
            <a:off x="304800" y="1341438"/>
            <a:ext cx="8610600" cy="4868862"/>
          </a:xfrm>
        </p:spPr>
        <p:txBody>
          <a:bodyPr/>
          <a:lstStyle/>
          <a:p>
            <a:pPr eaLnBrk="1" hangingPunct="1">
              <a:lnSpc>
                <a:spcPct val="120000"/>
              </a:lnSpc>
              <a:spcBef>
                <a:spcPct val="10000"/>
              </a:spcBef>
            </a:pPr>
            <a:r>
              <a:rPr lang="zh-CN" altLang="en-US" sz="2600">
                <a:latin typeface="宋体" panose="02010600030101010101" pitchFamily="2" charset="-122"/>
              </a:rPr>
              <a:t>无用代码的危害</a:t>
            </a:r>
            <a:endParaRPr lang="en-US" altLang="zh-CN" sz="2600">
              <a:latin typeface="宋体" panose="02010600030101010101" pitchFamily="2" charset="-122"/>
            </a:endParaRPr>
          </a:p>
          <a:p>
            <a:pPr lvl="1" eaLnBrk="1" hangingPunct="1">
              <a:lnSpc>
                <a:spcPct val="120000"/>
              </a:lnSpc>
              <a:spcBef>
                <a:spcPct val="10000"/>
              </a:spcBef>
            </a:pPr>
            <a:r>
              <a:rPr lang="zh-CN" altLang="en-US" sz="2600">
                <a:latin typeface="宋体" panose="02010600030101010101" pitchFamily="2" charset="-122"/>
              </a:rPr>
              <a:t>事件：</a:t>
            </a:r>
            <a:r>
              <a:rPr lang="en-US" altLang="zh-CN" sz="2600">
                <a:latin typeface="宋体" panose="02010600030101010101" pitchFamily="2" charset="-122"/>
              </a:rPr>
              <a:t>2012</a:t>
            </a:r>
            <a:r>
              <a:rPr lang="zh-CN" altLang="en-US" sz="2600">
                <a:latin typeface="宋体" panose="02010600030101010101" pitchFamily="2" charset="-122"/>
              </a:rPr>
              <a:t>年</a:t>
            </a:r>
            <a:r>
              <a:rPr lang="en-US" altLang="zh-CN" sz="2600">
                <a:latin typeface="宋体" panose="02010600030101010101" pitchFamily="2" charset="-122"/>
              </a:rPr>
              <a:t>8</a:t>
            </a:r>
            <a:r>
              <a:rPr lang="zh-CN" altLang="en-US" sz="2600">
                <a:latin typeface="宋体" panose="02010600030101010101" pitchFamily="2" charset="-122"/>
              </a:rPr>
              <a:t>月</a:t>
            </a:r>
            <a:r>
              <a:rPr lang="en-US" altLang="zh-CN" sz="2600">
                <a:latin typeface="宋体" panose="02010600030101010101" pitchFamily="2" charset="-122"/>
              </a:rPr>
              <a:t>1</a:t>
            </a:r>
            <a:r>
              <a:rPr lang="zh-CN" altLang="en-US" sz="2600">
                <a:latin typeface="宋体" panose="02010600030101010101" pitchFamily="2" charset="-122"/>
              </a:rPr>
              <a:t>日纽约股票交易所，</a:t>
            </a:r>
            <a:r>
              <a:rPr lang="en-US" altLang="zh-CN" sz="2600">
                <a:latin typeface="宋体" panose="02010600030101010101" pitchFamily="2" charset="-122"/>
              </a:rPr>
              <a:t>Knight Capital Group</a:t>
            </a:r>
            <a:r>
              <a:rPr lang="zh-CN" altLang="en-US" sz="2600">
                <a:latin typeface="宋体" panose="02010600030101010101" pitchFamily="2" charset="-122"/>
              </a:rPr>
              <a:t>最新的高速算法在</a:t>
            </a:r>
            <a:r>
              <a:rPr lang="en-US" altLang="zh-CN" sz="2600">
                <a:latin typeface="宋体" panose="02010600030101010101" pitchFamily="2" charset="-122"/>
              </a:rPr>
              <a:t>45</a:t>
            </a:r>
            <a:r>
              <a:rPr lang="zh-CN" altLang="en-US" sz="2600">
                <a:latin typeface="宋体" panose="02010600030101010101" pitchFamily="2" charset="-122"/>
              </a:rPr>
              <a:t>分钟内自动完成了数百万次未授权股票交易，导致股市发生剧烈震荡</a:t>
            </a:r>
            <a:endParaRPr lang="en-US" altLang="zh-CN" sz="2600">
              <a:latin typeface="宋体" panose="02010600030101010101" pitchFamily="2" charset="-122"/>
            </a:endParaRPr>
          </a:p>
          <a:p>
            <a:pPr lvl="1" eaLnBrk="1" hangingPunct="1">
              <a:lnSpc>
                <a:spcPct val="120000"/>
              </a:lnSpc>
              <a:spcBef>
                <a:spcPct val="10000"/>
              </a:spcBef>
            </a:pPr>
            <a:r>
              <a:rPr lang="zh-CN" altLang="en-US" sz="2600">
                <a:latin typeface="宋体" panose="02010600030101010101" pitchFamily="2" charset="-122"/>
              </a:rPr>
              <a:t>原因：公司在服务器上部署更新，工程师手工更新了服务器，其中一次部署失败使旧版本保留运行，重用一个旧标识，但是该停用标识已更改了用途，用于表示另一个意义</a:t>
            </a:r>
            <a:endParaRPr lang="en-US" altLang="zh-CN" sz="2600">
              <a:latin typeface="宋体" panose="02010600030101010101" pitchFamily="2" charset="-122"/>
            </a:endParaRPr>
          </a:p>
          <a:p>
            <a:pPr lvl="1" eaLnBrk="1" hangingPunct="1">
              <a:lnSpc>
                <a:spcPct val="120000"/>
              </a:lnSpc>
              <a:spcBef>
                <a:spcPct val="10000"/>
              </a:spcBef>
            </a:pPr>
            <a:r>
              <a:rPr lang="zh-CN" altLang="en-US" sz="2600">
                <a:latin typeface="宋体" panose="02010600030101010101" pitchFamily="2" charset="-122"/>
              </a:rPr>
              <a:t>虽然该标识在过去的八年中都没有被使用，旧版本代码依然依赖于这个旧标，直到无用状态的代码由于标识值的更新而被唤醒了</a:t>
            </a:r>
            <a:endParaRPr lang="en-US" altLang="zh-CN" sz="2600">
              <a:latin typeface="宋体" panose="02010600030101010101" pitchFamily="2" charset="-122"/>
            </a:endParaRPr>
          </a:p>
          <a:p>
            <a:pPr lvl="1" eaLnBrk="1" hangingPunct="1">
              <a:lnSpc>
                <a:spcPct val="120000"/>
              </a:lnSpc>
              <a:spcBef>
                <a:spcPct val="10000"/>
              </a:spcBef>
            </a:pPr>
            <a:endParaRPr lang="zh-CN" altLang="en-US" sz="2600">
              <a:latin typeface="宋体" panose="02010600030101010101" pitchFamily="2" charset="-122"/>
            </a:endParaRPr>
          </a:p>
          <a:p>
            <a:pPr eaLnBrk="1" hangingPunct="1">
              <a:lnSpc>
                <a:spcPct val="120000"/>
              </a:lnSpc>
              <a:spcBef>
                <a:spcPct val="10000"/>
              </a:spcBef>
              <a:buFont typeface="Wingdings" panose="05000000000000000000" pitchFamily="2" charset="2"/>
              <a:buNone/>
            </a:pPr>
            <a:endParaRPr lang="en-US" altLang="zh-CN"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Effect transition="in" filter="barn(inVertical)">
                                      <p:cBhvr>
                                        <p:cTn id="7" dur="500"/>
                                        <p:tgtEl>
                                          <p:spTgt spid="92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221">
                                            <p:txEl>
                                              <p:pRg st="2" end="2"/>
                                            </p:txEl>
                                          </p:spTgt>
                                        </p:tgtEl>
                                        <p:attrNameLst>
                                          <p:attrName>style.visibility</p:attrName>
                                        </p:attrNameLst>
                                      </p:cBhvr>
                                      <p:to>
                                        <p:strVal val="visible"/>
                                      </p:to>
                                    </p:set>
                                    <p:animEffect transition="in" filter="barn(inVertical)">
                                      <p:cBhvr>
                                        <p:cTn id="12" dur="500"/>
                                        <p:tgtEl>
                                          <p:spTgt spid="92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221">
                                            <p:txEl>
                                              <p:pRg st="3" end="3"/>
                                            </p:txEl>
                                          </p:spTgt>
                                        </p:tgtEl>
                                        <p:attrNameLst>
                                          <p:attrName>style.visibility</p:attrName>
                                        </p:attrNameLst>
                                      </p:cBhvr>
                                      <p:to>
                                        <p:strVal val="visible"/>
                                      </p:to>
                                    </p:set>
                                    <p:animEffect transition="in" filter="barn(inVertical)">
                                      <p:cBhvr>
                                        <p:cTn id="17" dur="500"/>
                                        <p:tgtEl>
                                          <p:spTgt spid="92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CED30E5-FF5F-4DB8-AE90-933847E4DE3E}"/>
              </a:ext>
            </a:extLst>
          </p:cNvPr>
          <p:cNvSpPr>
            <a:spLocks noGrp="1"/>
          </p:cNvSpPr>
          <p:nvPr>
            <p:ph type="dt" sz="quarter" idx="10"/>
          </p:nvPr>
        </p:nvSpPr>
        <p:spPr>
          <a:xfrm>
            <a:off x="457200" y="6245225"/>
            <a:ext cx="2133600" cy="476250"/>
          </a:xfrm>
          <a:ln>
            <a:miter lim="800000"/>
            <a:headEnd/>
            <a:tailEnd/>
          </a:ln>
        </p:spPr>
        <p:txBody>
          <a:bodyPr anchor="t"/>
          <a:lstStyle/>
          <a:p>
            <a:pPr>
              <a:defRPr/>
            </a:pPr>
            <a:fld id="{60C7B322-97F6-4EF1-A1C4-5349501C151C}" type="datetime1">
              <a:rPr lang="zh-CN" altLang="en-US">
                <a:latin typeface="+mn-lt"/>
              </a:rPr>
              <a:pPr>
                <a:defRPr/>
              </a:pPr>
              <a:t>2020/12/14</a:t>
            </a:fld>
            <a:endParaRPr lang="en-US" altLang="zh-CN">
              <a:latin typeface="+mn-lt"/>
            </a:endParaRPr>
          </a:p>
        </p:txBody>
      </p:sp>
      <p:sp>
        <p:nvSpPr>
          <p:cNvPr id="19459" name="灯片编号占位符 5">
            <a:extLst>
              <a:ext uri="{FF2B5EF4-FFF2-40B4-BE49-F238E27FC236}">
                <a16:creationId xmlns:a16="http://schemas.microsoft.com/office/drawing/2014/main" id="{CB49A485-7F5B-42F1-8FE5-9276146340A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AED99A9-43AE-4A6A-920F-F61DC980DF24}" type="slidenum">
              <a:rPr lang="en-US" altLang="zh-CN" sz="1400" b="0">
                <a:ea typeface="宋体" panose="02010600030101010101" pitchFamily="2" charset="-122"/>
              </a:rPr>
              <a:pPr>
                <a:spcBef>
                  <a:spcPct val="0"/>
                </a:spcBef>
                <a:buClrTx/>
                <a:buSzTx/>
                <a:buFontTx/>
                <a:buNone/>
              </a:pPr>
              <a:t>11</a:t>
            </a:fld>
            <a:endParaRPr lang="en-US" altLang="zh-CN" sz="1400" b="0">
              <a:ea typeface="宋体" panose="02010600030101010101" pitchFamily="2" charset="-122"/>
            </a:endParaRPr>
          </a:p>
        </p:txBody>
      </p:sp>
      <p:sp>
        <p:nvSpPr>
          <p:cNvPr id="19460" name="Rectangle 2">
            <a:extLst>
              <a:ext uri="{FF2B5EF4-FFF2-40B4-BE49-F238E27FC236}">
                <a16:creationId xmlns:a16="http://schemas.microsoft.com/office/drawing/2014/main" id="{7456C519-1A4F-4387-838D-8B7CD5643513}"/>
              </a:ext>
            </a:extLst>
          </p:cNvPr>
          <p:cNvSpPr>
            <a:spLocks noGrp="1" noChangeArrowheads="1"/>
          </p:cNvSpPr>
          <p:nvPr>
            <p:ph type="title" idx="4294967295"/>
          </p:nvPr>
        </p:nvSpPr>
        <p:spPr>
          <a:xfrm>
            <a:off x="2411413" y="404813"/>
            <a:ext cx="4119562" cy="863600"/>
          </a:xfrm>
        </p:spPr>
        <p:txBody>
          <a:bodyPr anchor="ctr"/>
          <a:lstStyle/>
          <a:p>
            <a:pPr eaLnBrk="1" hangingPunct="1"/>
            <a:r>
              <a:rPr lang="en-US" altLang="zh-CN">
                <a:latin typeface="Times New Roman" panose="02020603050405020304" pitchFamily="18" charset="0"/>
              </a:rPr>
              <a:t>10.1.4 </a:t>
            </a:r>
            <a:r>
              <a:rPr lang="zh-CN" altLang="en-US">
                <a:latin typeface="Times New Roman" panose="02020603050405020304" pitchFamily="18" charset="0"/>
              </a:rPr>
              <a:t>代码外提</a:t>
            </a:r>
          </a:p>
        </p:txBody>
      </p:sp>
      <p:sp>
        <p:nvSpPr>
          <p:cNvPr id="19461" name="Rectangle 3">
            <a:extLst>
              <a:ext uri="{FF2B5EF4-FFF2-40B4-BE49-F238E27FC236}">
                <a16:creationId xmlns:a16="http://schemas.microsoft.com/office/drawing/2014/main" id="{11651CCF-618E-4ED5-A919-C530AEE752FE}"/>
              </a:ext>
            </a:extLst>
          </p:cNvPr>
          <p:cNvSpPr>
            <a:spLocks noGrp="1" noChangeArrowheads="1"/>
          </p:cNvSpPr>
          <p:nvPr>
            <p:ph type="body" idx="4294967295"/>
          </p:nvPr>
        </p:nvSpPr>
        <p:spPr>
          <a:xfrm>
            <a:off x="304800" y="1341438"/>
            <a:ext cx="8610600" cy="5111750"/>
          </a:xfrm>
        </p:spPr>
        <p:txBody>
          <a:bodyPr/>
          <a:lstStyle/>
          <a:p>
            <a:pPr eaLnBrk="1" hangingPunct="1">
              <a:lnSpc>
                <a:spcPct val="120000"/>
              </a:lnSpc>
            </a:pPr>
            <a:r>
              <a:rPr lang="zh-CN" altLang="en-US">
                <a:latin typeface="Times New Roman" panose="02020603050405020304" pitchFamily="18" charset="0"/>
              </a:rPr>
              <a:t>结果独立于循环执行次数的表达式称为循环不变计算。</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如果将循环不变计算从循环中移出到循环的前面，将会减少循环执行的代码总数，大大提高代码的执行效率。这种与循环有关的优化方法称为代码外提。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042904B-BCDA-4944-89A8-BE0897749091}"/>
              </a:ext>
            </a:extLst>
          </p:cNvPr>
          <p:cNvSpPr>
            <a:spLocks noGrp="1"/>
          </p:cNvSpPr>
          <p:nvPr>
            <p:ph type="dt" sz="quarter" idx="10"/>
          </p:nvPr>
        </p:nvSpPr>
        <p:spPr>
          <a:xfrm>
            <a:off x="457200" y="6245225"/>
            <a:ext cx="2133600" cy="476250"/>
          </a:xfrm>
          <a:ln>
            <a:miter lim="800000"/>
            <a:headEnd/>
            <a:tailEnd/>
          </a:ln>
        </p:spPr>
        <p:txBody>
          <a:bodyPr anchor="t"/>
          <a:lstStyle/>
          <a:p>
            <a:pPr>
              <a:defRPr/>
            </a:pPr>
            <a:fld id="{5CEA4A8F-6661-42A5-905A-B117FD7981D5}" type="datetime1">
              <a:rPr lang="zh-CN" altLang="en-US">
                <a:latin typeface="+mn-lt"/>
              </a:rPr>
              <a:pPr>
                <a:defRPr/>
              </a:pPr>
              <a:t>2020/12/14</a:t>
            </a:fld>
            <a:endParaRPr lang="en-US" altLang="zh-CN">
              <a:latin typeface="+mn-lt"/>
            </a:endParaRPr>
          </a:p>
        </p:txBody>
      </p:sp>
      <p:sp>
        <p:nvSpPr>
          <p:cNvPr id="21507" name="灯片编号占位符 5">
            <a:extLst>
              <a:ext uri="{FF2B5EF4-FFF2-40B4-BE49-F238E27FC236}">
                <a16:creationId xmlns:a16="http://schemas.microsoft.com/office/drawing/2014/main" id="{5812BA03-1117-4068-BAA3-3ABB175DB25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0CABEDC-D0B7-4D97-A524-F4B0733170EB}" type="slidenum">
              <a:rPr lang="en-US" altLang="zh-CN" sz="1400" b="0">
                <a:ea typeface="宋体" panose="02010600030101010101" pitchFamily="2" charset="-122"/>
              </a:rPr>
              <a:pPr>
                <a:spcBef>
                  <a:spcPct val="0"/>
                </a:spcBef>
                <a:buClrTx/>
                <a:buSzTx/>
                <a:buFontTx/>
                <a:buNone/>
              </a:pPr>
              <a:t>12</a:t>
            </a:fld>
            <a:endParaRPr lang="en-US" altLang="zh-CN" sz="1400" b="0">
              <a:ea typeface="宋体" panose="02010600030101010101" pitchFamily="2" charset="-122"/>
            </a:endParaRPr>
          </a:p>
        </p:txBody>
      </p:sp>
      <p:sp>
        <p:nvSpPr>
          <p:cNvPr id="21508" name="Rectangle 2">
            <a:extLst>
              <a:ext uri="{FF2B5EF4-FFF2-40B4-BE49-F238E27FC236}">
                <a16:creationId xmlns:a16="http://schemas.microsoft.com/office/drawing/2014/main" id="{76CAE42A-2D12-46AB-89D6-45D243A93102}"/>
              </a:ext>
            </a:extLst>
          </p:cNvPr>
          <p:cNvSpPr>
            <a:spLocks noGrp="1" noChangeArrowheads="1"/>
          </p:cNvSpPr>
          <p:nvPr>
            <p:ph type="title" idx="4294967295"/>
          </p:nvPr>
        </p:nvSpPr>
        <p:spPr>
          <a:xfrm>
            <a:off x="2247900" y="417513"/>
            <a:ext cx="4052888" cy="850900"/>
          </a:xfrm>
        </p:spPr>
        <p:txBody>
          <a:bodyPr anchor="ctr"/>
          <a:lstStyle/>
          <a:p>
            <a:pPr eaLnBrk="1" hangingPunct="1"/>
            <a:r>
              <a:rPr lang="en-US" altLang="zh-CN">
                <a:latin typeface="Times New Roman" panose="02020603050405020304" pitchFamily="18" charset="0"/>
              </a:rPr>
              <a:t>10.1.5 </a:t>
            </a:r>
            <a:r>
              <a:rPr lang="zh-CN" altLang="en-US">
                <a:latin typeface="Times New Roman" panose="02020603050405020304" pitchFamily="18" charset="0"/>
              </a:rPr>
              <a:t>强度削弱</a:t>
            </a:r>
          </a:p>
        </p:txBody>
      </p:sp>
      <p:sp>
        <p:nvSpPr>
          <p:cNvPr id="21509" name="Rectangle 3">
            <a:extLst>
              <a:ext uri="{FF2B5EF4-FFF2-40B4-BE49-F238E27FC236}">
                <a16:creationId xmlns:a16="http://schemas.microsoft.com/office/drawing/2014/main" id="{EF108370-2852-4F8F-9B8E-8CDEDDE8F6D4}"/>
              </a:ext>
            </a:extLst>
          </p:cNvPr>
          <p:cNvSpPr>
            <a:spLocks noGrp="1" noChangeArrowheads="1"/>
          </p:cNvSpPr>
          <p:nvPr>
            <p:ph type="body" idx="4294967295"/>
          </p:nvPr>
        </p:nvSpPr>
        <p:spPr>
          <a:xfrm>
            <a:off x="611188" y="1412875"/>
            <a:ext cx="8153400" cy="4392613"/>
          </a:xfrm>
        </p:spPr>
        <p:txBody>
          <a:bodyPr/>
          <a:lstStyle/>
          <a:p>
            <a:pPr eaLnBrk="1" hangingPunct="1">
              <a:lnSpc>
                <a:spcPct val="120000"/>
              </a:lnSpc>
            </a:pPr>
            <a:r>
              <a:rPr lang="zh-CN" altLang="en-US">
                <a:latin typeface="Times New Roman" panose="02020603050405020304" pitchFamily="18" charset="0"/>
              </a:rPr>
              <a:t>实现同样的运算可以有多种方式。用计算较快的运算代替较慢的运算。</a:t>
            </a:r>
          </a:p>
          <a:p>
            <a:pPr eaLnBrk="1" hangingPunct="1">
              <a:lnSpc>
                <a:spcPct val="120000"/>
              </a:lnSpc>
            </a:pPr>
            <a:r>
              <a:rPr lang="en-US" altLang="zh-CN">
                <a:latin typeface="Times New Roman" panose="02020603050405020304" pitchFamily="18" charset="0"/>
              </a:rPr>
              <a:t>x</a:t>
            </a:r>
            <a:r>
              <a:rPr lang="en-US" altLang="zh-CN" baseline="30000">
                <a:latin typeface="Times New Roman" panose="02020603050405020304" pitchFamily="18" charset="0"/>
              </a:rPr>
              <a:t>2			</a:t>
            </a:r>
            <a:r>
              <a:rPr lang="zh-CN" altLang="en-US">
                <a:latin typeface="Times New Roman" panose="02020603050405020304" pitchFamily="18" charset="0"/>
              </a:rPr>
              <a:t>变成		</a:t>
            </a:r>
            <a:r>
              <a:rPr lang="en-US" altLang="zh-CN">
                <a:latin typeface="Times New Roman" panose="02020603050405020304" pitchFamily="18" charset="0"/>
              </a:rPr>
              <a:t>x*x</a:t>
            </a:r>
            <a:r>
              <a:rPr lang="zh-CN" altLang="en-US">
                <a:latin typeface="Times New Roman" panose="02020603050405020304" pitchFamily="18" charset="0"/>
              </a:rPr>
              <a:t>。</a:t>
            </a:r>
          </a:p>
          <a:p>
            <a:pPr eaLnBrk="1" hangingPunct="1">
              <a:lnSpc>
                <a:spcPct val="120000"/>
              </a:lnSpc>
            </a:pPr>
            <a:r>
              <a:rPr lang="en-US" altLang="zh-CN">
                <a:latin typeface="Times New Roman" panose="02020603050405020304" pitchFamily="18" charset="0"/>
              </a:rPr>
              <a:t>2*x</a:t>
            </a:r>
            <a:r>
              <a:rPr lang="zh-CN" altLang="en-US">
                <a:latin typeface="Times New Roman" panose="02020603050405020304" pitchFamily="18" charset="0"/>
              </a:rPr>
              <a:t>或</a:t>
            </a:r>
            <a:r>
              <a:rPr lang="en-US" altLang="zh-CN">
                <a:latin typeface="Times New Roman" panose="02020603050405020304" pitchFamily="18" charset="0"/>
              </a:rPr>
              <a:t>2.0*x	</a:t>
            </a:r>
            <a:r>
              <a:rPr lang="zh-CN" altLang="en-US">
                <a:latin typeface="Times New Roman" panose="02020603050405020304" pitchFamily="18" charset="0"/>
              </a:rPr>
              <a:t>变成		</a:t>
            </a:r>
            <a:r>
              <a:rPr lang="en-US" altLang="zh-CN">
                <a:latin typeface="Times New Roman" panose="02020603050405020304" pitchFamily="18" charset="0"/>
              </a:rPr>
              <a:t>x+x</a:t>
            </a:r>
          </a:p>
          <a:p>
            <a:pPr eaLnBrk="1" hangingPunct="1">
              <a:lnSpc>
                <a:spcPct val="120000"/>
              </a:lnSpc>
            </a:pPr>
            <a:r>
              <a:rPr lang="en-US" altLang="zh-CN">
                <a:latin typeface="Times New Roman" panose="02020603050405020304" pitchFamily="18" charset="0"/>
              </a:rPr>
              <a:t>x/2			</a:t>
            </a:r>
            <a:r>
              <a:rPr lang="zh-CN" altLang="en-US">
                <a:latin typeface="Times New Roman" panose="02020603050405020304" pitchFamily="18" charset="0"/>
              </a:rPr>
              <a:t>变成		</a:t>
            </a:r>
            <a:r>
              <a:rPr lang="en-US" altLang="zh-CN">
                <a:latin typeface="Times New Roman" panose="02020603050405020304" pitchFamily="18" charset="0"/>
              </a:rPr>
              <a:t>x*0.5</a:t>
            </a:r>
          </a:p>
          <a:p>
            <a:pPr eaLnBrk="1" hangingPunct="1">
              <a:lnSpc>
                <a:spcPct val="120000"/>
              </a:lnSpc>
            </a:pPr>
            <a:r>
              <a:rPr lang="en-US" altLang="zh-CN">
                <a:latin typeface="Times New Roman" panose="02020603050405020304" pitchFamily="18" charset="0"/>
              </a:rPr>
              <a:t>a</a:t>
            </a:r>
            <a:r>
              <a:rPr lang="en-US" altLang="zh-CN" baseline="-25000">
                <a:latin typeface="Times New Roman" panose="02020603050405020304" pitchFamily="18" charset="0"/>
              </a:rPr>
              <a:t>n</a:t>
            </a:r>
            <a:r>
              <a:rPr lang="en-US" altLang="zh-CN">
                <a:latin typeface="Times New Roman" panose="02020603050405020304" pitchFamily="18" charset="0"/>
              </a:rPr>
              <a:t>x</a:t>
            </a:r>
            <a:r>
              <a:rPr lang="en-US" altLang="zh-CN" baseline="30000">
                <a:latin typeface="Times New Roman" panose="02020603050405020304" pitchFamily="18" charset="0"/>
              </a:rPr>
              <a:t>n</a:t>
            </a:r>
            <a:r>
              <a:rPr lang="en-US" altLang="zh-CN">
                <a:latin typeface="Times New Roman" panose="02020603050405020304" pitchFamily="18" charset="0"/>
              </a:rPr>
              <a:t>+a</a:t>
            </a:r>
            <a:r>
              <a:rPr lang="en-US" altLang="zh-CN" baseline="-25000">
                <a:latin typeface="Times New Roman" panose="02020603050405020304" pitchFamily="18" charset="0"/>
              </a:rPr>
              <a:t>n-1</a:t>
            </a:r>
            <a:r>
              <a:rPr lang="en-US" altLang="zh-CN">
                <a:latin typeface="Times New Roman" panose="02020603050405020304" pitchFamily="18" charset="0"/>
              </a:rPr>
              <a:t>x</a:t>
            </a:r>
            <a:r>
              <a:rPr lang="en-US" altLang="zh-CN" baseline="30000">
                <a:latin typeface="Times New Roman" panose="02020603050405020304" pitchFamily="18" charset="0"/>
              </a:rPr>
              <a:t>n-1</a:t>
            </a:r>
            <a:r>
              <a:rPr lang="en-US" altLang="zh-CN">
                <a:latin typeface="Times New Roman" panose="02020603050405020304" pitchFamily="18" charset="0"/>
              </a:rPr>
              <a:t>+…+a</a:t>
            </a:r>
            <a:r>
              <a:rPr lang="en-US" altLang="zh-CN" baseline="-25000">
                <a:latin typeface="Times New Roman" panose="02020603050405020304" pitchFamily="18" charset="0"/>
              </a:rPr>
              <a:t>1</a:t>
            </a:r>
            <a:r>
              <a:rPr lang="en-US" altLang="zh-CN">
                <a:latin typeface="Times New Roman" panose="02020603050405020304" pitchFamily="18" charset="0"/>
              </a:rPr>
              <a:t>x+a</a:t>
            </a:r>
            <a:r>
              <a:rPr lang="en-US" altLang="zh-CN" baseline="-25000">
                <a:latin typeface="Times New Roman" panose="02020603050405020304" pitchFamily="18" charset="0"/>
              </a:rPr>
              <a:t>0</a:t>
            </a:r>
            <a:r>
              <a:rPr lang="zh-CN" altLang="en-US">
                <a:latin typeface="Times New Roman" panose="02020603050405020304" pitchFamily="18" charset="0"/>
              </a:rPr>
              <a:t>变成</a:t>
            </a:r>
          </a:p>
          <a:p>
            <a:pPr eaLnBrk="1" hangingPunct="1">
              <a:lnSpc>
                <a:spcPct val="120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((…(a</a:t>
            </a:r>
            <a:r>
              <a:rPr lang="en-US" altLang="zh-CN" baseline="-25000">
                <a:latin typeface="Times New Roman" panose="02020603050405020304" pitchFamily="18" charset="0"/>
              </a:rPr>
              <a:t>n</a:t>
            </a:r>
            <a:r>
              <a:rPr lang="en-US" altLang="zh-CN">
                <a:latin typeface="Times New Roman" panose="02020603050405020304" pitchFamily="18" charset="0"/>
              </a:rPr>
              <a:t>x+a</a:t>
            </a:r>
            <a:r>
              <a:rPr lang="en-US" altLang="zh-CN" baseline="-25000">
                <a:latin typeface="Times New Roman" panose="02020603050405020304" pitchFamily="18" charset="0"/>
              </a:rPr>
              <a:t>n-1</a:t>
            </a:r>
            <a:r>
              <a:rPr lang="en-US" altLang="zh-CN">
                <a:latin typeface="Times New Roman" panose="02020603050405020304" pitchFamily="18" charset="0"/>
              </a:rPr>
              <a:t>)x+ a</a:t>
            </a:r>
            <a:r>
              <a:rPr lang="en-US" altLang="zh-CN" baseline="-25000">
                <a:latin typeface="Times New Roman" panose="02020603050405020304" pitchFamily="18" charset="0"/>
              </a:rPr>
              <a:t>n-2</a:t>
            </a:r>
            <a:r>
              <a:rPr lang="en-US" altLang="zh-CN">
                <a:latin typeface="Times New Roman" panose="02020603050405020304" pitchFamily="18" charset="0"/>
              </a:rPr>
              <a:t>)…)x+a</a:t>
            </a:r>
            <a:r>
              <a:rPr lang="en-US" altLang="zh-CN" baseline="-25000">
                <a:latin typeface="Times New Roman" panose="02020603050405020304" pitchFamily="18" charset="0"/>
              </a:rPr>
              <a:t>1</a:t>
            </a:r>
            <a:r>
              <a:rPr lang="en-US" altLang="zh-CN">
                <a:latin typeface="Times New Roman" panose="02020603050405020304" pitchFamily="18" charset="0"/>
              </a:rPr>
              <a:t>)x+a</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7BB6F7-6684-4873-930A-B8E410276F88}"/>
              </a:ext>
            </a:extLst>
          </p:cNvPr>
          <p:cNvSpPr>
            <a:spLocks noGrp="1"/>
          </p:cNvSpPr>
          <p:nvPr>
            <p:ph type="dt" sz="quarter" idx="10"/>
          </p:nvPr>
        </p:nvSpPr>
        <p:spPr>
          <a:xfrm>
            <a:off x="457200" y="6245225"/>
            <a:ext cx="2133600" cy="476250"/>
          </a:xfrm>
          <a:ln>
            <a:miter lim="800000"/>
            <a:headEnd/>
            <a:tailEnd/>
          </a:ln>
        </p:spPr>
        <p:txBody>
          <a:bodyPr anchor="t"/>
          <a:lstStyle/>
          <a:p>
            <a:pPr>
              <a:defRPr/>
            </a:pPr>
            <a:fld id="{07200309-52C2-45FD-9435-C24A0F322B63}" type="datetime1">
              <a:rPr lang="zh-CN" altLang="en-US">
                <a:latin typeface="+mn-lt"/>
              </a:rPr>
              <a:pPr>
                <a:defRPr/>
              </a:pPr>
              <a:t>2020/12/14</a:t>
            </a:fld>
            <a:endParaRPr lang="en-US" altLang="zh-CN">
              <a:latin typeface="+mn-lt"/>
            </a:endParaRPr>
          </a:p>
        </p:txBody>
      </p:sp>
      <p:sp>
        <p:nvSpPr>
          <p:cNvPr id="22531" name="灯片编号占位符 5">
            <a:extLst>
              <a:ext uri="{FF2B5EF4-FFF2-40B4-BE49-F238E27FC236}">
                <a16:creationId xmlns:a16="http://schemas.microsoft.com/office/drawing/2014/main" id="{BDCE9BFE-FC06-4671-A1C0-5005F29395A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EE39C01-B879-49C2-A4A3-D31DE1C733F1}" type="slidenum">
              <a:rPr lang="en-US" altLang="zh-CN" sz="1400" b="0">
                <a:ea typeface="宋体" panose="02010600030101010101" pitchFamily="2" charset="-122"/>
              </a:rPr>
              <a:pPr>
                <a:spcBef>
                  <a:spcPct val="0"/>
                </a:spcBef>
                <a:buClrTx/>
                <a:buSzTx/>
                <a:buFontTx/>
                <a:buNone/>
              </a:pPr>
              <a:t>13</a:t>
            </a:fld>
            <a:endParaRPr lang="en-US" altLang="zh-CN" sz="1400" b="0">
              <a:ea typeface="宋体" panose="02010600030101010101" pitchFamily="2" charset="-122"/>
            </a:endParaRPr>
          </a:p>
        </p:txBody>
      </p:sp>
      <p:sp>
        <p:nvSpPr>
          <p:cNvPr id="22532" name="Rectangle 2">
            <a:extLst>
              <a:ext uri="{FF2B5EF4-FFF2-40B4-BE49-F238E27FC236}">
                <a16:creationId xmlns:a16="http://schemas.microsoft.com/office/drawing/2014/main" id="{0D4353EA-C17C-42A1-B760-E5BE36D27106}"/>
              </a:ext>
            </a:extLst>
          </p:cNvPr>
          <p:cNvSpPr>
            <a:spLocks noGrp="1" noChangeArrowheads="1"/>
          </p:cNvSpPr>
          <p:nvPr>
            <p:ph type="title" idx="4294967295"/>
          </p:nvPr>
        </p:nvSpPr>
        <p:spPr>
          <a:xfrm>
            <a:off x="2484438" y="476250"/>
            <a:ext cx="4402137" cy="777875"/>
          </a:xfrm>
        </p:spPr>
        <p:txBody>
          <a:bodyPr anchor="ctr"/>
          <a:lstStyle/>
          <a:p>
            <a:pPr eaLnBrk="1" hangingPunct="1"/>
            <a:r>
              <a:rPr lang="en-US" altLang="zh-CN">
                <a:latin typeface="Times New Roman" panose="02020603050405020304" pitchFamily="18" charset="0"/>
              </a:rPr>
              <a:t>10.2 </a:t>
            </a:r>
            <a:r>
              <a:rPr lang="zh-CN" altLang="en-US">
                <a:latin typeface="Times New Roman" panose="02020603050405020304" pitchFamily="18" charset="0"/>
              </a:rPr>
              <a:t>控制流分析</a:t>
            </a:r>
          </a:p>
        </p:txBody>
      </p:sp>
      <p:sp>
        <p:nvSpPr>
          <p:cNvPr id="2710531" name="Rectangle 3">
            <a:extLst>
              <a:ext uri="{FF2B5EF4-FFF2-40B4-BE49-F238E27FC236}">
                <a16:creationId xmlns:a16="http://schemas.microsoft.com/office/drawing/2014/main" id="{6A0187B4-EB02-40B1-93BC-D41BE4375B8D}"/>
              </a:ext>
            </a:extLst>
          </p:cNvPr>
          <p:cNvSpPr>
            <a:spLocks noGrp="1" noChangeArrowheads="1"/>
          </p:cNvSpPr>
          <p:nvPr>
            <p:ph type="body" idx="4294967295"/>
          </p:nvPr>
        </p:nvSpPr>
        <p:spPr>
          <a:xfrm>
            <a:off x="360363" y="1412875"/>
            <a:ext cx="8675687" cy="3960813"/>
          </a:xfrm>
        </p:spPr>
        <p:txBody>
          <a:bodyPr/>
          <a:lstStyle/>
          <a:p>
            <a:pPr eaLnBrk="1" hangingPunct="1">
              <a:lnSpc>
                <a:spcPct val="120000"/>
              </a:lnSpc>
            </a:pPr>
            <a:r>
              <a:rPr lang="zh-CN" altLang="en-US">
                <a:latin typeface="楷体_GB2312" pitchFamily="49" charset="-122"/>
              </a:rPr>
              <a:t>为了对程序进行优化，尤其是对</a:t>
            </a:r>
            <a:r>
              <a:rPr lang="zh-CN" altLang="en-US">
                <a:solidFill>
                  <a:srgbClr val="FF0000"/>
                </a:solidFill>
                <a:latin typeface="楷体_GB2312" pitchFamily="49" charset="-122"/>
              </a:rPr>
              <a:t>循环</a:t>
            </a:r>
            <a:r>
              <a:rPr lang="zh-CN" altLang="en-US">
                <a:latin typeface="楷体_GB2312" pitchFamily="49" charset="-122"/>
              </a:rPr>
              <a:t>进行优化，必须首先分析程序中的控制流程，以便找出程序中的循环结构，这是控制流分析的主要任务。</a:t>
            </a:r>
          </a:p>
          <a:p>
            <a:pPr eaLnBrk="1" hangingPunct="1">
              <a:lnSpc>
                <a:spcPct val="120000"/>
              </a:lnSpc>
            </a:pPr>
            <a:r>
              <a:rPr lang="zh-CN" altLang="en-US">
                <a:latin typeface="楷体_GB2312" pitchFamily="49" charset="-122"/>
              </a:rPr>
              <a:t>为此，首先需要将程序划分为基本块集合并转换成流图，然后再从流图中找出循环。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0531">
                                            <p:txEl>
                                              <p:pRg st="0" end="0"/>
                                            </p:txEl>
                                          </p:spTgt>
                                        </p:tgtEl>
                                        <p:attrNameLst>
                                          <p:attrName>style.visibility</p:attrName>
                                        </p:attrNameLst>
                                      </p:cBhvr>
                                      <p:to>
                                        <p:strVal val="visible"/>
                                      </p:to>
                                    </p:set>
                                    <p:animEffect transition="in" filter="blinds(horizontal)">
                                      <p:cBhvr>
                                        <p:cTn id="7" dur="500"/>
                                        <p:tgtEl>
                                          <p:spTgt spid="271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10531">
                                            <p:txEl>
                                              <p:pRg st="1" end="1"/>
                                            </p:txEl>
                                          </p:spTgt>
                                        </p:tgtEl>
                                        <p:attrNameLst>
                                          <p:attrName>style.visibility</p:attrName>
                                        </p:attrNameLst>
                                      </p:cBhvr>
                                      <p:to>
                                        <p:strVal val="visible"/>
                                      </p:to>
                                    </p:set>
                                    <p:animEffect transition="in" filter="blinds(horizontal)">
                                      <p:cBhvr>
                                        <p:cTn id="12" dur="500"/>
                                        <p:tgtEl>
                                          <p:spTgt spid="2710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05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A52E81A-692C-4582-A8EA-F89B380A547D}"/>
              </a:ext>
            </a:extLst>
          </p:cNvPr>
          <p:cNvSpPr>
            <a:spLocks noGrp="1"/>
          </p:cNvSpPr>
          <p:nvPr>
            <p:ph type="dt" sz="quarter" idx="10"/>
          </p:nvPr>
        </p:nvSpPr>
        <p:spPr>
          <a:xfrm>
            <a:off x="457200" y="6245225"/>
            <a:ext cx="2133600" cy="476250"/>
          </a:xfrm>
          <a:ln>
            <a:miter lim="800000"/>
            <a:headEnd/>
            <a:tailEnd/>
          </a:ln>
        </p:spPr>
        <p:txBody>
          <a:bodyPr anchor="t"/>
          <a:lstStyle/>
          <a:p>
            <a:pPr>
              <a:defRPr/>
            </a:pPr>
            <a:fld id="{E356FF90-801A-4CBE-A247-18A7571EB443}" type="datetime1">
              <a:rPr lang="zh-CN" altLang="en-US">
                <a:latin typeface="+mn-lt"/>
              </a:rPr>
              <a:pPr>
                <a:defRPr/>
              </a:pPr>
              <a:t>2020/12/14</a:t>
            </a:fld>
            <a:endParaRPr lang="en-US" altLang="zh-CN">
              <a:latin typeface="+mn-lt"/>
            </a:endParaRPr>
          </a:p>
        </p:txBody>
      </p:sp>
      <p:sp>
        <p:nvSpPr>
          <p:cNvPr id="23555" name="灯片编号占位符 5">
            <a:extLst>
              <a:ext uri="{FF2B5EF4-FFF2-40B4-BE49-F238E27FC236}">
                <a16:creationId xmlns:a16="http://schemas.microsoft.com/office/drawing/2014/main" id="{3F0C8E0A-3F9D-4429-BFFF-0F84AC6A0FA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1F6FDEB-01AF-4A93-9CB4-9D91BE12AFF7}" type="slidenum">
              <a:rPr lang="en-US" altLang="zh-CN" sz="1400" b="0">
                <a:ea typeface="宋体" panose="02010600030101010101" pitchFamily="2" charset="-122"/>
              </a:rPr>
              <a:pPr>
                <a:spcBef>
                  <a:spcPct val="0"/>
                </a:spcBef>
                <a:buClrTx/>
                <a:buSzTx/>
                <a:buFontTx/>
                <a:buNone/>
              </a:pPr>
              <a:t>14</a:t>
            </a:fld>
            <a:endParaRPr lang="en-US" altLang="zh-CN" sz="1400" b="0">
              <a:ea typeface="宋体" panose="02010600030101010101" pitchFamily="2" charset="-122"/>
            </a:endParaRPr>
          </a:p>
        </p:txBody>
      </p:sp>
      <p:sp>
        <p:nvSpPr>
          <p:cNvPr id="23556" name="Rectangle 2">
            <a:extLst>
              <a:ext uri="{FF2B5EF4-FFF2-40B4-BE49-F238E27FC236}">
                <a16:creationId xmlns:a16="http://schemas.microsoft.com/office/drawing/2014/main" id="{3D35BDC2-EF13-4FD8-BA99-837860437ABA}"/>
              </a:ext>
            </a:extLst>
          </p:cNvPr>
          <p:cNvSpPr>
            <a:spLocks noGrp="1" noChangeArrowheads="1"/>
          </p:cNvSpPr>
          <p:nvPr>
            <p:ph type="title" idx="4294967295"/>
          </p:nvPr>
        </p:nvSpPr>
        <p:spPr>
          <a:xfrm>
            <a:off x="2833688" y="346075"/>
            <a:ext cx="3538537" cy="850900"/>
          </a:xfrm>
        </p:spPr>
        <p:txBody>
          <a:bodyPr anchor="ctr"/>
          <a:lstStyle/>
          <a:p>
            <a:pPr eaLnBrk="1" hangingPunct="1"/>
            <a:r>
              <a:rPr lang="en-US" altLang="zh-CN">
                <a:latin typeface="Times New Roman" panose="02020603050405020304" pitchFamily="18" charset="0"/>
              </a:rPr>
              <a:t>10.2.1 </a:t>
            </a:r>
            <a:r>
              <a:rPr lang="zh-CN" altLang="en-US">
                <a:latin typeface="Times New Roman" panose="02020603050405020304" pitchFamily="18" charset="0"/>
              </a:rPr>
              <a:t>基本块</a:t>
            </a:r>
          </a:p>
        </p:txBody>
      </p:sp>
      <p:sp>
        <p:nvSpPr>
          <p:cNvPr id="23557" name="Rectangle 3">
            <a:extLst>
              <a:ext uri="{FF2B5EF4-FFF2-40B4-BE49-F238E27FC236}">
                <a16:creationId xmlns:a16="http://schemas.microsoft.com/office/drawing/2014/main" id="{AB67527E-675C-44D3-9D8E-6DB580E363DD}"/>
              </a:ext>
            </a:extLst>
          </p:cNvPr>
          <p:cNvSpPr>
            <a:spLocks noGrp="1" noChangeArrowheads="1"/>
          </p:cNvSpPr>
          <p:nvPr>
            <p:ph type="body" idx="4294967295"/>
          </p:nvPr>
        </p:nvSpPr>
        <p:spPr>
          <a:xfrm>
            <a:off x="323850" y="1412875"/>
            <a:ext cx="8675688" cy="5040313"/>
          </a:xfrm>
        </p:spPr>
        <p:txBody>
          <a:bodyPr/>
          <a:lstStyle/>
          <a:p>
            <a:pPr eaLnBrk="1" hangingPunct="1">
              <a:lnSpc>
                <a:spcPct val="120000"/>
              </a:lnSpc>
            </a:pPr>
            <a:r>
              <a:rPr lang="zh-CN" altLang="en-US">
                <a:latin typeface="Times New Roman" panose="02020603050405020304" pitchFamily="18" charset="0"/>
              </a:rPr>
              <a:t>基本块</a:t>
            </a:r>
            <a:r>
              <a:rPr lang="en-US" altLang="zh-CN">
                <a:latin typeface="Times New Roman" panose="02020603050405020304" pitchFamily="18" charset="0"/>
              </a:rPr>
              <a:t>(basic block)</a:t>
            </a:r>
            <a:r>
              <a:rPr lang="zh-CN" altLang="en-US">
                <a:latin typeface="Times New Roman" panose="02020603050405020304" pitchFamily="18" charset="0"/>
              </a:rPr>
              <a:t>是一个连续的语句序列，控制流从它的开始进入，并从它的末尾离开，中间不存在中断或分支</a:t>
            </a:r>
            <a:r>
              <a:rPr lang="en-US" altLang="zh-CN">
                <a:latin typeface="Times New Roman" panose="02020603050405020304" pitchFamily="18" charset="0"/>
              </a:rPr>
              <a:t>(</a:t>
            </a:r>
            <a:r>
              <a:rPr lang="zh-CN" altLang="en-US">
                <a:latin typeface="Times New Roman" panose="02020603050405020304" pitchFamily="18" charset="0"/>
              </a:rPr>
              <a:t>末尾除外</a:t>
            </a:r>
            <a:r>
              <a:rPr lang="en-US" altLang="zh-CN">
                <a:latin typeface="Times New Roman" panose="02020603050405020304" pitchFamily="18" charset="0"/>
              </a:rPr>
              <a:t>)</a:t>
            </a:r>
            <a:r>
              <a:rPr lang="zh-CN" altLang="en-US">
                <a:latin typeface="Times New Roman" panose="02020603050405020304" pitchFamily="18" charset="0"/>
              </a:rPr>
              <a:t>，如下所示。</a:t>
            </a:r>
            <a:endParaRPr lang="zh-CN" altLang="fr-FR">
              <a:latin typeface="Times New Roman" panose="02020603050405020304" pitchFamily="18" charset="0"/>
            </a:endParaRPr>
          </a:p>
          <a:p>
            <a:pPr lvl="1" eaLnBrk="1" hangingPunct="1">
              <a:lnSpc>
                <a:spcPct val="120000"/>
              </a:lnSpc>
              <a:spcBef>
                <a:spcPct val="0"/>
              </a:spcBef>
            </a:pPr>
            <a:r>
              <a:rPr lang="fr-FR" altLang="zh-CN">
                <a:latin typeface="Times New Roman" panose="02020603050405020304" pitchFamily="18" charset="0"/>
              </a:rPr>
              <a:t>t1 :</a:t>
            </a:r>
            <a:r>
              <a:rPr lang="zh-CN" altLang="fr-FR">
                <a:latin typeface="Times New Roman" panose="02020603050405020304" pitchFamily="18" charset="0"/>
              </a:rPr>
              <a:t>＝ </a:t>
            </a:r>
            <a:r>
              <a:rPr lang="fr-FR" altLang="zh-CN">
                <a:latin typeface="Times New Roman" panose="02020603050405020304" pitchFamily="18" charset="0"/>
              </a:rPr>
              <a:t>a*a</a:t>
            </a:r>
          </a:p>
          <a:p>
            <a:pPr lvl="1" eaLnBrk="1" hangingPunct="1">
              <a:lnSpc>
                <a:spcPct val="120000"/>
              </a:lnSpc>
              <a:spcBef>
                <a:spcPct val="0"/>
              </a:spcBef>
            </a:pPr>
            <a:r>
              <a:rPr lang="fr-FR" altLang="zh-CN">
                <a:latin typeface="Times New Roman" panose="02020603050405020304" pitchFamily="18" charset="0"/>
              </a:rPr>
              <a:t>t2 :</a:t>
            </a:r>
            <a:r>
              <a:rPr lang="zh-CN" altLang="fr-FR">
                <a:latin typeface="Times New Roman" panose="02020603050405020304" pitchFamily="18" charset="0"/>
              </a:rPr>
              <a:t>＝ </a:t>
            </a:r>
            <a:r>
              <a:rPr lang="fr-FR" altLang="zh-CN">
                <a:latin typeface="Times New Roman" panose="02020603050405020304" pitchFamily="18" charset="0"/>
              </a:rPr>
              <a:t>a*b</a:t>
            </a:r>
          </a:p>
          <a:p>
            <a:pPr lvl="1" eaLnBrk="1" hangingPunct="1">
              <a:lnSpc>
                <a:spcPct val="120000"/>
              </a:lnSpc>
              <a:spcBef>
                <a:spcPct val="0"/>
              </a:spcBef>
            </a:pPr>
            <a:r>
              <a:rPr lang="fr-FR" altLang="zh-CN">
                <a:latin typeface="Times New Roman" panose="02020603050405020304" pitchFamily="18" charset="0"/>
              </a:rPr>
              <a:t>t3 :</a:t>
            </a:r>
            <a:r>
              <a:rPr lang="zh-CN" altLang="fr-FR">
                <a:latin typeface="Times New Roman" panose="02020603050405020304" pitchFamily="18" charset="0"/>
              </a:rPr>
              <a:t>＝ </a:t>
            </a:r>
            <a:r>
              <a:rPr lang="fr-FR" altLang="zh-CN">
                <a:latin typeface="Times New Roman" panose="02020603050405020304" pitchFamily="18" charset="0"/>
              </a:rPr>
              <a:t>2*t2</a:t>
            </a:r>
          </a:p>
          <a:p>
            <a:pPr lvl="1" eaLnBrk="1" hangingPunct="1">
              <a:lnSpc>
                <a:spcPct val="120000"/>
              </a:lnSpc>
              <a:spcBef>
                <a:spcPct val="0"/>
              </a:spcBef>
            </a:pPr>
            <a:r>
              <a:rPr lang="fr-FR" altLang="zh-CN">
                <a:latin typeface="Times New Roman" panose="02020603050405020304" pitchFamily="18" charset="0"/>
              </a:rPr>
              <a:t>t4 :</a:t>
            </a:r>
            <a:r>
              <a:rPr lang="zh-CN" altLang="fr-FR">
                <a:latin typeface="Times New Roman" panose="02020603050405020304" pitchFamily="18" charset="0"/>
              </a:rPr>
              <a:t>＝ </a:t>
            </a:r>
            <a:r>
              <a:rPr lang="fr-FR" altLang="zh-CN">
                <a:latin typeface="Times New Roman" panose="02020603050405020304" pitchFamily="18" charset="0"/>
              </a:rPr>
              <a:t>t1+t3</a:t>
            </a:r>
          </a:p>
          <a:p>
            <a:pPr lvl="1" eaLnBrk="1" hangingPunct="1">
              <a:lnSpc>
                <a:spcPct val="120000"/>
              </a:lnSpc>
              <a:spcBef>
                <a:spcPct val="0"/>
              </a:spcBef>
            </a:pPr>
            <a:r>
              <a:rPr lang="fr-FR" altLang="zh-CN">
                <a:latin typeface="Times New Roman" panose="02020603050405020304" pitchFamily="18" charset="0"/>
              </a:rPr>
              <a:t>t5 :</a:t>
            </a:r>
            <a:r>
              <a:rPr lang="zh-CN" altLang="fr-FR">
                <a:latin typeface="Times New Roman" panose="02020603050405020304" pitchFamily="18" charset="0"/>
              </a:rPr>
              <a:t>＝ </a:t>
            </a:r>
            <a:r>
              <a:rPr lang="fr-FR" altLang="zh-CN">
                <a:latin typeface="Times New Roman" panose="02020603050405020304" pitchFamily="18" charset="0"/>
              </a:rPr>
              <a:t>b*b</a:t>
            </a:r>
          </a:p>
          <a:p>
            <a:pPr lvl="1" eaLnBrk="1" hangingPunct="1">
              <a:lnSpc>
                <a:spcPct val="120000"/>
              </a:lnSpc>
              <a:spcBef>
                <a:spcPct val="0"/>
              </a:spcBef>
            </a:pPr>
            <a:r>
              <a:rPr lang="fr-FR" altLang="zh-CN">
                <a:latin typeface="Times New Roman" panose="02020603050405020304" pitchFamily="18" charset="0"/>
              </a:rPr>
              <a:t>t6 :</a:t>
            </a:r>
            <a:r>
              <a:rPr lang="zh-CN" altLang="fr-FR">
                <a:latin typeface="Times New Roman" panose="02020603050405020304" pitchFamily="18" charset="0"/>
              </a:rPr>
              <a:t>＝ </a:t>
            </a:r>
            <a:r>
              <a:rPr lang="fr-FR" altLang="zh-CN">
                <a:latin typeface="Times New Roman" panose="02020603050405020304" pitchFamily="18" charset="0"/>
              </a:rPr>
              <a:t>t4+t5</a:t>
            </a:r>
            <a:endParaRPr lang="en-US" altLang="zh-CN">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734E299-45CC-4AE7-AA39-C246999E5477}"/>
              </a:ext>
            </a:extLst>
          </p:cNvPr>
          <p:cNvSpPr>
            <a:spLocks noGrp="1"/>
          </p:cNvSpPr>
          <p:nvPr>
            <p:ph type="dt" sz="quarter" idx="10"/>
          </p:nvPr>
        </p:nvSpPr>
        <p:spPr>
          <a:xfrm>
            <a:off x="457200" y="6245225"/>
            <a:ext cx="2133600" cy="476250"/>
          </a:xfrm>
          <a:ln>
            <a:miter lim="800000"/>
            <a:headEnd/>
            <a:tailEnd/>
          </a:ln>
        </p:spPr>
        <p:txBody>
          <a:bodyPr anchor="t"/>
          <a:lstStyle/>
          <a:p>
            <a:pPr>
              <a:defRPr/>
            </a:pPr>
            <a:fld id="{754729CB-65A8-4839-96D7-3AF7D72121BE}" type="datetime1">
              <a:rPr lang="zh-CN" altLang="en-US">
                <a:latin typeface="+mn-lt"/>
              </a:rPr>
              <a:pPr>
                <a:defRPr/>
              </a:pPr>
              <a:t>2020/12/14</a:t>
            </a:fld>
            <a:endParaRPr lang="en-US" altLang="zh-CN">
              <a:latin typeface="+mn-lt"/>
            </a:endParaRPr>
          </a:p>
        </p:txBody>
      </p:sp>
      <p:sp>
        <p:nvSpPr>
          <p:cNvPr id="24579" name="灯片编号占位符 5">
            <a:extLst>
              <a:ext uri="{FF2B5EF4-FFF2-40B4-BE49-F238E27FC236}">
                <a16:creationId xmlns:a16="http://schemas.microsoft.com/office/drawing/2014/main" id="{8FC3D6BA-59F2-432A-A8FF-30FAC35581C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0289F76-B664-4C3E-A0C5-1F597CCC1005}" type="slidenum">
              <a:rPr lang="en-US" altLang="zh-CN" sz="1400" b="0">
                <a:ea typeface="宋体" panose="02010600030101010101" pitchFamily="2" charset="-122"/>
              </a:rPr>
              <a:pPr>
                <a:spcBef>
                  <a:spcPct val="0"/>
                </a:spcBef>
                <a:buClrTx/>
                <a:buSzTx/>
                <a:buFontTx/>
                <a:buNone/>
              </a:pPr>
              <a:t>15</a:t>
            </a:fld>
            <a:endParaRPr lang="en-US" altLang="zh-CN" sz="1400" b="0">
              <a:ea typeface="宋体" panose="02010600030101010101" pitchFamily="2" charset="-122"/>
            </a:endParaRPr>
          </a:p>
        </p:txBody>
      </p:sp>
      <p:sp>
        <p:nvSpPr>
          <p:cNvPr id="24580" name="Rectangle 2">
            <a:extLst>
              <a:ext uri="{FF2B5EF4-FFF2-40B4-BE49-F238E27FC236}">
                <a16:creationId xmlns:a16="http://schemas.microsoft.com/office/drawing/2014/main" id="{1A2EBE90-590A-4C96-96E2-AB30969B17CD}"/>
              </a:ext>
            </a:extLst>
          </p:cNvPr>
          <p:cNvSpPr>
            <a:spLocks noGrp="1" noChangeArrowheads="1"/>
          </p:cNvSpPr>
          <p:nvPr>
            <p:ph type="title" idx="4294967295"/>
          </p:nvPr>
        </p:nvSpPr>
        <p:spPr>
          <a:xfrm>
            <a:off x="3132138" y="476250"/>
            <a:ext cx="2674937" cy="706438"/>
          </a:xfrm>
        </p:spPr>
        <p:txBody>
          <a:bodyPr anchor="ctr"/>
          <a:lstStyle/>
          <a:p>
            <a:pPr eaLnBrk="1" hangingPunct="1"/>
            <a:r>
              <a:rPr lang="en-US" altLang="zh-CN" sz="4000">
                <a:latin typeface="Times New Roman" panose="02020603050405020304" pitchFamily="18" charset="0"/>
              </a:rPr>
              <a:t>10.2.2 </a:t>
            </a:r>
            <a:r>
              <a:rPr lang="zh-CN" altLang="en-US" sz="4000">
                <a:latin typeface="Times New Roman" panose="02020603050405020304" pitchFamily="18" charset="0"/>
              </a:rPr>
              <a:t>流图</a:t>
            </a:r>
          </a:p>
        </p:txBody>
      </p:sp>
      <p:sp>
        <p:nvSpPr>
          <p:cNvPr id="2713603" name="Rectangle 3">
            <a:extLst>
              <a:ext uri="{FF2B5EF4-FFF2-40B4-BE49-F238E27FC236}">
                <a16:creationId xmlns:a16="http://schemas.microsoft.com/office/drawing/2014/main" id="{B3F2D09D-DE99-4F27-92DE-406AADA44558}"/>
              </a:ext>
            </a:extLst>
          </p:cNvPr>
          <p:cNvSpPr>
            <a:spLocks noGrp="1" noChangeArrowheads="1"/>
          </p:cNvSpPr>
          <p:nvPr>
            <p:ph type="body" idx="4294967295"/>
          </p:nvPr>
        </p:nvSpPr>
        <p:spPr>
          <a:xfrm>
            <a:off x="323850" y="1268413"/>
            <a:ext cx="8675688" cy="5111750"/>
          </a:xfrm>
        </p:spPr>
        <p:txBody>
          <a:bodyPr/>
          <a:lstStyle/>
          <a:p>
            <a:pPr eaLnBrk="1" hangingPunct="1">
              <a:lnSpc>
                <a:spcPct val="120000"/>
              </a:lnSpc>
              <a:spcBef>
                <a:spcPct val="0"/>
              </a:spcBef>
            </a:pPr>
            <a:r>
              <a:rPr lang="zh-CN" altLang="en-US">
                <a:latin typeface="Times New Roman" panose="02020603050405020304" pitchFamily="18" charset="0"/>
              </a:rPr>
              <a:t>程序的控制流信息可以用流图表示，流图是一个节点为基本块的有向图，以程序的第一个语句作为入口语句的节点称为</a:t>
            </a:r>
            <a:r>
              <a:rPr lang="zh-CN" altLang="en-US">
                <a:solidFill>
                  <a:srgbClr val="FF0000"/>
                </a:solidFill>
                <a:latin typeface="Times New Roman" panose="02020603050405020304" pitchFamily="18" charset="0"/>
              </a:rPr>
              <a:t>初始节点</a:t>
            </a:r>
            <a:r>
              <a:rPr lang="zh-CN" altLang="en-US">
                <a:latin typeface="Times New Roman" panose="02020603050405020304" pitchFamily="18" charset="0"/>
              </a:rPr>
              <a:t>。</a:t>
            </a:r>
          </a:p>
          <a:p>
            <a:pPr eaLnBrk="1" hangingPunct="1">
              <a:lnSpc>
                <a:spcPct val="120000"/>
              </a:lnSpc>
              <a:spcBef>
                <a:spcPct val="0"/>
              </a:spcBef>
            </a:pPr>
            <a:r>
              <a:rPr lang="zh-CN" altLang="en-US">
                <a:latin typeface="Times New Roman" panose="02020603050405020304" pitchFamily="18" charset="0"/>
              </a:rPr>
              <a:t>如果在某个执行序列中</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跟随在</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之后，则从</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到</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有一条有向边。</a:t>
            </a:r>
          </a:p>
          <a:p>
            <a:pPr eaLnBrk="1" hangingPunct="1">
              <a:lnSpc>
                <a:spcPct val="120000"/>
              </a:lnSpc>
              <a:spcBef>
                <a:spcPct val="0"/>
              </a:spcBef>
            </a:pPr>
            <a:r>
              <a:rPr lang="zh-CN" altLang="en-US">
                <a:latin typeface="Times New Roman" panose="02020603050405020304" pitchFamily="18" charset="0"/>
              </a:rPr>
              <a:t>如果从</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的最后一条语句有条件或无条件转移到</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的第一个语句；或者按程序正文的次序</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紧跟在</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之后，并且</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不是结束于无条件转移，则称</a:t>
            </a:r>
            <a:r>
              <a:rPr lang="en-US" altLang="zh-CN" i="1">
                <a:latin typeface="Times New Roman" panose="02020603050405020304" pitchFamily="18" charset="0"/>
              </a:rPr>
              <a:t>B</a:t>
            </a:r>
            <a:r>
              <a:rPr lang="en-US" altLang="zh-CN" baseline="-25000">
                <a:latin typeface="Times New Roman" panose="02020603050405020304" pitchFamily="18" charset="0"/>
              </a:rPr>
              <a:t>1</a:t>
            </a:r>
            <a:r>
              <a:rPr lang="zh-CN" altLang="en-US">
                <a:latin typeface="Times New Roman" panose="02020603050405020304" pitchFamily="18" charset="0"/>
              </a:rPr>
              <a:t>是</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前驱</a:t>
            </a:r>
            <a:r>
              <a:rPr lang="zh-CN" altLang="en-US">
                <a:latin typeface="Times New Roman" panose="02020603050405020304" pitchFamily="18" charset="0"/>
              </a:rPr>
              <a:t>，而</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是</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后继</a:t>
            </a:r>
            <a:r>
              <a:rPr lang="zh-CN" altLang="en-US">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3603">
                                            <p:txEl>
                                              <p:pRg st="0" end="0"/>
                                            </p:txEl>
                                          </p:spTgt>
                                        </p:tgtEl>
                                        <p:attrNameLst>
                                          <p:attrName>style.visibility</p:attrName>
                                        </p:attrNameLst>
                                      </p:cBhvr>
                                      <p:to>
                                        <p:strVal val="visible"/>
                                      </p:to>
                                    </p:set>
                                    <p:animEffect transition="in" filter="blinds(horizontal)">
                                      <p:cBhvr>
                                        <p:cTn id="7" dur="500"/>
                                        <p:tgtEl>
                                          <p:spTgt spid="271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13603">
                                            <p:txEl>
                                              <p:pRg st="1" end="1"/>
                                            </p:txEl>
                                          </p:spTgt>
                                        </p:tgtEl>
                                        <p:attrNameLst>
                                          <p:attrName>style.visibility</p:attrName>
                                        </p:attrNameLst>
                                      </p:cBhvr>
                                      <p:to>
                                        <p:strVal val="visible"/>
                                      </p:to>
                                    </p:set>
                                    <p:animEffect transition="in" filter="blinds(horizontal)">
                                      <p:cBhvr>
                                        <p:cTn id="12" dur="500"/>
                                        <p:tgtEl>
                                          <p:spTgt spid="271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13603">
                                            <p:txEl>
                                              <p:pRg st="2" end="2"/>
                                            </p:txEl>
                                          </p:spTgt>
                                        </p:tgtEl>
                                        <p:attrNameLst>
                                          <p:attrName>style.visibility</p:attrName>
                                        </p:attrNameLst>
                                      </p:cBhvr>
                                      <p:to>
                                        <p:strVal val="visible"/>
                                      </p:to>
                                    </p:set>
                                    <p:animEffect transition="in" filter="blinds(horizontal)">
                                      <p:cBhvr>
                                        <p:cTn id="17" dur="500"/>
                                        <p:tgtEl>
                                          <p:spTgt spid="2713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4A67E18-AA1E-4A90-9927-F1B384880822}"/>
              </a:ext>
            </a:extLst>
          </p:cNvPr>
          <p:cNvSpPr>
            <a:spLocks noGrp="1"/>
          </p:cNvSpPr>
          <p:nvPr>
            <p:ph type="dt" sz="quarter" idx="10"/>
          </p:nvPr>
        </p:nvSpPr>
        <p:spPr>
          <a:xfrm>
            <a:off x="457200" y="6245225"/>
            <a:ext cx="2133600" cy="476250"/>
          </a:xfrm>
          <a:ln>
            <a:miter lim="800000"/>
            <a:headEnd/>
            <a:tailEnd/>
          </a:ln>
        </p:spPr>
        <p:txBody>
          <a:bodyPr anchor="t"/>
          <a:lstStyle/>
          <a:p>
            <a:pPr>
              <a:defRPr/>
            </a:pPr>
            <a:fld id="{029EA382-0466-4D07-AF70-D8BC10A32F22}" type="datetime1">
              <a:rPr lang="zh-CN" altLang="en-US">
                <a:latin typeface="+mn-lt"/>
              </a:rPr>
              <a:pPr>
                <a:defRPr/>
              </a:pPr>
              <a:t>2020/12/14</a:t>
            </a:fld>
            <a:endParaRPr lang="en-US" altLang="zh-CN">
              <a:latin typeface="+mn-lt"/>
            </a:endParaRPr>
          </a:p>
        </p:txBody>
      </p:sp>
      <p:sp>
        <p:nvSpPr>
          <p:cNvPr id="25603" name="灯片编号占位符 5">
            <a:extLst>
              <a:ext uri="{FF2B5EF4-FFF2-40B4-BE49-F238E27FC236}">
                <a16:creationId xmlns:a16="http://schemas.microsoft.com/office/drawing/2014/main" id="{824C2962-E7EF-4815-9CEB-9F8BA04D606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9B3B2A7-5620-46C9-A9FA-EDDE4CDEB24E}" type="slidenum">
              <a:rPr lang="en-US" altLang="zh-CN" sz="1400" b="0">
                <a:ea typeface="宋体" panose="02010600030101010101" pitchFamily="2" charset="-122"/>
              </a:rPr>
              <a:pPr>
                <a:spcBef>
                  <a:spcPct val="0"/>
                </a:spcBef>
                <a:buClrTx/>
                <a:buSzTx/>
                <a:buFontTx/>
                <a:buNone/>
              </a:pPr>
              <a:t>16</a:t>
            </a:fld>
            <a:endParaRPr lang="en-US" altLang="zh-CN" sz="1400" b="0">
              <a:ea typeface="宋体" panose="02010600030101010101" pitchFamily="2" charset="-122"/>
            </a:endParaRPr>
          </a:p>
        </p:txBody>
      </p:sp>
      <p:sp>
        <p:nvSpPr>
          <p:cNvPr id="25604" name="Rectangle 2">
            <a:extLst>
              <a:ext uri="{FF2B5EF4-FFF2-40B4-BE49-F238E27FC236}">
                <a16:creationId xmlns:a16="http://schemas.microsoft.com/office/drawing/2014/main" id="{9A0FEE4F-4135-46AA-9104-0C4DBDAACECF}"/>
              </a:ext>
            </a:extLst>
          </p:cNvPr>
          <p:cNvSpPr>
            <a:spLocks noGrp="1" noChangeArrowheads="1"/>
          </p:cNvSpPr>
          <p:nvPr>
            <p:ph type="title" idx="4294967295"/>
          </p:nvPr>
        </p:nvSpPr>
        <p:spPr>
          <a:xfrm>
            <a:off x="3132138" y="477838"/>
            <a:ext cx="3240087" cy="719137"/>
          </a:xfrm>
        </p:spPr>
        <p:txBody>
          <a:bodyPr anchor="ctr"/>
          <a:lstStyle/>
          <a:p>
            <a:pPr eaLnBrk="1" hangingPunct="1"/>
            <a:r>
              <a:rPr lang="en-US" altLang="zh-CN" sz="4000">
                <a:latin typeface="Times New Roman" panose="02020603050405020304" pitchFamily="18" charset="0"/>
              </a:rPr>
              <a:t>10.4 </a:t>
            </a:r>
            <a:r>
              <a:rPr lang="zh-CN" altLang="en-US" sz="4000">
                <a:latin typeface="Times New Roman" panose="02020603050405020304" pitchFamily="18" charset="0"/>
              </a:rPr>
              <a:t>局部优化</a:t>
            </a:r>
          </a:p>
        </p:txBody>
      </p:sp>
      <p:sp>
        <p:nvSpPr>
          <p:cNvPr id="2750467" name="Rectangle 3">
            <a:extLst>
              <a:ext uri="{FF2B5EF4-FFF2-40B4-BE49-F238E27FC236}">
                <a16:creationId xmlns:a16="http://schemas.microsoft.com/office/drawing/2014/main" id="{FEA6264C-4098-4F2A-B689-2C08B9036367}"/>
              </a:ext>
            </a:extLst>
          </p:cNvPr>
          <p:cNvSpPr>
            <a:spLocks noGrp="1" noChangeArrowheads="1"/>
          </p:cNvSpPr>
          <p:nvPr>
            <p:ph type="body" idx="4294967295"/>
          </p:nvPr>
        </p:nvSpPr>
        <p:spPr>
          <a:xfrm>
            <a:off x="152400" y="1412875"/>
            <a:ext cx="8839200" cy="4824413"/>
          </a:xfrm>
        </p:spPr>
        <p:txBody>
          <a:bodyPr/>
          <a:lstStyle/>
          <a:p>
            <a:pPr eaLnBrk="1" hangingPunct="1">
              <a:lnSpc>
                <a:spcPct val="120000"/>
              </a:lnSpc>
              <a:spcBef>
                <a:spcPct val="0"/>
              </a:spcBef>
            </a:pPr>
            <a:r>
              <a:rPr lang="zh-CN" altLang="en-US">
                <a:latin typeface="Times New Roman" panose="02020603050405020304" pitchFamily="18" charset="0"/>
              </a:rPr>
              <a:t>基本块的功能实际上就是计算一组表达式，这些表达式是在基本块出口活跃的变量的值。如果两个基本块计算一组同样的表达式，则称它们是等价的。 </a:t>
            </a:r>
          </a:p>
          <a:p>
            <a:pPr eaLnBrk="1" hangingPunct="1">
              <a:lnSpc>
                <a:spcPct val="120000"/>
              </a:lnSpc>
              <a:spcBef>
                <a:spcPct val="0"/>
              </a:spcBef>
            </a:pPr>
            <a:r>
              <a:rPr lang="zh-CN" altLang="en-US">
                <a:latin typeface="Times New Roman" panose="02020603050405020304" pitchFamily="18" charset="0"/>
              </a:rPr>
              <a:t>可以对基本块应用很多变换而不改变它所计算的表达式集合，许多这样的变换对改进最终由某基本块生成的代码的质量很有用。 </a:t>
            </a:r>
          </a:p>
          <a:p>
            <a:pPr eaLnBrk="1" hangingPunct="1">
              <a:lnSpc>
                <a:spcPct val="120000"/>
              </a:lnSpc>
              <a:spcBef>
                <a:spcPct val="0"/>
              </a:spcBef>
            </a:pPr>
            <a:r>
              <a:rPr lang="zh-CN" altLang="en-US">
                <a:latin typeface="Times New Roman" panose="02020603050405020304" pitchFamily="18" charset="0"/>
              </a:rPr>
              <a:t>利用基本块的</a:t>
            </a:r>
            <a:r>
              <a:rPr lang="en-US" altLang="zh-CN">
                <a:latin typeface="Times New Roman" panose="02020603050405020304" pitchFamily="18" charset="0"/>
              </a:rPr>
              <a:t>dag</a:t>
            </a:r>
            <a:r>
              <a:rPr lang="zh-CN" altLang="en-US">
                <a:latin typeface="Times New Roman" panose="02020603050405020304" pitchFamily="18" charset="0"/>
              </a:rPr>
              <a:t>表示可以实现一些常用的对基本块的变换。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0467">
                                            <p:txEl>
                                              <p:pRg st="0" end="0"/>
                                            </p:txEl>
                                          </p:spTgt>
                                        </p:tgtEl>
                                        <p:attrNameLst>
                                          <p:attrName>style.visibility</p:attrName>
                                        </p:attrNameLst>
                                      </p:cBhvr>
                                      <p:to>
                                        <p:strVal val="visible"/>
                                      </p:to>
                                    </p:set>
                                    <p:animEffect transition="in" filter="blinds(horizontal)">
                                      <p:cBhvr>
                                        <p:cTn id="7" dur="500"/>
                                        <p:tgtEl>
                                          <p:spTgt spid="275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0467">
                                            <p:txEl>
                                              <p:pRg st="1" end="1"/>
                                            </p:txEl>
                                          </p:spTgt>
                                        </p:tgtEl>
                                        <p:attrNameLst>
                                          <p:attrName>style.visibility</p:attrName>
                                        </p:attrNameLst>
                                      </p:cBhvr>
                                      <p:to>
                                        <p:strVal val="visible"/>
                                      </p:to>
                                    </p:set>
                                    <p:animEffect transition="in" filter="blinds(horizontal)">
                                      <p:cBhvr>
                                        <p:cTn id="12" dur="500"/>
                                        <p:tgtEl>
                                          <p:spTgt spid="2750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50467">
                                            <p:txEl>
                                              <p:pRg st="2" end="2"/>
                                            </p:txEl>
                                          </p:spTgt>
                                        </p:tgtEl>
                                        <p:attrNameLst>
                                          <p:attrName>style.visibility</p:attrName>
                                        </p:attrNameLst>
                                      </p:cBhvr>
                                      <p:to>
                                        <p:strVal val="visible"/>
                                      </p:to>
                                    </p:set>
                                    <p:animEffect transition="in" filter="blinds(horizontal)">
                                      <p:cBhvr>
                                        <p:cTn id="17" dur="500"/>
                                        <p:tgtEl>
                                          <p:spTgt spid="2750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04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BABD061-A348-4CA0-AB42-F8D2089D81F2}"/>
              </a:ext>
            </a:extLst>
          </p:cNvPr>
          <p:cNvSpPr>
            <a:spLocks noGrp="1"/>
          </p:cNvSpPr>
          <p:nvPr>
            <p:ph type="dt" sz="quarter" idx="10"/>
          </p:nvPr>
        </p:nvSpPr>
        <p:spPr>
          <a:xfrm>
            <a:off x="457200" y="6245225"/>
            <a:ext cx="2133600" cy="476250"/>
          </a:xfrm>
          <a:ln>
            <a:miter lim="800000"/>
            <a:headEnd/>
            <a:tailEnd/>
          </a:ln>
        </p:spPr>
        <p:txBody>
          <a:bodyPr anchor="t"/>
          <a:lstStyle/>
          <a:p>
            <a:pPr>
              <a:defRPr/>
            </a:pPr>
            <a:fld id="{D4A9CCEC-CE95-4FC1-827F-355F2D927C57}" type="datetime1">
              <a:rPr lang="zh-CN" altLang="en-US">
                <a:latin typeface="+mn-lt"/>
              </a:rPr>
              <a:pPr>
                <a:defRPr/>
              </a:pPr>
              <a:t>2020/12/14</a:t>
            </a:fld>
            <a:endParaRPr lang="en-US" altLang="zh-CN">
              <a:latin typeface="+mn-lt"/>
            </a:endParaRPr>
          </a:p>
        </p:txBody>
      </p:sp>
      <p:sp>
        <p:nvSpPr>
          <p:cNvPr id="26627" name="灯片编号占位符 5">
            <a:extLst>
              <a:ext uri="{FF2B5EF4-FFF2-40B4-BE49-F238E27FC236}">
                <a16:creationId xmlns:a16="http://schemas.microsoft.com/office/drawing/2014/main" id="{3A58A554-6854-4098-971B-5E6B5E9D0DE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F1D6F39-279B-42EA-87A8-279C82A49441}" type="slidenum">
              <a:rPr lang="en-US" altLang="zh-CN" sz="1400" b="0">
                <a:ea typeface="宋体" panose="02010600030101010101" pitchFamily="2" charset="-122"/>
              </a:rPr>
              <a:pPr>
                <a:spcBef>
                  <a:spcPct val="0"/>
                </a:spcBef>
                <a:buClrTx/>
                <a:buSzTx/>
                <a:buFontTx/>
                <a:buNone/>
              </a:pPr>
              <a:t>17</a:t>
            </a:fld>
            <a:endParaRPr lang="en-US" altLang="zh-CN" sz="1400" b="0">
              <a:ea typeface="宋体" panose="02010600030101010101" pitchFamily="2" charset="-122"/>
            </a:endParaRPr>
          </a:p>
        </p:txBody>
      </p:sp>
      <p:sp>
        <p:nvSpPr>
          <p:cNvPr id="26628" name="Rectangle 2">
            <a:extLst>
              <a:ext uri="{FF2B5EF4-FFF2-40B4-BE49-F238E27FC236}">
                <a16:creationId xmlns:a16="http://schemas.microsoft.com/office/drawing/2014/main" id="{94F597CA-489E-4281-8C6F-66A508B42801}"/>
              </a:ext>
            </a:extLst>
          </p:cNvPr>
          <p:cNvSpPr>
            <a:spLocks noGrp="1" noChangeArrowheads="1"/>
          </p:cNvSpPr>
          <p:nvPr>
            <p:ph type="title" idx="4294967295"/>
          </p:nvPr>
        </p:nvSpPr>
        <p:spPr>
          <a:xfrm>
            <a:off x="1476375" y="477838"/>
            <a:ext cx="6769100" cy="719137"/>
          </a:xfrm>
        </p:spPr>
        <p:txBody>
          <a:bodyPr anchor="ctr"/>
          <a:lstStyle/>
          <a:p>
            <a:pPr eaLnBrk="1" hangingPunct="1"/>
            <a:r>
              <a:rPr lang="zh-CN" altLang="en-US">
                <a:latin typeface="Times New Roman" panose="02020603050405020304" pitchFamily="18" charset="0"/>
              </a:rPr>
              <a:t>利用</a:t>
            </a:r>
            <a:r>
              <a:rPr lang="en-US" altLang="zh-CN">
                <a:latin typeface="Times New Roman" panose="02020603050405020304" pitchFamily="18" charset="0"/>
              </a:rPr>
              <a:t>dag</a:t>
            </a:r>
            <a:r>
              <a:rPr lang="zh-CN" altLang="en-US">
                <a:latin typeface="Times New Roman" panose="02020603050405020304" pitchFamily="18" charset="0"/>
              </a:rPr>
              <a:t>进行的基本块变换</a:t>
            </a:r>
          </a:p>
        </p:txBody>
      </p:sp>
      <p:sp>
        <p:nvSpPr>
          <p:cNvPr id="2752515" name="Rectangle 3">
            <a:extLst>
              <a:ext uri="{FF2B5EF4-FFF2-40B4-BE49-F238E27FC236}">
                <a16:creationId xmlns:a16="http://schemas.microsoft.com/office/drawing/2014/main" id="{021F61AC-F03F-4864-B997-768081BDC7FA}"/>
              </a:ext>
            </a:extLst>
          </p:cNvPr>
          <p:cNvSpPr>
            <a:spLocks noGrp="1" noChangeArrowheads="1"/>
          </p:cNvSpPr>
          <p:nvPr>
            <p:ph type="body" idx="4294967295"/>
          </p:nvPr>
        </p:nvSpPr>
        <p:spPr>
          <a:xfrm>
            <a:off x="196850" y="1485900"/>
            <a:ext cx="8839200" cy="3455988"/>
          </a:xfrm>
        </p:spPr>
        <p:txBody>
          <a:bodyPr/>
          <a:lstStyle/>
          <a:p>
            <a:pPr eaLnBrk="1" hangingPunct="1">
              <a:lnSpc>
                <a:spcPct val="120000"/>
              </a:lnSpc>
              <a:buFont typeface="Wingdings" panose="05000000000000000000" pitchFamily="2" charset="2"/>
              <a:buNone/>
            </a:pPr>
            <a:r>
              <a:rPr lang="en-US" altLang="zh-CN">
                <a:latin typeface="楷体_GB2312" pitchFamily="49" charset="-122"/>
              </a:rPr>
              <a:t>⑴ </a:t>
            </a:r>
            <a:r>
              <a:rPr lang="zh-CN" altLang="en-US">
                <a:latin typeface="楷体_GB2312" pitchFamily="49" charset="-122"/>
              </a:rPr>
              <a:t>局部公共子表达式删除。</a:t>
            </a:r>
          </a:p>
          <a:p>
            <a:pPr eaLnBrk="1" hangingPunct="1">
              <a:lnSpc>
                <a:spcPct val="120000"/>
              </a:lnSpc>
              <a:buFont typeface="Wingdings" panose="05000000000000000000" pitchFamily="2" charset="2"/>
              <a:buNone/>
            </a:pPr>
            <a:r>
              <a:rPr lang="zh-CN" altLang="en-US">
                <a:latin typeface="楷体_GB2312" pitchFamily="49" charset="-122"/>
              </a:rPr>
              <a:t>⑵ 无用代码删除。</a:t>
            </a:r>
          </a:p>
          <a:p>
            <a:pPr eaLnBrk="1" hangingPunct="1">
              <a:lnSpc>
                <a:spcPct val="120000"/>
              </a:lnSpc>
              <a:buFont typeface="Wingdings" panose="05000000000000000000" pitchFamily="2" charset="2"/>
              <a:buNone/>
            </a:pPr>
            <a:r>
              <a:rPr lang="zh-CN" altLang="en-US">
                <a:latin typeface="楷体_GB2312" pitchFamily="49" charset="-122"/>
              </a:rPr>
              <a:t>⑶ 交换两个独立的相邻语句的次序，以便减少某个临时值需要保存在寄存器中的时间。</a:t>
            </a:r>
          </a:p>
          <a:p>
            <a:pPr eaLnBrk="1" hangingPunct="1">
              <a:lnSpc>
                <a:spcPct val="120000"/>
              </a:lnSpc>
              <a:buFont typeface="Wingdings" panose="05000000000000000000" pitchFamily="2" charset="2"/>
              <a:buNone/>
            </a:pPr>
            <a:r>
              <a:rPr lang="zh-CN" altLang="en-US">
                <a:latin typeface="楷体_GB2312" pitchFamily="49" charset="-122"/>
              </a:rPr>
              <a:t>⑷ 使用代数规则重新排列三地址码的运算对象的顺序，以便简化计算过程。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2515">
                                            <p:txEl>
                                              <p:pRg st="0" end="0"/>
                                            </p:txEl>
                                          </p:spTgt>
                                        </p:tgtEl>
                                        <p:attrNameLst>
                                          <p:attrName>style.visibility</p:attrName>
                                        </p:attrNameLst>
                                      </p:cBhvr>
                                      <p:to>
                                        <p:strVal val="visible"/>
                                      </p:to>
                                    </p:set>
                                    <p:animEffect transition="in" filter="blinds(horizontal)">
                                      <p:cBhvr>
                                        <p:cTn id="7" dur="500"/>
                                        <p:tgtEl>
                                          <p:spTgt spid="275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2515">
                                            <p:txEl>
                                              <p:pRg st="1" end="1"/>
                                            </p:txEl>
                                          </p:spTgt>
                                        </p:tgtEl>
                                        <p:attrNameLst>
                                          <p:attrName>style.visibility</p:attrName>
                                        </p:attrNameLst>
                                      </p:cBhvr>
                                      <p:to>
                                        <p:strVal val="visible"/>
                                      </p:to>
                                    </p:set>
                                    <p:animEffect transition="in" filter="blinds(horizontal)">
                                      <p:cBhvr>
                                        <p:cTn id="12" dur="500"/>
                                        <p:tgtEl>
                                          <p:spTgt spid="2752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52515">
                                            <p:txEl>
                                              <p:pRg st="2" end="2"/>
                                            </p:txEl>
                                          </p:spTgt>
                                        </p:tgtEl>
                                        <p:attrNameLst>
                                          <p:attrName>style.visibility</p:attrName>
                                        </p:attrNameLst>
                                      </p:cBhvr>
                                      <p:to>
                                        <p:strVal val="visible"/>
                                      </p:to>
                                    </p:set>
                                    <p:animEffect transition="in" filter="blinds(horizontal)">
                                      <p:cBhvr>
                                        <p:cTn id="17" dur="500"/>
                                        <p:tgtEl>
                                          <p:spTgt spid="2752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52515">
                                            <p:txEl>
                                              <p:pRg st="3" end="3"/>
                                            </p:txEl>
                                          </p:spTgt>
                                        </p:tgtEl>
                                        <p:attrNameLst>
                                          <p:attrName>style.visibility</p:attrName>
                                        </p:attrNameLst>
                                      </p:cBhvr>
                                      <p:to>
                                        <p:strVal val="visible"/>
                                      </p:to>
                                    </p:set>
                                    <p:animEffect transition="in" filter="blinds(horizontal)">
                                      <p:cBhvr>
                                        <p:cTn id="22" dur="500"/>
                                        <p:tgtEl>
                                          <p:spTgt spid="2752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25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FDA447B-9844-4B77-8B03-C8B2D45E867F}"/>
              </a:ext>
            </a:extLst>
          </p:cNvPr>
          <p:cNvSpPr>
            <a:spLocks noGrp="1"/>
          </p:cNvSpPr>
          <p:nvPr>
            <p:ph type="dt" sz="quarter" idx="10"/>
          </p:nvPr>
        </p:nvSpPr>
        <p:spPr>
          <a:xfrm>
            <a:off x="457200" y="6245225"/>
            <a:ext cx="2133600" cy="476250"/>
          </a:xfrm>
          <a:ln>
            <a:miter lim="800000"/>
            <a:headEnd/>
            <a:tailEnd/>
          </a:ln>
        </p:spPr>
        <p:txBody>
          <a:bodyPr anchor="t"/>
          <a:lstStyle/>
          <a:p>
            <a:pPr>
              <a:defRPr/>
            </a:pPr>
            <a:fld id="{C678BC85-A073-47CB-AF6B-36D2A9F6A38B}" type="datetime1">
              <a:rPr lang="zh-CN" altLang="en-US">
                <a:latin typeface="+mn-lt"/>
              </a:rPr>
              <a:pPr>
                <a:defRPr/>
              </a:pPr>
              <a:t>2020/12/14</a:t>
            </a:fld>
            <a:endParaRPr lang="en-US" altLang="zh-CN">
              <a:latin typeface="+mn-lt"/>
            </a:endParaRPr>
          </a:p>
        </p:txBody>
      </p:sp>
      <p:sp>
        <p:nvSpPr>
          <p:cNvPr id="27651" name="灯片编号占位符 5">
            <a:extLst>
              <a:ext uri="{FF2B5EF4-FFF2-40B4-BE49-F238E27FC236}">
                <a16:creationId xmlns:a16="http://schemas.microsoft.com/office/drawing/2014/main" id="{08C7E56C-4CC3-4A33-95F9-8D3A69E0EE6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521A5D6-F97C-48EC-B466-76284C16D9F6}" type="slidenum">
              <a:rPr lang="en-US" altLang="zh-CN" sz="1400" b="0">
                <a:ea typeface="宋体" panose="02010600030101010101" pitchFamily="2" charset="-122"/>
              </a:rPr>
              <a:pPr>
                <a:spcBef>
                  <a:spcPct val="0"/>
                </a:spcBef>
                <a:buClrTx/>
                <a:buSzTx/>
                <a:buFontTx/>
                <a:buNone/>
              </a:pPr>
              <a:t>18</a:t>
            </a:fld>
            <a:endParaRPr lang="en-US" altLang="zh-CN" sz="1400" b="0">
              <a:ea typeface="宋体" panose="02010600030101010101" pitchFamily="2" charset="-122"/>
            </a:endParaRPr>
          </a:p>
        </p:txBody>
      </p:sp>
      <p:sp>
        <p:nvSpPr>
          <p:cNvPr id="27652" name="Rectangle 2">
            <a:extLst>
              <a:ext uri="{FF2B5EF4-FFF2-40B4-BE49-F238E27FC236}">
                <a16:creationId xmlns:a16="http://schemas.microsoft.com/office/drawing/2014/main" id="{1C50B76E-5D71-4CA6-BBEB-C1E2346605B5}"/>
              </a:ext>
            </a:extLst>
          </p:cNvPr>
          <p:cNvSpPr>
            <a:spLocks noGrp="1" noChangeArrowheads="1"/>
          </p:cNvSpPr>
          <p:nvPr>
            <p:ph type="title" idx="4294967295"/>
          </p:nvPr>
        </p:nvSpPr>
        <p:spPr>
          <a:xfrm>
            <a:off x="2590800" y="430213"/>
            <a:ext cx="3565525" cy="766762"/>
          </a:xfrm>
        </p:spPr>
        <p:txBody>
          <a:bodyPr anchor="ctr"/>
          <a:lstStyle/>
          <a:p>
            <a:pPr eaLnBrk="1" hangingPunct="1"/>
            <a:r>
              <a:rPr lang="en-US" altLang="zh-CN">
                <a:latin typeface="Times New Roman" panose="02020603050405020304" pitchFamily="18" charset="0"/>
              </a:rPr>
              <a:t>10.5 </a:t>
            </a:r>
            <a:r>
              <a:rPr lang="zh-CN" altLang="en-US">
                <a:latin typeface="Times New Roman" panose="02020603050405020304" pitchFamily="18" charset="0"/>
              </a:rPr>
              <a:t>循环优化</a:t>
            </a:r>
          </a:p>
        </p:txBody>
      </p:sp>
      <p:sp>
        <p:nvSpPr>
          <p:cNvPr id="2761731" name="Rectangle 3">
            <a:extLst>
              <a:ext uri="{FF2B5EF4-FFF2-40B4-BE49-F238E27FC236}">
                <a16:creationId xmlns:a16="http://schemas.microsoft.com/office/drawing/2014/main" id="{B376C729-FFFF-413A-86DA-F4FDF0AF8682}"/>
              </a:ext>
            </a:extLst>
          </p:cNvPr>
          <p:cNvSpPr>
            <a:spLocks noGrp="1" noChangeArrowheads="1"/>
          </p:cNvSpPr>
          <p:nvPr>
            <p:ph type="body" idx="4294967295"/>
          </p:nvPr>
        </p:nvSpPr>
        <p:spPr>
          <a:xfrm>
            <a:off x="827088" y="1341438"/>
            <a:ext cx="7607300" cy="4379912"/>
          </a:xfrm>
        </p:spPr>
        <p:txBody>
          <a:bodyPr/>
          <a:lstStyle/>
          <a:p>
            <a:pPr eaLnBrk="1" hangingPunct="1">
              <a:lnSpc>
                <a:spcPct val="120000"/>
              </a:lnSpc>
            </a:pPr>
            <a:r>
              <a:rPr lang="zh-CN" altLang="en-US"/>
              <a:t>循环不变计算的检测</a:t>
            </a:r>
          </a:p>
          <a:p>
            <a:pPr eaLnBrk="1" hangingPunct="1">
              <a:lnSpc>
                <a:spcPct val="120000"/>
              </a:lnSpc>
            </a:pPr>
            <a:r>
              <a:rPr lang="zh-CN" altLang="en-US">
                <a:latin typeface="Times New Roman" panose="02020603050405020304" pitchFamily="18" charset="0"/>
              </a:rPr>
              <a:t>代码外提</a:t>
            </a:r>
          </a:p>
          <a:p>
            <a:pPr eaLnBrk="1" hangingPunct="1">
              <a:lnSpc>
                <a:spcPct val="120000"/>
              </a:lnSpc>
            </a:pPr>
            <a:r>
              <a:rPr lang="zh-CN" altLang="en-US"/>
              <a:t>归纳变量删除和强度削弱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1731">
                                            <p:txEl>
                                              <p:pRg st="0" end="0"/>
                                            </p:txEl>
                                          </p:spTgt>
                                        </p:tgtEl>
                                        <p:attrNameLst>
                                          <p:attrName>style.visibility</p:attrName>
                                        </p:attrNameLst>
                                      </p:cBhvr>
                                      <p:to>
                                        <p:strVal val="visible"/>
                                      </p:to>
                                    </p:set>
                                    <p:animEffect transition="in" filter="blinds(horizontal)">
                                      <p:cBhvr>
                                        <p:cTn id="7" dur="500"/>
                                        <p:tgtEl>
                                          <p:spTgt spid="2761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1731">
                                            <p:txEl>
                                              <p:pRg st="1" end="1"/>
                                            </p:txEl>
                                          </p:spTgt>
                                        </p:tgtEl>
                                        <p:attrNameLst>
                                          <p:attrName>style.visibility</p:attrName>
                                        </p:attrNameLst>
                                      </p:cBhvr>
                                      <p:to>
                                        <p:strVal val="visible"/>
                                      </p:to>
                                    </p:set>
                                    <p:animEffect transition="in" filter="blinds(horizontal)">
                                      <p:cBhvr>
                                        <p:cTn id="12" dur="500"/>
                                        <p:tgtEl>
                                          <p:spTgt spid="2761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1731">
                                            <p:txEl>
                                              <p:pRg st="2" end="2"/>
                                            </p:txEl>
                                          </p:spTgt>
                                        </p:tgtEl>
                                        <p:attrNameLst>
                                          <p:attrName>style.visibility</p:attrName>
                                        </p:attrNameLst>
                                      </p:cBhvr>
                                      <p:to>
                                        <p:strVal val="visible"/>
                                      </p:to>
                                    </p:set>
                                    <p:animEffect transition="in" filter="blinds(horizontal)">
                                      <p:cBhvr>
                                        <p:cTn id="17" dur="500"/>
                                        <p:tgtEl>
                                          <p:spTgt spid="2761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73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44B9FA7-6418-4D0A-9486-3A37108FC643}"/>
              </a:ext>
            </a:extLst>
          </p:cNvPr>
          <p:cNvSpPr>
            <a:spLocks noGrp="1"/>
          </p:cNvSpPr>
          <p:nvPr>
            <p:ph type="dt" sz="quarter" idx="10"/>
          </p:nvPr>
        </p:nvSpPr>
        <p:spPr>
          <a:xfrm>
            <a:off x="457200" y="6245225"/>
            <a:ext cx="2133600" cy="476250"/>
          </a:xfrm>
          <a:ln>
            <a:miter lim="800000"/>
            <a:headEnd/>
            <a:tailEnd/>
          </a:ln>
        </p:spPr>
        <p:txBody>
          <a:bodyPr anchor="t"/>
          <a:lstStyle/>
          <a:p>
            <a:pPr>
              <a:defRPr/>
            </a:pPr>
            <a:fld id="{568A783F-0BA9-481B-AEE6-8857EFFB23D1}" type="datetime1">
              <a:rPr lang="zh-CN" altLang="en-US">
                <a:latin typeface="+mn-lt"/>
              </a:rPr>
              <a:pPr>
                <a:defRPr/>
              </a:pPr>
              <a:t>2020/12/14</a:t>
            </a:fld>
            <a:endParaRPr lang="en-US" altLang="zh-CN">
              <a:latin typeface="+mn-lt"/>
            </a:endParaRPr>
          </a:p>
        </p:txBody>
      </p:sp>
      <p:sp>
        <p:nvSpPr>
          <p:cNvPr id="28675" name="灯片编号占位符 5">
            <a:extLst>
              <a:ext uri="{FF2B5EF4-FFF2-40B4-BE49-F238E27FC236}">
                <a16:creationId xmlns:a16="http://schemas.microsoft.com/office/drawing/2014/main" id="{006E8ACB-AFB7-4AC0-96FD-60FBB39910F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AADB627-DE98-453F-A0EA-B0DF81472148}" type="slidenum">
              <a:rPr lang="en-US" altLang="zh-CN" sz="1400" b="0">
                <a:ea typeface="宋体" panose="02010600030101010101" pitchFamily="2" charset="-122"/>
              </a:rPr>
              <a:pPr>
                <a:spcBef>
                  <a:spcPct val="0"/>
                </a:spcBef>
                <a:buClrTx/>
                <a:buSzTx/>
                <a:buFontTx/>
                <a:buNone/>
              </a:pPr>
              <a:t>19</a:t>
            </a:fld>
            <a:endParaRPr lang="en-US" altLang="zh-CN" sz="1400" b="0">
              <a:ea typeface="宋体" panose="02010600030101010101" pitchFamily="2" charset="-122"/>
            </a:endParaRPr>
          </a:p>
        </p:txBody>
      </p:sp>
      <p:sp>
        <p:nvSpPr>
          <p:cNvPr id="28676" name="Rectangle 2">
            <a:extLst>
              <a:ext uri="{FF2B5EF4-FFF2-40B4-BE49-F238E27FC236}">
                <a16:creationId xmlns:a16="http://schemas.microsoft.com/office/drawing/2014/main" id="{B6E55A35-AAD3-4AA2-9B1C-7ECA89A09032}"/>
              </a:ext>
            </a:extLst>
          </p:cNvPr>
          <p:cNvSpPr>
            <a:spLocks noGrp="1" noChangeArrowheads="1"/>
          </p:cNvSpPr>
          <p:nvPr>
            <p:ph type="title" idx="4294967295"/>
          </p:nvPr>
        </p:nvSpPr>
        <p:spPr>
          <a:xfrm>
            <a:off x="2663825" y="430213"/>
            <a:ext cx="3708400" cy="766762"/>
          </a:xfrm>
        </p:spPr>
        <p:txBody>
          <a:bodyPr anchor="ctr"/>
          <a:lstStyle/>
          <a:p>
            <a:pPr eaLnBrk="1" hangingPunct="1"/>
            <a:r>
              <a:rPr lang="en-US" altLang="zh-CN">
                <a:latin typeface="Times New Roman" panose="02020603050405020304" pitchFamily="18" charset="0"/>
              </a:rPr>
              <a:t>10.6 </a:t>
            </a:r>
            <a:r>
              <a:rPr lang="zh-CN" altLang="en-US">
                <a:latin typeface="Times New Roman" panose="02020603050405020304" pitchFamily="18" charset="0"/>
              </a:rPr>
              <a:t>全局优化</a:t>
            </a:r>
          </a:p>
        </p:txBody>
      </p:sp>
      <p:sp>
        <p:nvSpPr>
          <p:cNvPr id="28677" name="Rectangle 3">
            <a:extLst>
              <a:ext uri="{FF2B5EF4-FFF2-40B4-BE49-F238E27FC236}">
                <a16:creationId xmlns:a16="http://schemas.microsoft.com/office/drawing/2014/main" id="{AF57CE4D-77D8-446A-BFAE-955D1686945F}"/>
              </a:ext>
            </a:extLst>
          </p:cNvPr>
          <p:cNvSpPr>
            <a:spLocks noGrp="1" noChangeArrowheads="1"/>
          </p:cNvSpPr>
          <p:nvPr>
            <p:ph type="body" idx="4294967295"/>
          </p:nvPr>
        </p:nvSpPr>
        <p:spPr>
          <a:xfrm>
            <a:off x="1042988" y="1484313"/>
            <a:ext cx="7539037" cy="4086225"/>
          </a:xfrm>
        </p:spPr>
        <p:txBody>
          <a:bodyPr/>
          <a:lstStyle/>
          <a:p>
            <a:pPr eaLnBrk="1" hangingPunct="1">
              <a:lnSpc>
                <a:spcPct val="120000"/>
              </a:lnSpc>
            </a:pPr>
            <a:r>
              <a:rPr lang="zh-CN" altLang="en-US"/>
              <a:t>全局公共子表达式的删除</a:t>
            </a:r>
          </a:p>
          <a:p>
            <a:pPr eaLnBrk="1" hangingPunct="1">
              <a:lnSpc>
                <a:spcPct val="120000"/>
              </a:lnSpc>
            </a:pPr>
            <a:r>
              <a:rPr lang="zh-CN" altLang="en-US"/>
              <a:t>复制传播</a:t>
            </a:r>
          </a:p>
          <a:p>
            <a:pPr eaLnBrk="1" hangingPunct="1">
              <a:lnSpc>
                <a:spcPct val="120000"/>
              </a:lnSpc>
            </a:pPr>
            <a:endParaRPr lang="zh-CN" altLang="en-US"/>
          </a:p>
          <a:p>
            <a:pPr eaLnBrk="1" hangingPunct="1">
              <a:lnSpc>
                <a:spcPct val="120000"/>
              </a:lnSpc>
            </a:pPr>
            <a:endParaRPr lang="zh-CN" altLang="en-US"/>
          </a:p>
          <a:p>
            <a:pPr eaLnBrk="1" hangingPunct="1">
              <a:lnSpc>
                <a:spcPct val="120000"/>
              </a:lnSpc>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87490A-563B-491F-B91D-F0DD1CA9FAC9}"/>
              </a:ext>
            </a:extLst>
          </p:cNvPr>
          <p:cNvSpPr>
            <a:spLocks noGrp="1"/>
          </p:cNvSpPr>
          <p:nvPr>
            <p:ph type="dt" sz="quarter" idx="10"/>
          </p:nvPr>
        </p:nvSpPr>
        <p:spPr>
          <a:xfrm>
            <a:off x="457200" y="6245225"/>
            <a:ext cx="2133600" cy="476250"/>
          </a:xfrm>
          <a:ln>
            <a:miter lim="800000"/>
            <a:headEnd/>
            <a:tailEnd/>
          </a:ln>
        </p:spPr>
        <p:txBody>
          <a:bodyPr anchor="t"/>
          <a:lstStyle/>
          <a:p>
            <a:pPr>
              <a:defRPr/>
            </a:pPr>
            <a:fld id="{898DF648-9D64-4D50-97D5-EA346DE33F9F}" type="datetime1">
              <a:rPr lang="zh-CN" altLang="en-US">
                <a:latin typeface="+mn-lt"/>
              </a:rPr>
              <a:pPr>
                <a:defRPr/>
              </a:pPr>
              <a:t>2020/12/14</a:t>
            </a:fld>
            <a:endParaRPr lang="en-US" altLang="zh-CN">
              <a:latin typeface="+mn-lt"/>
            </a:endParaRPr>
          </a:p>
        </p:txBody>
      </p:sp>
      <p:sp>
        <p:nvSpPr>
          <p:cNvPr id="5123" name="灯片编号占位符 5">
            <a:extLst>
              <a:ext uri="{FF2B5EF4-FFF2-40B4-BE49-F238E27FC236}">
                <a16:creationId xmlns:a16="http://schemas.microsoft.com/office/drawing/2014/main" id="{9E490A53-56B3-4F40-BA32-026CB341D50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E68962A-AA08-490A-8A8C-B882F47D01C1}" type="slidenum">
              <a:rPr lang="en-US" altLang="zh-CN" sz="1400" b="0">
                <a:ea typeface="宋体" panose="02010600030101010101" pitchFamily="2" charset="-122"/>
              </a:rPr>
              <a:pPr>
                <a:spcBef>
                  <a:spcPct val="0"/>
                </a:spcBef>
                <a:buClrTx/>
                <a:buSzTx/>
                <a:buFontTx/>
                <a:buNone/>
              </a:pPr>
              <a:t>2</a:t>
            </a:fld>
            <a:endParaRPr lang="en-US" altLang="zh-CN" sz="1400" b="0">
              <a:ea typeface="宋体" panose="02010600030101010101" pitchFamily="2" charset="-122"/>
            </a:endParaRPr>
          </a:p>
        </p:txBody>
      </p:sp>
      <p:sp>
        <p:nvSpPr>
          <p:cNvPr id="5124" name="Rectangle 2">
            <a:extLst>
              <a:ext uri="{FF2B5EF4-FFF2-40B4-BE49-F238E27FC236}">
                <a16:creationId xmlns:a16="http://schemas.microsoft.com/office/drawing/2014/main" id="{AF905BCB-9096-4E1B-800B-51B580183751}"/>
              </a:ext>
            </a:extLst>
          </p:cNvPr>
          <p:cNvSpPr>
            <a:spLocks noGrp="1" noChangeArrowheads="1"/>
          </p:cNvSpPr>
          <p:nvPr>
            <p:ph type="title" idx="4294967295"/>
          </p:nvPr>
        </p:nvSpPr>
        <p:spPr>
          <a:xfrm>
            <a:off x="2303463" y="404813"/>
            <a:ext cx="4429125" cy="766762"/>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10</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t>代码优化 </a:t>
            </a:r>
          </a:p>
        </p:txBody>
      </p:sp>
      <p:sp>
        <p:nvSpPr>
          <p:cNvPr id="2665475" name="Rectangle 3">
            <a:extLst>
              <a:ext uri="{FF2B5EF4-FFF2-40B4-BE49-F238E27FC236}">
                <a16:creationId xmlns:a16="http://schemas.microsoft.com/office/drawing/2014/main" id="{B6C64DE3-D622-45B7-B31E-37976EA7F8AF}"/>
              </a:ext>
            </a:extLst>
          </p:cNvPr>
          <p:cNvSpPr>
            <a:spLocks noGrp="1" noChangeArrowheads="1"/>
          </p:cNvSpPr>
          <p:nvPr>
            <p:ph type="body" idx="4294967295"/>
          </p:nvPr>
        </p:nvSpPr>
        <p:spPr>
          <a:xfrm>
            <a:off x="373063" y="1412875"/>
            <a:ext cx="8520112" cy="4713288"/>
          </a:xfrm>
        </p:spPr>
        <p:txBody>
          <a:bodyPr/>
          <a:lstStyle/>
          <a:p>
            <a:pPr marL="533400" indent="-533400" eaLnBrk="1" hangingPunct="1">
              <a:lnSpc>
                <a:spcPct val="12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10.1 </a:t>
            </a:r>
            <a:r>
              <a:rPr lang="zh-CN" altLang="en-US">
                <a:latin typeface="Times New Roman" panose="02020603050405020304" pitchFamily="18" charset="0"/>
                <a:ea typeface="宋体" panose="02010600030101010101" pitchFamily="2" charset="-122"/>
              </a:rPr>
              <a:t>优化的种类</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10.2 </a:t>
            </a:r>
            <a:r>
              <a:rPr lang="zh-CN" altLang="en-US">
                <a:latin typeface="Times New Roman" panose="02020603050405020304" pitchFamily="18" charset="0"/>
                <a:ea typeface="宋体" panose="02010600030101010101" pitchFamily="2" charset="-122"/>
              </a:rPr>
              <a:t>控制流分析</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10.3 </a:t>
            </a:r>
            <a:r>
              <a:rPr lang="zh-CN" altLang="en-US">
                <a:latin typeface="Times New Roman" panose="02020603050405020304" pitchFamily="18" charset="0"/>
                <a:ea typeface="宋体" panose="02010600030101010101" pitchFamily="2" charset="-122"/>
              </a:rPr>
              <a:t>数据流分析</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10.4 </a:t>
            </a:r>
            <a:r>
              <a:rPr lang="zh-CN" altLang="en-US">
                <a:latin typeface="Times New Roman" panose="02020603050405020304" pitchFamily="18" charset="0"/>
                <a:ea typeface="宋体" panose="02010600030101010101" pitchFamily="2" charset="-122"/>
              </a:rPr>
              <a:t>局部优化</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10.5 </a:t>
            </a:r>
            <a:r>
              <a:rPr lang="zh-CN" altLang="en-US">
                <a:latin typeface="Times New Roman" panose="02020603050405020304" pitchFamily="18" charset="0"/>
                <a:ea typeface="宋体" panose="02010600030101010101" pitchFamily="2" charset="-122"/>
              </a:rPr>
              <a:t>循环优化</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10.6 </a:t>
            </a:r>
            <a:r>
              <a:rPr lang="zh-CN" altLang="en-US">
                <a:latin typeface="Times New Roman" panose="02020603050405020304" pitchFamily="18" charset="0"/>
                <a:ea typeface="宋体" panose="02010600030101010101" pitchFamily="2" charset="-122"/>
              </a:rPr>
              <a:t>全局优化</a:t>
            </a:r>
          </a:p>
          <a:p>
            <a:pPr marL="533400" indent="-533400"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10.7 </a:t>
            </a:r>
            <a:r>
              <a:rPr lang="zh-CN" altLang="en-US">
                <a:latin typeface="Times New Roman" panose="02020603050405020304" pitchFamily="18" charset="0"/>
                <a:ea typeface="宋体" panose="02010600030101010101" pitchFamily="2"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5475">
                                            <p:txEl>
                                              <p:pRg st="0" end="0"/>
                                            </p:txEl>
                                          </p:spTgt>
                                        </p:tgtEl>
                                        <p:attrNameLst>
                                          <p:attrName>style.visibility</p:attrName>
                                        </p:attrNameLst>
                                      </p:cBhvr>
                                      <p:to>
                                        <p:strVal val="visible"/>
                                      </p:to>
                                    </p:set>
                                    <p:animEffect transition="in" filter="blinds(horizontal)">
                                      <p:cBhvr>
                                        <p:cTn id="7" dur="500"/>
                                        <p:tgtEl>
                                          <p:spTgt spid="2665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5475">
                                            <p:txEl>
                                              <p:pRg st="1" end="1"/>
                                            </p:txEl>
                                          </p:spTgt>
                                        </p:tgtEl>
                                        <p:attrNameLst>
                                          <p:attrName>style.visibility</p:attrName>
                                        </p:attrNameLst>
                                      </p:cBhvr>
                                      <p:to>
                                        <p:strVal val="visible"/>
                                      </p:to>
                                    </p:set>
                                    <p:animEffect transition="in" filter="blinds(horizontal)">
                                      <p:cBhvr>
                                        <p:cTn id="12" dur="500"/>
                                        <p:tgtEl>
                                          <p:spTgt spid="2665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5475">
                                            <p:txEl>
                                              <p:pRg st="2" end="2"/>
                                            </p:txEl>
                                          </p:spTgt>
                                        </p:tgtEl>
                                        <p:attrNameLst>
                                          <p:attrName>style.visibility</p:attrName>
                                        </p:attrNameLst>
                                      </p:cBhvr>
                                      <p:to>
                                        <p:strVal val="visible"/>
                                      </p:to>
                                    </p:set>
                                    <p:animEffect transition="in" filter="blinds(horizontal)">
                                      <p:cBhvr>
                                        <p:cTn id="17" dur="500"/>
                                        <p:tgtEl>
                                          <p:spTgt spid="2665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5475">
                                            <p:txEl>
                                              <p:pRg st="3" end="3"/>
                                            </p:txEl>
                                          </p:spTgt>
                                        </p:tgtEl>
                                        <p:attrNameLst>
                                          <p:attrName>style.visibility</p:attrName>
                                        </p:attrNameLst>
                                      </p:cBhvr>
                                      <p:to>
                                        <p:strVal val="visible"/>
                                      </p:to>
                                    </p:set>
                                    <p:animEffect transition="in" filter="blinds(horizontal)">
                                      <p:cBhvr>
                                        <p:cTn id="22" dur="500"/>
                                        <p:tgtEl>
                                          <p:spTgt spid="26654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5475">
                                            <p:txEl>
                                              <p:pRg st="4" end="4"/>
                                            </p:txEl>
                                          </p:spTgt>
                                        </p:tgtEl>
                                        <p:attrNameLst>
                                          <p:attrName>style.visibility</p:attrName>
                                        </p:attrNameLst>
                                      </p:cBhvr>
                                      <p:to>
                                        <p:strVal val="visible"/>
                                      </p:to>
                                    </p:set>
                                    <p:animEffect transition="in" filter="blinds(horizontal)">
                                      <p:cBhvr>
                                        <p:cTn id="27" dur="500"/>
                                        <p:tgtEl>
                                          <p:spTgt spid="26654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65475">
                                            <p:txEl>
                                              <p:pRg st="5" end="5"/>
                                            </p:txEl>
                                          </p:spTgt>
                                        </p:tgtEl>
                                        <p:attrNameLst>
                                          <p:attrName>style.visibility</p:attrName>
                                        </p:attrNameLst>
                                      </p:cBhvr>
                                      <p:to>
                                        <p:strVal val="visible"/>
                                      </p:to>
                                    </p:set>
                                    <p:animEffect transition="in" filter="blinds(horizontal)">
                                      <p:cBhvr>
                                        <p:cTn id="32" dur="500"/>
                                        <p:tgtEl>
                                          <p:spTgt spid="26654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65475">
                                            <p:txEl>
                                              <p:pRg st="6" end="6"/>
                                            </p:txEl>
                                          </p:spTgt>
                                        </p:tgtEl>
                                        <p:attrNameLst>
                                          <p:attrName>style.visibility</p:attrName>
                                        </p:attrNameLst>
                                      </p:cBhvr>
                                      <p:to>
                                        <p:strVal val="visible"/>
                                      </p:to>
                                    </p:set>
                                    <p:animEffect transition="in" filter="blinds(horizontal)">
                                      <p:cBhvr>
                                        <p:cTn id="37" dur="500"/>
                                        <p:tgtEl>
                                          <p:spTgt spid="266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4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FC51B33-75DF-4C18-94F7-C169B2ECC857}"/>
              </a:ext>
            </a:extLst>
          </p:cNvPr>
          <p:cNvSpPr>
            <a:spLocks noGrp="1"/>
          </p:cNvSpPr>
          <p:nvPr>
            <p:ph type="dt" sz="quarter" idx="10"/>
          </p:nvPr>
        </p:nvSpPr>
        <p:spPr>
          <a:xfrm>
            <a:off x="457200" y="6245225"/>
            <a:ext cx="2133600" cy="476250"/>
          </a:xfrm>
          <a:ln>
            <a:miter lim="800000"/>
            <a:headEnd/>
            <a:tailEnd/>
          </a:ln>
        </p:spPr>
        <p:txBody>
          <a:bodyPr anchor="t"/>
          <a:lstStyle/>
          <a:p>
            <a:pPr>
              <a:defRPr/>
            </a:pPr>
            <a:fld id="{D86580E3-EA1B-4EED-8A9F-B0A2949CA531}" type="datetime1">
              <a:rPr lang="zh-CN" altLang="en-US">
                <a:latin typeface="+mn-lt"/>
              </a:rPr>
              <a:pPr>
                <a:defRPr/>
              </a:pPr>
              <a:t>2020/12/14</a:t>
            </a:fld>
            <a:endParaRPr lang="en-US" altLang="zh-CN">
              <a:latin typeface="+mn-lt"/>
            </a:endParaRPr>
          </a:p>
        </p:txBody>
      </p:sp>
      <p:sp>
        <p:nvSpPr>
          <p:cNvPr id="29699" name="灯片编号占位符 5">
            <a:extLst>
              <a:ext uri="{FF2B5EF4-FFF2-40B4-BE49-F238E27FC236}">
                <a16:creationId xmlns:a16="http://schemas.microsoft.com/office/drawing/2014/main" id="{5D75E163-14D5-4E01-9CDD-A0050165FD2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F17F649-29A8-40A6-A8A0-5911FD93F0A7}" type="slidenum">
              <a:rPr lang="en-US" altLang="zh-CN" sz="1400" b="0">
                <a:ea typeface="宋体" panose="02010600030101010101" pitchFamily="2" charset="-122"/>
              </a:rPr>
              <a:pPr>
                <a:spcBef>
                  <a:spcPct val="0"/>
                </a:spcBef>
                <a:buClrTx/>
                <a:buSzTx/>
                <a:buFontTx/>
                <a:buNone/>
              </a:pPr>
              <a:t>20</a:t>
            </a:fld>
            <a:endParaRPr lang="en-US" altLang="zh-CN" sz="1400" b="0">
              <a:ea typeface="宋体" panose="02010600030101010101" pitchFamily="2" charset="-122"/>
            </a:endParaRPr>
          </a:p>
        </p:txBody>
      </p:sp>
      <p:sp>
        <p:nvSpPr>
          <p:cNvPr id="29700" name="Rectangle 2">
            <a:extLst>
              <a:ext uri="{FF2B5EF4-FFF2-40B4-BE49-F238E27FC236}">
                <a16:creationId xmlns:a16="http://schemas.microsoft.com/office/drawing/2014/main" id="{80ED9805-0C5D-4018-9315-1DB09D555D3B}"/>
              </a:ext>
            </a:extLst>
          </p:cNvPr>
          <p:cNvSpPr>
            <a:spLocks noGrp="1" noChangeArrowheads="1"/>
          </p:cNvSpPr>
          <p:nvPr>
            <p:ph type="title" idx="4294967295"/>
          </p:nvPr>
        </p:nvSpPr>
        <p:spPr>
          <a:xfrm>
            <a:off x="3403600" y="557213"/>
            <a:ext cx="2247900" cy="639762"/>
          </a:xfrm>
        </p:spPr>
        <p:txBody>
          <a:bodyPr anchor="ctr"/>
          <a:lstStyle/>
          <a:p>
            <a:pPr eaLnBrk="1" hangingPunct="1"/>
            <a:r>
              <a:rPr lang="zh-CN" altLang="en-US" sz="4000">
                <a:latin typeface="Times New Roman" panose="02020603050405020304" pitchFamily="18" charset="0"/>
              </a:rPr>
              <a:t>本章小结</a:t>
            </a:r>
          </a:p>
        </p:txBody>
      </p:sp>
      <p:sp>
        <p:nvSpPr>
          <p:cNvPr id="2777091" name="Rectangle 3">
            <a:extLst>
              <a:ext uri="{FF2B5EF4-FFF2-40B4-BE49-F238E27FC236}">
                <a16:creationId xmlns:a16="http://schemas.microsoft.com/office/drawing/2014/main" id="{B9663752-845F-4143-B793-57B1F44CEC31}"/>
              </a:ext>
            </a:extLst>
          </p:cNvPr>
          <p:cNvSpPr>
            <a:spLocks noGrp="1" noChangeArrowheads="1"/>
          </p:cNvSpPr>
          <p:nvPr>
            <p:ph type="body" idx="4294967295"/>
          </p:nvPr>
        </p:nvSpPr>
        <p:spPr>
          <a:xfrm>
            <a:off x="179388" y="1341438"/>
            <a:ext cx="8507412" cy="4464050"/>
          </a:xfrm>
        </p:spPr>
        <p:txBody>
          <a:bodyPr/>
          <a:lstStyle/>
          <a:p>
            <a:pPr marL="609600" indent="-609600" eaLnBrk="1" hangingPunct="1">
              <a:lnSpc>
                <a:spcPct val="120000"/>
              </a:lnSpc>
              <a:spcBef>
                <a:spcPts val="600"/>
              </a:spcBef>
            </a:pPr>
            <a:r>
              <a:rPr lang="zh-CN" altLang="en-US" sz="3000">
                <a:latin typeface="Times New Roman" panose="02020603050405020304" pitchFamily="18" charset="0"/>
              </a:rPr>
              <a:t>代码优化就是对程序进行等价变换，提高目标程序的效率，通常只对中间代码进行优化。通常包括控制流分析、数据流分析和变换三部分。</a:t>
            </a:r>
          </a:p>
          <a:p>
            <a:pPr marL="609600" indent="-609600" eaLnBrk="1" hangingPunct="1">
              <a:lnSpc>
                <a:spcPct val="120000"/>
              </a:lnSpc>
              <a:spcBef>
                <a:spcPts val="600"/>
              </a:spcBef>
            </a:pPr>
            <a:r>
              <a:rPr lang="zh-CN" altLang="en-US" sz="3000">
                <a:latin typeface="Times New Roman" panose="02020603050405020304" pitchFamily="18" charset="0"/>
              </a:rPr>
              <a:t>以程序的基本块为基础，基本块内的优化叫局部优化，跨基本块的优化为全局优化，循环优化是针对循环进行的优化，是全局优化一部分。</a:t>
            </a:r>
          </a:p>
          <a:p>
            <a:pPr marL="609600" indent="-609600" eaLnBrk="1" hangingPunct="1">
              <a:lnSpc>
                <a:spcPct val="120000"/>
              </a:lnSpc>
              <a:spcBef>
                <a:spcPts val="600"/>
              </a:spcBef>
            </a:pPr>
            <a:r>
              <a:rPr lang="zh-CN" altLang="en-US" sz="3000">
                <a:latin typeface="Times New Roman" panose="02020603050405020304" pitchFamily="18" charset="0"/>
              </a:rPr>
              <a:t>公共子表达式删除、复制传播、无用代码删除、代码外提、强度削弱和归纳变量删除等都是一些常用的针对局部或者全局的代码优化方法。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7091">
                                            <p:txEl>
                                              <p:pRg st="0" end="0"/>
                                            </p:txEl>
                                          </p:spTgt>
                                        </p:tgtEl>
                                        <p:attrNameLst>
                                          <p:attrName>style.visibility</p:attrName>
                                        </p:attrNameLst>
                                      </p:cBhvr>
                                      <p:to>
                                        <p:strVal val="visible"/>
                                      </p:to>
                                    </p:set>
                                    <p:animEffect transition="in" filter="blinds(horizontal)">
                                      <p:cBhvr>
                                        <p:cTn id="7" dur="500"/>
                                        <p:tgtEl>
                                          <p:spTgt spid="277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7091">
                                            <p:txEl>
                                              <p:pRg st="1" end="1"/>
                                            </p:txEl>
                                          </p:spTgt>
                                        </p:tgtEl>
                                        <p:attrNameLst>
                                          <p:attrName>style.visibility</p:attrName>
                                        </p:attrNameLst>
                                      </p:cBhvr>
                                      <p:to>
                                        <p:strVal val="visible"/>
                                      </p:to>
                                    </p:set>
                                    <p:animEffect transition="in" filter="blinds(horizontal)">
                                      <p:cBhvr>
                                        <p:cTn id="12" dur="500"/>
                                        <p:tgtEl>
                                          <p:spTgt spid="277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7091">
                                            <p:txEl>
                                              <p:pRg st="2" end="2"/>
                                            </p:txEl>
                                          </p:spTgt>
                                        </p:tgtEl>
                                        <p:attrNameLst>
                                          <p:attrName>style.visibility</p:attrName>
                                        </p:attrNameLst>
                                      </p:cBhvr>
                                      <p:to>
                                        <p:strVal val="visible"/>
                                      </p:to>
                                    </p:set>
                                    <p:animEffect transition="in" filter="blinds(horizontal)">
                                      <p:cBhvr>
                                        <p:cTn id="17" dur="500"/>
                                        <p:tgtEl>
                                          <p:spTgt spid="2777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70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550662F-AC66-4D48-8263-50297E774726}"/>
              </a:ext>
            </a:extLst>
          </p:cNvPr>
          <p:cNvSpPr>
            <a:spLocks noGrp="1"/>
          </p:cNvSpPr>
          <p:nvPr>
            <p:ph type="dt" sz="quarter" idx="10"/>
          </p:nvPr>
        </p:nvSpPr>
        <p:spPr>
          <a:xfrm>
            <a:off x="457200" y="6245225"/>
            <a:ext cx="2133600" cy="476250"/>
          </a:xfrm>
          <a:ln>
            <a:miter lim="800000"/>
            <a:headEnd/>
            <a:tailEnd/>
          </a:ln>
        </p:spPr>
        <p:txBody>
          <a:bodyPr anchor="t"/>
          <a:lstStyle/>
          <a:p>
            <a:pPr>
              <a:defRPr/>
            </a:pPr>
            <a:fld id="{CF050F56-71FA-4BA6-BEDD-90B3F0418589}" type="datetime1">
              <a:rPr lang="zh-CN" altLang="en-US">
                <a:latin typeface="+mn-lt"/>
              </a:rPr>
              <a:pPr>
                <a:defRPr/>
              </a:pPr>
              <a:t>2020/12/14</a:t>
            </a:fld>
            <a:endParaRPr lang="en-US" altLang="zh-CN">
              <a:latin typeface="+mn-lt"/>
            </a:endParaRPr>
          </a:p>
        </p:txBody>
      </p:sp>
      <p:sp>
        <p:nvSpPr>
          <p:cNvPr id="6147" name="灯片编号占位符 5">
            <a:extLst>
              <a:ext uri="{FF2B5EF4-FFF2-40B4-BE49-F238E27FC236}">
                <a16:creationId xmlns:a16="http://schemas.microsoft.com/office/drawing/2014/main" id="{28592C94-56E1-40D8-93BC-DAA4F72234F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60C3D01-F8C7-4B9A-95C7-BF5E43AAA12F}" type="slidenum">
              <a:rPr lang="en-US" altLang="zh-CN" sz="1400" b="0">
                <a:ea typeface="宋体" panose="02010600030101010101" pitchFamily="2" charset="-122"/>
              </a:rPr>
              <a:pPr>
                <a:spcBef>
                  <a:spcPct val="0"/>
                </a:spcBef>
                <a:buClrTx/>
                <a:buSzTx/>
                <a:buFontTx/>
                <a:buNone/>
              </a:pPr>
              <a:t>3</a:t>
            </a:fld>
            <a:endParaRPr lang="en-US" altLang="zh-CN" sz="1400" b="0">
              <a:ea typeface="宋体" panose="02010600030101010101" pitchFamily="2" charset="-122"/>
            </a:endParaRPr>
          </a:p>
        </p:txBody>
      </p:sp>
      <p:sp>
        <p:nvSpPr>
          <p:cNvPr id="6148" name="Rectangle 2">
            <a:extLst>
              <a:ext uri="{FF2B5EF4-FFF2-40B4-BE49-F238E27FC236}">
                <a16:creationId xmlns:a16="http://schemas.microsoft.com/office/drawing/2014/main" id="{07E6EBB7-0390-4B96-84F3-FF9878FC84AA}"/>
              </a:ext>
            </a:extLst>
          </p:cNvPr>
          <p:cNvSpPr>
            <a:spLocks noGrp="1" noChangeArrowheads="1"/>
          </p:cNvSpPr>
          <p:nvPr>
            <p:ph type="title" idx="4294967295"/>
          </p:nvPr>
        </p:nvSpPr>
        <p:spPr>
          <a:xfrm>
            <a:off x="2401888" y="274638"/>
            <a:ext cx="4330700" cy="922337"/>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10</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t>代码优化</a:t>
            </a:r>
          </a:p>
        </p:txBody>
      </p:sp>
      <p:sp>
        <p:nvSpPr>
          <p:cNvPr id="2666499" name="Rectangle 3">
            <a:extLst>
              <a:ext uri="{FF2B5EF4-FFF2-40B4-BE49-F238E27FC236}">
                <a16:creationId xmlns:a16="http://schemas.microsoft.com/office/drawing/2014/main" id="{E0F6F2F4-1FB8-4780-8274-08C372F41C31}"/>
              </a:ext>
            </a:extLst>
          </p:cNvPr>
          <p:cNvSpPr>
            <a:spLocks noGrp="1" noChangeArrowheads="1"/>
          </p:cNvSpPr>
          <p:nvPr>
            <p:ph type="body" idx="4294967295"/>
          </p:nvPr>
        </p:nvSpPr>
        <p:spPr>
          <a:xfrm>
            <a:off x="323850" y="1411288"/>
            <a:ext cx="8569325" cy="4897437"/>
          </a:xfrm>
        </p:spPr>
        <p:txBody>
          <a:bodyPr/>
          <a:lstStyle/>
          <a:p>
            <a:pPr eaLnBrk="1" hangingPunct="1">
              <a:lnSpc>
                <a:spcPct val="120000"/>
              </a:lnSpc>
            </a:pPr>
            <a:r>
              <a:rPr lang="zh-CN" altLang="en-US" sz="3600">
                <a:latin typeface="楷体_GB2312" pitchFamily="49" charset="-122"/>
              </a:rPr>
              <a:t>代码优化就是为了提高目标程序的效率，对程序进行</a:t>
            </a:r>
            <a:r>
              <a:rPr lang="zh-CN" altLang="en-US" sz="3600">
                <a:solidFill>
                  <a:srgbClr val="FF0000"/>
                </a:solidFill>
                <a:latin typeface="楷体_GB2312" pitchFamily="49" charset="-122"/>
              </a:rPr>
              <a:t>等价变换</a:t>
            </a:r>
            <a:r>
              <a:rPr lang="zh-CN" altLang="en-US" sz="3600">
                <a:latin typeface="楷体_GB2312" pitchFamily="49" charset="-122"/>
              </a:rPr>
              <a:t>，在保持功能不变的前提下，对源程序进行合理的变换，使得目标代码具有更高的时间效率和</a:t>
            </a:r>
            <a:r>
              <a:rPr lang="en-US" altLang="zh-CN" sz="3600">
                <a:latin typeface="楷体_GB2312" pitchFamily="49" charset="-122"/>
              </a:rPr>
              <a:t>/</a:t>
            </a:r>
            <a:r>
              <a:rPr lang="zh-CN" altLang="en-US" sz="3600">
                <a:latin typeface="楷体_GB2312" pitchFamily="49" charset="-122"/>
              </a:rPr>
              <a:t>或空间效率。</a:t>
            </a:r>
          </a:p>
          <a:p>
            <a:pPr eaLnBrk="1" hangingPunct="1">
              <a:lnSpc>
                <a:spcPct val="120000"/>
              </a:lnSpc>
            </a:pPr>
            <a:r>
              <a:rPr lang="zh-CN" altLang="en-US" sz="3600">
                <a:latin typeface="楷体_GB2312" pitchFamily="49" charset="-122"/>
              </a:rPr>
              <a:t>空间效率和时间效率有时是矛盾的，有时不能兼顾。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6499">
                                            <p:txEl>
                                              <p:pRg st="0" end="0"/>
                                            </p:txEl>
                                          </p:spTgt>
                                        </p:tgtEl>
                                        <p:attrNameLst>
                                          <p:attrName>style.visibility</p:attrName>
                                        </p:attrNameLst>
                                      </p:cBhvr>
                                      <p:to>
                                        <p:strVal val="visible"/>
                                      </p:to>
                                    </p:set>
                                    <p:animEffect transition="in" filter="blinds(horizontal)">
                                      <p:cBhvr>
                                        <p:cTn id="7" dur="500"/>
                                        <p:tgtEl>
                                          <p:spTgt spid="266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6499">
                                            <p:txEl>
                                              <p:pRg st="1" end="1"/>
                                            </p:txEl>
                                          </p:spTgt>
                                        </p:tgtEl>
                                        <p:attrNameLst>
                                          <p:attrName>style.visibility</p:attrName>
                                        </p:attrNameLst>
                                      </p:cBhvr>
                                      <p:to>
                                        <p:strVal val="visible"/>
                                      </p:to>
                                    </p:set>
                                    <p:animEffect transition="in" filter="blinds(horizontal)">
                                      <p:cBhvr>
                                        <p:cTn id="12" dur="500"/>
                                        <p:tgtEl>
                                          <p:spTgt spid="26664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64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BBA723B-06AF-42B7-841F-7D8939FC8943}"/>
              </a:ext>
            </a:extLst>
          </p:cNvPr>
          <p:cNvSpPr>
            <a:spLocks noGrp="1"/>
          </p:cNvSpPr>
          <p:nvPr>
            <p:ph type="dt" sz="quarter" idx="10"/>
          </p:nvPr>
        </p:nvSpPr>
        <p:spPr>
          <a:xfrm>
            <a:off x="457200" y="6245225"/>
            <a:ext cx="2133600" cy="476250"/>
          </a:xfrm>
          <a:ln>
            <a:miter lim="800000"/>
            <a:headEnd/>
            <a:tailEnd/>
          </a:ln>
        </p:spPr>
        <p:txBody>
          <a:bodyPr anchor="t"/>
          <a:lstStyle/>
          <a:p>
            <a:pPr>
              <a:defRPr/>
            </a:pPr>
            <a:fld id="{F60AAFA5-F29E-4FBE-A6E0-1BD8F1202B3F}" type="datetime1">
              <a:rPr lang="zh-CN" altLang="en-US">
                <a:latin typeface="+mn-lt"/>
              </a:rPr>
              <a:pPr>
                <a:defRPr/>
              </a:pPr>
              <a:t>2020/12/14</a:t>
            </a:fld>
            <a:endParaRPr lang="en-US" altLang="zh-CN">
              <a:latin typeface="+mn-lt"/>
            </a:endParaRPr>
          </a:p>
        </p:txBody>
      </p:sp>
      <p:sp>
        <p:nvSpPr>
          <p:cNvPr id="8195" name="灯片编号占位符 5">
            <a:extLst>
              <a:ext uri="{FF2B5EF4-FFF2-40B4-BE49-F238E27FC236}">
                <a16:creationId xmlns:a16="http://schemas.microsoft.com/office/drawing/2014/main" id="{7C7D9334-2832-48EC-AD1A-6D29AB52C58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A779B6E-18E9-4456-A29C-2EDA5A517D6E}" type="slidenum">
              <a:rPr lang="en-US" altLang="zh-CN" sz="1400" b="0">
                <a:ea typeface="宋体" panose="02010600030101010101" pitchFamily="2" charset="-122"/>
              </a:rPr>
              <a:pPr>
                <a:spcBef>
                  <a:spcPct val="0"/>
                </a:spcBef>
                <a:buClrTx/>
                <a:buSzTx/>
                <a:buFontTx/>
                <a:buNone/>
              </a:pPr>
              <a:t>4</a:t>
            </a:fld>
            <a:endParaRPr lang="en-US" altLang="zh-CN" sz="1400" b="0">
              <a:ea typeface="宋体" panose="02010600030101010101" pitchFamily="2" charset="-122"/>
            </a:endParaRPr>
          </a:p>
        </p:txBody>
      </p:sp>
      <p:sp>
        <p:nvSpPr>
          <p:cNvPr id="8196" name="Rectangle 2">
            <a:extLst>
              <a:ext uri="{FF2B5EF4-FFF2-40B4-BE49-F238E27FC236}">
                <a16:creationId xmlns:a16="http://schemas.microsoft.com/office/drawing/2014/main" id="{976C5CD9-207A-4975-A46D-D25B5F6DBC72}"/>
              </a:ext>
            </a:extLst>
          </p:cNvPr>
          <p:cNvSpPr>
            <a:spLocks noGrp="1" noChangeArrowheads="1"/>
          </p:cNvSpPr>
          <p:nvPr>
            <p:ph type="title" idx="4294967295"/>
          </p:nvPr>
        </p:nvSpPr>
        <p:spPr>
          <a:xfrm>
            <a:off x="2484438" y="404813"/>
            <a:ext cx="4533900" cy="792162"/>
          </a:xfrm>
        </p:spPr>
        <p:txBody>
          <a:bodyPr anchor="ctr"/>
          <a:lstStyle/>
          <a:p>
            <a:pPr eaLnBrk="1" hangingPunct="1"/>
            <a:r>
              <a:rPr lang="en-US" altLang="zh-CN">
                <a:latin typeface="Times New Roman" panose="02020603050405020304" pitchFamily="18" charset="0"/>
              </a:rPr>
              <a:t>10.1 </a:t>
            </a:r>
            <a:r>
              <a:rPr lang="zh-CN" altLang="en-US">
                <a:latin typeface="Times New Roman" panose="02020603050405020304" pitchFamily="18" charset="0"/>
              </a:rPr>
              <a:t>优化的种类</a:t>
            </a:r>
          </a:p>
        </p:txBody>
      </p:sp>
      <p:sp>
        <p:nvSpPr>
          <p:cNvPr id="2668547" name="Rectangle 3">
            <a:extLst>
              <a:ext uri="{FF2B5EF4-FFF2-40B4-BE49-F238E27FC236}">
                <a16:creationId xmlns:a16="http://schemas.microsoft.com/office/drawing/2014/main" id="{76FC95D9-5BAE-4463-9196-3A0D182DA467}"/>
              </a:ext>
            </a:extLst>
          </p:cNvPr>
          <p:cNvSpPr>
            <a:spLocks noGrp="1" noChangeArrowheads="1"/>
          </p:cNvSpPr>
          <p:nvPr>
            <p:ph type="body" idx="4294967295"/>
          </p:nvPr>
        </p:nvSpPr>
        <p:spPr>
          <a:xfrm>
            <a:off x="395288" y="1412875"/>
            <a:ext cx="8497887" cy="5111750"/>
          </a:xfrm>
        </p:spPr>
        <p:txBody>
          <a:bodyPr/>
          <a:lstStyle/>
          <a:p>
            <a:pPr eaLnBrk="1" hangingPunct="1">
              <a:lnSpc>
                <a:spcPct val="120000"/>
              </a:lnSpc>
            </a:pPr>
            <a:r>
              <a:rPr lang="zh-CN" altLang="en-US"/>
              <a:t>机器相关性</a:t>
            </a:r>
          </a:p>
          <a:p>
            <a:pPr lvl="1" eaLnBrk="1" hangingPunct="1">
              <a:lnSpc>
                <a:spcPct val="120000"/>
              </a:lnSpc>
            </a:pPr>
            <a:r>
              <a:rPr lang="zh-CN" altLang="en-US" sz="3200"/>
              <a:t>机器相关优化：寄存器优化，多处理器优化，特殊指令优化，无用指令消除等。</a:t>
            </a:r>
          </a:p>
          <a:p>
            <a:pPr lvl="1" eaLnBrk="1" hangingPunct="1">
              <a:lnSpc>
                <a:spcPct val="120000"/>
              </a:lnSpc>
            </a:pPr>
            <a:r>
              <a:rPr lang="zh-CN" altLang="en-US" sz="3200"/>
              <a:t>机器无关优化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8547">
                                            <p:txEl>
                                              <p:pRg st="0" end="0"/>
                                            </p:txEl>
                                          </p:spTgt>
                                        </p:tgtEl>
                                        <p:attrNameLst>
                                          <p:attrName>style.visibility</p:attrName>
                                        </p:attrNameLst>
                                      </p:cBhvr>
                                      <p:to>
                                        <p:strVal val="visible"/>
                                      </p:to>
                                    </p:set>
                                    <p:animEffect transition="in" filter="blinds(horizontal)">
                                      <p:cBhvr>
                                        <p:cTn id="7" dur="500"/>
                                        <p:tgtEl>
                                          <p:spTgt spid="266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8547">
                                            <p:txEl>
                                              <p:pRg st="1" end="1"/>
                                            </p:txEl>
                                          </p:spTgt>
                                        </p:tgtEl>
                                        <p:attrNameLst>
                                          <p:attrName>style.visibility</p:attrName>
                                        </p:attrNameLst>
                                      </p:cBhvr>
                                      <p:to>
                                        <p:strVal val="visible"/>
                                      </p:to>
                                    </p:set>
                                    <p:animEffect transition="in" filter="blinds(horizontal)">
                                      <p:cBhvr>
                                        <p:cTn id="10" dur="500"/>
                                        <p:tgtEl>
                                          <p:spTgt spid="266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68547">
                                            <p:txEl>
                                              <p:pRg st="2" end="2"/>
                                            </p:txEl>
                                          </p:spTgt>
                                        </p:tgtEl>
                                        <p:attrNameLst>
                                          <p:attrName>style.visibility</p:attrName>
                                        </p:attrNameLst>
                                      </p:cBhvr>
                                      <p:to>
                                        <p:strVal val="visible"/>
                                      </p:to>
                                    </p:set>
                                    <p:animEffect transition="in" filter="blinds(horizontal)">
                                      <p:cBhvr>
                                        <p:cTn id="13" dur="500"/>
                                        <p:tgtEl>
                                          <p:spTgt spid="2668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5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3DA336C-9C9D-4C2B-A998-C54D00DDE14A}"/>
              </a:ext>
            </a:extLst>
          </p:cNvPr>
          <p:cNvSpPr>
            <a:spLocks noGrp="1"/>
          </p:cNvSpPr>
          <p:nvPr>
            <p:ph type="dt" sz="quarter" idx="10"/>
          </p:nvPr>
        </p:nvSpPr>
        <p:spPr>
          <a:xfrm>
            <a:off x="457200" y="6245225"/>
            <a:ext cx="2133600" cy="476250"/>
          </a:xfrm>
          <a:ln>
            <a:miter lim="800000"/>
            <a:headEnd/>
            <a:tailEnd/>
          </a:ln>
        </p:spPr>
        <p:txBody>
          <a:bodyPr anchor="t"/>
          <a:lstStyle/>
          <a:p>
            <a:pPr>
              <a:defRPr/>
            </a:pPr>
            <a:fld id="{F60AAFA5-F29E-4FBE-A6E0-1BD8F1202B3F}" type="datetime1">
              <a:rPr lang="zh-CN" altLang="en-US">
                <a:latin typeface="+mn-lt"/>
              </a:rPr>
              <a:pPr>
                <a:defRPr/>
              </a:pPr>
              <a:t>2020/12/14</a:t>
            </a:fld>
            <a:endParaRPr lang="en-US" altLang="zh-CN">
              <a:latin typeface="+mn-lt"/>
            </a:endParaRPr>
          </a:p>
        </p:txBody>
      </p:sp>
      <p:sp>
        <p:nvSpPr>
          <p:cNvPr id="9219" name="灯片编号占位符 5">
            <a:extLst>
              <a:ext uri="{FF2B5EF4-FFF2-40B4-BE49-F238E27FC236}">
                <a16:creationId xmlns:a16="http://schemas.microsoft.com/office/drawing/2014/main" id="{6A5BFB76-A33A-46A9-BCFC-91F89278898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1E25E72-4091-4D7E-A101-9243243958C4}" type="slidenum">
              <a:rPr lang="en-US" altLang="zh-CN" sz="1400" b="0">
                <a:ea typeface="宋体" panose="02010600030101010101" pitchFamily="2" charset="-122"/>
              </a:rPr>
              <a:pPr>
                <a:spcBef>
                  <a:spcPct val="0"/>
                </a:spcBef>
                <a:buClrTx/>
                <a:buSzTx/>
                <a:buFontTx/>
                <a:buNone/>
              </a:pPr>
              <a:t>5</a:t>
            </a:fld>
            <a:endParaRPr lang="en-US" altLang="zh-CN" sz="1400" b="0">
              <a:ea typeface="宋体" panose="02010600030101010101" pitchFamily="2" charset="-122"/>
            </a:endParaRPr>
          </a:p>
        </p:txBody>
      </p:sp>
      <p:sp>
        <p:nvSpPr>
          <p:cNvPr id="9220" name="Rectangle 2">
            <a:extLst>
              <a:ext uri="{FF2B5EF4-FFF2-40B4-BE49-F238E27FC236}">
                <a16:creationId xmlns:a16="http://schemas.microsoft.com/office/drawing/2014/main" id="{6EF25BC9-809F-49C2-BF5A-756D0790B9AF}"/>
              </a:ext>
            </a:extLst>
          </p:cNvPr>
          <p:cNvSpPr>
            <a:spLocks noGrp="1" noChangeArrowheads="1"/>
          </p:cNvSpPr>
          <p:nvPr>
            <p:ph type="title" idx="4294967295"/>
          </p:nvPr>
        </p:nvSpPr>
        <p:spPr>
          <a:xfrm>
            <a:off x="2484438" y="404813"/>
            <a:ext cx="4533900" cy="792162"/>
          </a:xfrm>
        </p:spPr>
        <p:txBody>
          <a:bodyPr anchor="ctr"/>
          <a:lstStyle/>
          <a:p>
            <a:pPr eaLnBrk="1" hangingPunct="1"/>
            <a:r>
              <a:rPr lang="en-US" altLang="zh-CN">
                <a:latin typeface="Times New Roman" panose="02020603050405020304" pitchFamily="18" charset="0"/>
              </a:rPr>
              <a:t>10.1 </a:t>
            </a:r>
            <a:r>
              <a:rPr lang="zh-CN" altLang="en-US">
                <a:latin typeface="Times New Roman" panose="02020603050405020304" pitchFamily="18" charset="0"/>
              </a:rPr>
              <a:t>优化的种类</a:t>
            </a:r>
          </a:p>
        </p:txBody>
      </p:sp>
      <p:sp>
        <p:nvSpPr>
          <p:cNvPr id="2668547" name="Rectangle 3">
            <a:extLst>
              <a:ext uri="{FF2B5EF4-FFF2-40B4-BE49-F238E27FC236}">
                <a16:creationId xmlns:a16="http://schemas.microsoft.com/office/drawing/2014/main" id="{65FF3C9F-E953-4164-A2C8-B841EAFFD136}"/>
              </a:ext>
            </a:extLst>
          </p:cNvPr>
          <p:cNvSpPr>
            <a:spLocks noGrp="1" noChangeArrowheads="1"/>
          </p:cNvSpPr>
          <p:nvPr>
            <p:ph type="body" idx="4294967295"/>
          </p:nvPr>
        </p:nvSpPr>
        <p:spPr>
          <a:xfrm>
            <a:off x="395288" y="1412875"/>
            <a:ext cx="8497887" cy="5111750"/>
          </a:xfrm>
        </p:spPr>
        <p:txBody>
          <a:bodyPr/>
          <a:lstStyle/>
          <a:p>
            <a:pPr eaLnBrk="1" hangingPunct="1">
              <a:lnSpc>
                <a:spcPct val="120000"/>
              </a:lnSpc>
            </a:pPr>
            <a:r>
              <a:rPr lang="zh-CN" altLang="en-US"/>
              <a:t>优化范围</a:t>
            </a:r>
          </a:p>
          <a:p>
            <a:pPr lvl="1" eaLnBrk="1" hangingPunct="1">
              <a:lnSpc>
                <a:spcPct val="120000"/>
              </a:lnSpc>
            </a:pPr>
            <a:r>
              <a:rPr lang="zh-CN" altLang="en-US" sz="3200"/>
              <a:t>局部优化：单个基本块范围内的优化，常量合并优化，公共子表达式删除，计算强度削弱和无用代码删除。</a:t>
            </a:r>
          </a:p>
          <a:p>
            <a:pPr lvl="1" eaLnBrk="1" hangingPunct="1">
              <a:lnSpc>
                <a:spcPct val="120000"/>
              </a:lnSpc>
            </a:pPr>
            <a:r>
              <a:rPr lang="zh-CN" altLang="en-US" sz="3200"/>
              <a:t>全局优化：主要是基于循环的优化，循环不变优化，归纳变量删除，计算强度削减。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8547">
                                            <p:txEl>
                                              <p:pRg st="0" end="0"/>
                                            </p:txEl>
                                          </p:spTgt>
                                        </p:tgtEl>
                                        <p:attrNameLst>
                                          <p:attrName>style.visibility</p:attrName>
                                        </p:attrNameLst>
                                      </p:cBhvr>
                                      <p:to>
                                        <p:strVal val="visible"/>
                                      </p:to>
                                    </p:set>
                                    <p:animEffect transition="in" filter="blinds(horizontal)">
                                      <p:cBhvr>
                                        <p:cTn id="7" dur="500"/>
                                        <p:tgtEl>
                                          <p:spTgt spid="266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8547">
                                            <p:txEl>
                                              <p:pRg st="1" end="1"/>
                                            </p:txEl>
                                          </p:spTgt>
                                        </p:tgtEl>
                                        <p:attrNameLst>
                                          <p:attrName>style.visibility</p:attrName>
                                        </p:attrNameLst>
                                      </p:cBhvr>
                                      <p:to>
                                        <p:strVal val="visible"/>
                                      </p:to>
                                    </p:set>
                                    <p:animEffect transition="in" filter="blinds(horizontal)">
                                      <p:cBhvr>
                                        <p:cTn id="10" dur="500"/>
                                        <p:tgtEl>
                                          <p:spTgt spid="266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68547">
                                            <p:txEl>
                                              <p:pRg st="2" end="2"/>
                                            </p:txEl>
                                          </p:spTgt>
                                        </p:tgtEl>
                                        <p:attrNameLst>
                                          <p:attrName>style.visibility</p:attrName>
                                        </p:attrNameLst>
                                      </p:cBhvr>
                                      <p:to>
                                        <p:strVal val="visible"/>
                                      </p:to>
                                    </p:set>
                                    <p:animEffect transition="in" filter="blinds(horizontal)">
                                      <p:cBhvr>
                                        <p:cTn id="13" dur="500"/>
                                        <p:tgtEl>
                                          <p:spTgt spid="2668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5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12AAEB-C087-4DD7-803D-6574EC65F572}"/>
              </a:ext>
            </a:extLst>
          </p:cNvPr>
          <p:cNvSpPr>
            <a:spLocks noGrp="1"/>
          </p:cNvSpPr>
          <p:nvPr>
            <p:ph type="dt" sz="quarter" idx="10"/>
          </p:nvPr>
        </p:nvSpPr>
        <p:spPr>
          <a:xfrm>
            <a:off x="457200" y="6245225"/>
            <a:ext cx="2133600" cy="476250"/>
          </a:xfrm>
          <a:ln>
            <a:miter lim="800000"/>
            <a:headEnd/>
            <a:tailEnd/>
          </a:ln>
        </p:spPr>
        <p:txBody>
          <a:bodyPr anchor="t"/>
          <a:lstStyle/>
          <a:p>
            <a:pPr>
              <a:defRPr/>
            </a:pPr>
            <a:fld id="{F60AAFA5-F29E-4FBE-A6E0-1BD8F1202B3F}" type="datetime1">
              <a:rPr lang="zh-CN" altLang="en-US">
                <a:latin typeface="+mn-lt"/>
              </a:rPr>
              <a:pPr>
                <a:defRPr/>
              </a:pPr>
              <a:t>2020/12/14</a:t>
            </a:fld>
            <a:endParaRPr lang="en-US" altLang="zh-CN">
              <a:latin typeface="+mn-lt"/>
            </a:endParaRPr>
          </a:p>
        </p:txBody>
      </p:sp>
      <p:sp>
        <p:nvSpPr>
          <p:cNvPr id="10243" name="灯片编号占位符 5">
            <a:extLst>
              <a:ext uri="{FF2B5EF4-FFF2-40B4-BE49-F238E27FC236}">
                <a16:creationId xmlns:a16="http://schemas.microsoft.com/office/drawing/2014/main" id="{60EE3771-096D-4756-80AF-6F20CB2FF2E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C162EE0-A3E1-4213-B6AD-A971A0E64972}" type="slidenum">
              <a:rPr lang="en-US" altLang="zh-CN" sz="1400" b="0">
                <a:ea typeface="宋体" panose="02010600030101010101" pitchFamily="2" charset="-122"/>
              </a:rPr>
              <a:pPr>
                <a:spcBef>
                  <a:spcPct val="0"/>
                </a:spcBef>
                <a:buClrTx/>
                <a:buSzTx/>
                <a:buFontTx/>
                <a:buNone/>
              </a:pPr>
              <a:t>6</a:t>
            </a:fld>
            <a:endParaRPr lang="en-US" altLang="zh-CN" sz="1400" b="0">
              <a:ea typeface="宋体" panose="02010600030101010101" pitchFamily="2" charset="-122"/>
            </a:endParaRPr>
          </a:p>
        </p:txBody>
      </p:sp>
      <p:sp>
        <p:nvSpPr>
          <p:cNvPr id="10244" name="Rectangle 2">
            <a:extLst>
              <a:ext uri="{FF2B5EF4-FFF2-40B4-BE49-F238E27FC236}">
                <a16:creationId xmlns:a16="http://schemas.microsoft.com/office/drawing/2014/main" id="{461481B0-4315-43FC-A8BF-D1FF50DB2A6B}"/>
              </a:ext>
            </a:extLst>
          </p:cNvPr>
          <p:cNvSpPr>
            <a:spLocks noGrp="1" noChangeArrowheads="1"/>
          </p:cNvSpPr>
          <p:nvPr>
            <p:ph type="title" idx="4294967295"/>
          </p:nvPr>
        </p:nvSpPr>
        <p:spPr>
          <a:xfrm>
            <a:off x="2484438" y="404813"/>
            <a:ext cx="4533900" cy="792162"/>
          </a:xfrm>
        </p:spPr>
        <p:txBody>
          <a:bodyPr anchor="ctr"/>
          <a:lstStyle/>
          <a:p>
            <a:pPr eaLnBrk="1" hangingPunct="1"/>
            <a:r>
              <a:rPr lang="en-US" altLang="zh-CN">
                <a:latin typeface="Times New Roman" panose="02020603050405020304" pitchFamily="18" charset="0"/>
              </a:rPr>
              <a:t>10.1 </a:t>
            </a:r>
            <a:r>
              <a:rPr lang="zh-CN" altLang="en-US">
                <a:latin typeface="Times New Roman" panose="02020603050405020304" pitchFamily="18" charset="0"/>
              </a:rPr>
              <a:t>优化的种类</a:t>
            </a:r>
          </a:p>
        </p:txBody>
      </p:sp>
      <p:sp>
        <p:nvSpPr>
          <p:cNvPr id="2668547" name="Rectangle 3">
            <a:extLst>
              <a:ext uri="{FF2B5EF4-FFF2-40B4-BE49-F238E27FC236}">
                <a16:creationId xmlns:a16="http://schemas.microsoft.com/office/drawing/2014/main" id="{5D5C8EC1-0018-4EEA-A0BE-6A41DB8B7B32}"/>
              </a:ext>
            </a:extLst>
          </p:cNvPr>
          <p:cNvSpPr>
            <a:spLocks noGrp="1" noChangeArrowheads="1"/>
          </p:cNvSpPr>
          <p:nvPr>
            <p:ph type="body" idx="4294967295"/>
          </p:nvPr>
        </p:nvSpPr>
        <p:spPr>
          <a:xfrm>
            <a:off x="395288" y="1412875"/>
            <a:ext cx="8497887" cy="5111750"/>
          </a:xfrm>
        </p:spPr>
        <p:txBody>
          <a:bodyPr/>
          <a:lstStyle/>
          <a:p>
            <a:pPr eaLnBrk="1" hangingPunct="1">
              <a:lnSpc>
                <a:spcPct val="120000"/>
              </a:lnSpc>
            </a:pPr>
            <a:r>
              <a:rPr lang="zh-CN" altLang="en-US"/>
              <a:t>优化语言级</a:t>
            </a:r>
          </a:p>
          <a:p>
            <a:pPr lvl="1" eaLnBrk="1" hangingPunct="1">
              <a:lnSpc>
                <a:spcPct val="120000"/>
              </a:lnSpc>
            </a:pPr>
            <a:r>
              <a:rPr lang="zh-CN" altLang="en-US" sz="3200"/>
              <a:t>针对中间代码</a:t>
            </a:r>
            <a:endParaRPr lang="en-US" altLang="zh-CN" sz="3200"/>
          </a:p>
          <a:p>
            <a:pPr lvl="1" eaLnBrk="1" hangingPunct="1">
              <a:lnSpc>
                <a:spcPct val="120000"/>
              </a:lnSpc>
            </a:pPr>
            <a:r>
              <a:rPr lang="zh-CN" altLang="en-US" sz="3200"/>
              <a:t>针对机器语言。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8547">
                                            <p:txEl>
                                              <p:pRg st="0" end="0"/>
                                            </p:txEl>
                                          </p:spTgt>
                                        </p:tgtEl>
                                        <p:attrNameLst>
                                          <p:attrName>style.visibility</p:attrName>
                                        </p:attrNameLst>
                                      </p:cBhvr>
                                      <p:to>
                                        <p:strVal val="visible"/>
                                      </p:to>
                                    </p:set>
                                    <p:animEffect transition="in" filter="blinds(horizontal)">
                                      <p:cBhvr>
                                        <p:cTn id="7" dur="500"/>
                                        <p:tgtEl>
                                          <p:spTgt spid="266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8547">
                                            <p:txEl>
                                              <p:pRg st="1" end="1"/>
                                            </p:txEl>
                                          </p:spTgt>
                                        </p:tgtEl>
                                        <p:attrNameLst>
                                          <p:attrName>style.visibility</p:attrName>
                                        </p:attrNameLst>
                                      </p:cBhvr>
                                      <p:to>
                                        <p:strVal val="visible"/>
                                      </p:to>
                                    </p:set>
                                    <p:animEffect transition="in" filter="blinds(horizontal)">
                                      <p:cBhvr>
                                        <p:cTn id="10" dur="500"/>
                                        <p:tgtEl>
                                          <p:spTgt spid="266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68547">
                                            <p:txEl>
                                              <p:pRg st="2" end="2"/>
                                            </p:txEl>
                                          </p:spTgt>
                                        </p:tgtEl>
                                        <p:attrNameLst>
                                          <p:attrName>style.visibility</p:attrName>
                                        </p:attrNameLst>
                                      </p:cBhvr>
                                      <p:to>
                                        <p:strVal val="visible"/>
                                      </p:to>
                                    </p:set>
                                    <p:animEffect transition="in" filter="blinds(horizontal)">
                                      <p:cBhvr>
                                        <p:cTn id="13" dur="500"/>
                                        <p:tgtEl>
                                          <p:spTgt spid="2668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5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a:extLst>
              <a:ext uri="{FF2B5EF4-FFF2-40B4-BE49-F238E27FC236}">
                <a16:creationId xmlns:a16="http://schemas.microsoft.com/office/drawing/2014/main" id="{B0C72E7C-780E-440B-89B5-F2A2271E622B}"/>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1B03455-B7B8-4DD0-AC0F-5C5DD527E032}"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1267" name="灯片编号占位符 5">
            <a:extLst>
              <a:ext uri="{FF2B5EF4-FFF2-40B4-BE49-F238E27FC236}">
                <a16:creationId xmlns:a16="http://schemas.microsoft.com/office/drawing/2014/main" id="{FA833F7E-397E-48C9-A84B-EE3B3E47522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FF25323-55E6-4505-BA05-BC957DD9B9F8}" type="slidenum">
              <a:rPr lang="en-US" altLang="zh-CN" sz="1400" b="0">
                <a:solidFill>
                  <a:srgbClr val="000000"/>
                </a:solidFill>
                <a:ea typeface="宋体" panose="02010600030101010101" pitchFamily="2" charset="-122"/>
              </a:rPr>
              <a:pPr>
                <a:spcBef>
                  <a:spcPct val="0"/>
                </a:spcBef>
                <a:buClrTx/>
                <a:buSzTx/>
                <a:buFontTx/>
                <a:buNone/>
              </a:pPr>
              <a:t>7</a:t>
            </a:fld>
            <a:endParaRPr lang="en-US" altLang="zh-CN" sz="1400" b="0">
              <a:solidFill>
                <a:srgbClr val="000000"/>
              </a:solidFill>
              <a:ea typeface="宋体" panose="02010600030101010101" pitchFamily="2" charset="-122"/>
            </a:endParaRPr>
          </a:p>
        </p:txBody>
      </p:sp>
      <p:sp>
        <p:nvSpPr>
          <p:cNvPr id="11268" name="Rectangle 2">
            <a:extLst>
              <a:ext uri="{FF2B5EF4-FFF2-40B4-BE49-F238E27FC236}">
                <a16:creationId xmlns:a16="http://schemas.microsoft.com/office/drawing/2014/main" id="{932B4015-B4EB-4815-A472-5E5CAD8DD8FF}"/>
              </a:ext>
            </a:extLst>
          </p:cNvPr>
          <p:cNvSpPr>
            <a:spLocks noGrp="1" noChangeArrowheads="1"/>
          </p:cNvSpPr>
          <p:nvPr>
            <p:ph type="title" idx="4294967295"/>
          </p:nvPr>
        </p:nvSpPr>
        <p:spPr>
          <a:xfrm>
            <a:off x="1092200" y="341313"/>
            <a:ext cx="6432550" cy="927100"/>
          </a:xfrm>
        </p:spPr>
        <p:txBody>
          <a:bodyPr anchor="ctr"/>
          <a:lstStyle/>
          <a:p>
            <a:pPr eaLnBrk="1" hangingPunct="1"/>
            <a:r>
              <a:rPr lang="en-US" altLang="zh-CN">
                <a:latin typeface="Times New Roman" panose="02020603050405020304" pitchFamily="18" charset="0"/>
              </a:rPr>
              <a:t>10.1.1 </a:t>
            </a:r>
            <a:r>
              <a:rPr lang="zh-CN" altLang="en-US">
                <a:latin typeface="Times New Roman" panose="02020603050405020304" pitchFamily="18" charset="0"/>
              </a:rPr>
              <a:t>公共子表达式删除</a:t>
            </a:r>
          </a:p>
        </p:txBody>
      </p:sp>
      <p:sp>
        <p:nvSpPr>
          <p:cNvPr id="11269" name="Rectangle 3">
            <a:extLst>
              <a:ext uri="{FF2B5EF4-FFF2-40B4-BE49-F238E27FC236}">
                <a16:creationId xmlns:a16="http://schemas.microsoft.com/office/drawing/2014/main" id="{8791C657-DFB8-4D1A-B6E3-4DC8722EF63A}"/>
              </a:ext>
            </a:extLst>
          </p:cNvPr>
          <p:cNvSpPr>
            <a:spLocks noGrp="1" noChangeArrowheads="1"/>
          </p:cNvSpPr>
          <p:nvPr>
            <p:ph type="body" idx="4294967295"/>
          </p:nvPr>
        </p:nvSpPr>
        <p:spPr>
          <a:xfrm>
            <a:off x="304800" y="1412875"/>
            <a:ext cx="8610600" cy="4895850"/>
          </a:xfrm>
        </p:spPr>
        <p:txBody>
          <a:bodyPr/>
          <a:lstStyle/>
          <a:p>
            <a:pPr eaLnBrk="1" hangingPunct="1">
              <a:lnSpc>
                <a:spcPct val="120000"/>
              </a:lnSpc>
              <a:spcBef>
                <a:spcPct val="10000"/>
              </a:spcBef>
            </a:pPr>
            <a:r>
              <a:rPr lang="en-US" altLang="zh-CN">
                <a:latin typeface="Times New Roman" panose="02020603050405020304" pitchFamily="18" charset="0"/>
                <a:ea typeface="黑体" panose="02010609060101010101" pitchFamily="49" charset="-122"/>
              </a:rPr>
              <a:t> </a:t>
            </a:r>
            <a:r>
              <a:rPr lang="zh-CN" altLang="en-US">
                <a:latin typeface="Times New Roman" panose="02020603050405020304" pitchFamily="18" charset="0"/>
              </a:rPr>
              <a:t>如果表达式</a:t>
            </a:r>
            <a:r>
              <a:rPr lang="en-US" altLang="zh-CN">
                <a:latin typeface="Times New Roman" panose="02020603050405020304" pitchFamily="18" charset="0"/>
              </a:rPr>
              <a:t>E</a:t>
            </a:r>
            <a:r>
              <a:rPr lang="zh-CN" altLang="en-US">
                <a:latin typeface="Times New Roman" panose="02020603050405020304" pitchFamily="18" charset="0"/>
              </a:rPr>
              <a:t>在某次出现之前已经被计算过，并且</a:t>
            </a:r>
            <a:r>
              <a:rPr lang="en-US" altLang="zh-CN">
                <a:latin typeface="Times New Roman" panose="02020603050405020304" pitchFamily="18" charset="0"/>
              </a:rPr>
              <a:t>E</a:t>
            </a:r>
            <a:r>
              <a:rPr lang="zh-CN" altLang="en-US">
                <a:latin typeface="Times New Roman" panose="02020603050405020304" pitchFamily="18" charset="0"/>
              </a:rPr>
              <a:t>中变量的值从那次计算到本次出现之间未被改变过，则</a:t>
            </a:r>
            <a:r>
              <a:rPr lang="en-US" altLang="zh-CN">
                <a:latin typeface="Times New Roman" panose="02020603050405020304" pitchFamily="18" charset="0"/>
              </a:rPr>
              <a:t>E</a:t>
            </a:r>
            <a:r>
              <a:rPr lang="zh-CN" altLang="en-US">
                <a:latin typeface="Times New Roman" panose="02020603050405020304" pitchFamily="18" charset="0"/>
              </a:rPr>
              <a:t>的本次出现称为公共子表达式</a:t>
            </a:r>
            <a:endParaRPr lang="en-US" altLang="zh-CN">
              <a:latin typeface="Times New Roman" panose="02020603050405020304" pitchFamily="18" charset="0"/>
            </a:endParaRPr>
          </a:p>
          <a:p>
            <a:pPr eaLnBrk="1" hangingPunct="1">
              <a:lnSpc>
                <a:spcPct val="120000"/>
              </a:lnSpc>
              <a:spcBef>
                <a:spcPct val="10000"/>
              </a:spcBef>
            </a:pPr>
            <a:r>
              <a:rPr lang="zh-CN" altLang="en-US">
                <a:latin typeface="Times New Roman" panose="02020603050405020304" pitchFamily="18" charset="0"/>
              </a:rPr>
              <a:t>用先前的计算结果替换公共子表达式的本次出现称为公共子表达式删除</a:t>
            </a:r>
          </a:p>
          <a:p>
            <a:pPr eaLnBrk="1" hangingPunct="1">
              <a:lnSpc>
                <a:spcPct val="120000"/>
              </a:lnSpc>
              <a:spcBef>
                <a:spcPct val="10000"/>
              </a:spcBef>
              <a:buFont typeface="Wingdings" panose="05000000000000000000" pitchFamily="2" charset="2"/>
              <a:buNone/>
            </a:pPr>
            <a:endParaRPr lang="en-US" altLang="zh-CN">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19D5B249-1A58-4632-A702-6E96D2EBF398}"/>
              </a:ext>
            </a:extLst>
          </p:cNvPr>
          <p:cNvSpPr>
            <a:spLocks noGrp="1"/>
          </p:cNvSpPr>
          <p:nvPr>
            <p:ph type="dt" sz="quarter" idx="10"/>
          </p:nvPr>
        </p:nvSpPr>
        <p:spPr>
          <a:xfrm>
            <a:off x="457200" y="6245225"/>
            <a:ext cx="2133600" cy="476250"/>
          </a:xfrm>
          <a:ln>
            <a:miter lim="800000"/>
            <a:headEnd/>
            <a:tailEnd/>
          </a:ln>
        </p:spPr>
        <p:txBody>
          <a:bodyPr anchor="t"/>
          <a:lstStyle/>
          <a:p>
            <a:pPr>
              <a:defRPr/>
            </a:pPr>
            <a:fld id="{E8A962BA-995F-4FD3-A19F-F5F78B82C8BB}" type="datetime1">
              <a:rPr lang="zh-CN" altLang="en-US">
                <a:latin typeface="+mn-lt"/>
              </a:rPr>
              <a:pPr>
                <a:defRPr/>
              </a:pPr>
              <a:t>2020/12/14</a:t>
            </a:fld>
            <a:endParaRPr lang="en-US" altLang="zh-CN">
              <a:latin typeface="+mn-lt"/>
            </a:endParaRPr>
          </a:p>
        </p:txBody>
      </p:sp>
      <p:sp>
        <p:nvSpPr>
          <p:cNvPr id="13315" name="灯片编号占位符 5">
            <a:extLst>
              <a:ext uri="{FF2B5EF4-FFF2-40B4-BE49-F238E27FC236}">
                <a16:creationId xmlns:a16="http://schemas.microsoft.com/office/drawing/2014/main" id="{5A858E72-4A08-4527-9592-D1F6F3FFA06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60BAE0F-27F8-4CE7-BDDC-341F95C4BF8E}" type="slidenum">
              <a:rPr lang="en-US" altLang="zh-CN" sz="1400" b="0">
                <a:ea typeface="宋体" panose="02010600030101010101" pitchFamily="2" charset="-122"/>
              </a:rPr>
              <a:pPr>
                <a:spcBef>
                  <a:spcPct val="0"/>
                </a:spcBef>
                <a:buClrTx/>
                <a:buSzTx/>
                <a:buFontTx/>
                <a:buNone/>
              </a:pPr>
              <a:t>8</a:t>
            </a:fld>
            <a:endParaRPr lang="en-US" altLang="zh-CN" sz="1400" b="0">
              <a:ea typeface="宋体" panose="02010600030101010101" pitchFamily="2" charset="-122"/>
            </a:endParaRPr>
          </a:p>
        </p:txBody>
      </p:sp>
      <p:sp>
        <p:nvSpPr>
          <p:cNvPr id="13316" name="Rectangle 2">
            <a:extLst>
              <a:ext uri="{FF2B5EF4-FFF2-40B4-BE49-F238E27FC236}">
                <a16:creationId xmlns:a16="http://schemas.microsoft.com/office/drawing/2014/main" id="{772B78D7-EEA9-4A73-BBC0-7C1F38719C22}"/>
              </a:ext>
            </a:extLst>
          </p:cNvPr>
          <p:cNvSpPr>
            <a:spLocks noGrp="1" noChangeArrowheads="1"/>
          </p:cNvSpPr>
          <p:nvPr>
            <p:ph type="title" idx="4294967295"/>
          </p:nvPr>
        </p:nvSpPr>
        <p:spPr>
          <a:xfrm>
            <a:off x="2252663" y="341313"/>
            <a:ext cx="3975100" cy="927100"/>
          </a:xfrm>
        </p:spPr>
        <p:txBody>
          <a:bodyPr anchor="ctr"/>
          <a:lstStyle/>
          <a:p>
            <a:pPr eaLnBrk="1" hangingPunct="1"/>
            <a:r>
              <a:rPr lang="en-US" altLang="zh-CN">
                <a:latin typeface="Times New Roman" panose="02020603050405020304" pitchFamily="18" charset="0"/>
              </a:rPr>
              <a:t>10.1.2 </a:t>
            </a:r>
            <a:r>
              <a:rPr lang="zh-CN" altLang="en-US">
                <a:latin typeface="Times New Roman" panose="02020603050405020304" pitchFamily="18" charset="0"/>
              </a:rPr>
              <a:t>复制传播</a:t>
            </a:r>
          </a:p>
        </p:txBody>
      </p:sp>
      <p:sp>
        <p:nvSpPr>
          <p:cNvPr id="8197" name="Rectangle 3">
            <a:extLst>
              <a:ext uri="{FF2B5EF4-FFF2-40B4-BE49-F238E27FC236}">
                <a16:creationId xmlns:a16="http://schemas.microsoft.com/office/drawing/2014/main" id="{72259509-F583-4BE9-9739-F45BD4D4D946}"/>
              </a:ext>
            </a:extLst>
          </p:cNvPr>
          <p:cNvSpPr>
            <a:spLocks noGrp="1" noChangeArrowheads="1"/>
          </p:cNvSpPr>
          <p:nvPr>
            <p:ph type="body" idx="4294967295"/>
          </p:nvPr>
        </p:nvSpPr>
        <p:spPr>
          <a:xfrm>
            <a:off x="354013" y="1485900"/>
            <a:ext cx="8610600" cy="4895850"/>
          </a:xfrm>
        </p:spPr>
        <p:txBody>
          <a:bodyPr/>
          <a:lstStyle/>
          <a:p>
            <a:pPr eaLnBrk="1" hangingPunct="1">
              <a:lnSpc>
                <a:spcPct val="120000"/>
              </a:lnSpc>
              <a:spcBef>
                <a:spcPct val="10000"/>
              </a:spcBef>
            </a:pPr>
            <a:r>
              <a:rPr lang="zh-CN" altLang="en-US">
                <a:latin typeface="Times New Roman" panose="02020603050405020304" pitchFamily="18" charset="0"/>
              </a:rPr>
              <a:t>形如</a:t>
            </a:r>
            <a:r>
              <a:rPr lang="en-US" altLang="zh-CN">
                <a:latin typeface="Times New Roman" panose="02020603050405020304" pitchFamily="18" charset="0"/>
              </a:rPr>
              <a:t>f := g</a:t>
            </a:r>
            <a:r>
              <a:rPr lang="zh-CN" altLang="en-US">
                <a:latin typeface="Times New Roman" panose="02020603050405020304" pitchFamily="18" charset="0"/>
              </a:rPr>
              <a:t>的赋值语句叫做复制语句</a:t>
            </a:r>
          </a:p>
          <a:p>
            <a:pPr eaLnBrk="1" hangingPunct="1">
              <a:lnSpc>
                <a:spcPct val="120000"/>
              </a:lnSpc>
              <a:spcBef>
                <a:spcPct val="10000"/>
              </a:spcBef>
            </a:pPr>
            <a:r>
              <a:rPr lang="zh-CN" altLang="en-US">
                <a:latin typeface="Times New Roman" panose="02020603050405020304" pitchFamily="18" charset="0"/>
              </a:rPr>
              <a:t>优化过程中会大量引入复制</a:t>
            </a:r>
            <a:endParaRPr lang="en-US" altLang="zh-CN">
              <a:latin typeface="Times New Roman" panose="02020603050405020304" pitchFamily="18" charset="0"/>
            </a:endParaRPr>
          </a:p>
          <a:p>
            <a:pPr eaLnBrk="1" hangingPunct="1">
              <a:lnSpc>
                <a:spcPct val="120000"/>
              </a:lnSpc>
              <a:spcBef>
                <a:spcPct val="10000"/>
              </a:spcBef>
            </a:pPr>
            <a:r>
              <a:rPr lang="zh-CN" altLang="en-US">
                <a:latin typeface="Times New Roman" panose="02020603050405020304" pitchFamily="18" charset="0"/>
              </a:rPr>
              <a:t>复制传播变换的思想是在复制语句</a:t>
            </a:r>
            <a:r>
              <a:rPr lang="en-US" altLang="zh-CN">
                <a:latin typeface="Times New Roman" panose="02020603050405020304" pitchFamily="18" charset="0"/>
              </a:rPr>
              <a:t>f := g</a:t>
            </a:r>
            <a:r>
              <a:rPr lang="zh-CN" altLang="en-US">
                <a:latin typeface="Times New Roman" panose="02020603050405020304" pitchFamily="18" charset="0"/>
              </a:rPr>
              <a:t>之后尽可能用</a:t>
            </a:r>
            <a:r>
              <a:rPr lang="en-US" altLang="zh-CN">
                <a:latin typeface="Times New Roman" panose="02020603050405020304" pitchFamily="18" charset="0"/>
              </a:rPr>
              <a:t>g</a:t>
            </a:r>
            <a:r>
              <a:rPr lang="zh-CN" altLang="en-US">
                <a:latin typeface="Times New Roman" panose="02020603050405020304" pitchFamily="18" charset="0"/>
              </a:rPr>
              <a:t>代替</a:t>
            </a:r>
            <a:r>
              <a:rPr lang="en-US" altLang="zh-CN">
                <a:latin typeface="Times New Roman" panose="02020603050405020304" pitchFamily="18" charset="0"/>
              </a:rPr>
              <a:t>f</a:t>
            </a:r>
          </a:p>
          <a:p>
            <a:pPr eaLnBrk="1" hangingPunct="1">
              <a:lnSpc>
                <a:spcPct val="120000"/>
              </a:lnSpc>
              <a:spcBef>
                <a:spcPct val="10000"/>
              </a:spcBef>
            </a:pPr>
            <a:r>
              <a:rPr lang="zh-CN" altLang="en-US">
                <a:latin typeface="Times New Roman" panose="02020603050405020304" pitchFamily="18" charset="0"/>
              </a:rPr>
              <a:t>复制传播变换本身并不是优化，但它给其它优化带来机会</a:t>
            </a:r>
          </a:p>
          <a:p>
            <a:pPr eaLnBrk="1" hangingPunct="1">
              <a:lnSpc>
                <a:spcPct val="120000"/>
              </a:lnSpc>
              <a:spcBef>
                <a:spcPct val="10000"/>
              </a:spcBef>
            </a:pPr>
            <a:endParaRPr lang="zh-CN" altLang="en-US">
              <a:latin typeface="Times New Roman" panose="02020603050405020304" pitchFamily="18" charset="0"/>
            </a:endParaRPr>
          </a:p>
          <a:p>
            <a:pPr eaLnBrk="1" hangingPunct="1">
              <a:lnSpc>
                <a:spcPct val="120000"/>
              </a:lnSpc>
              <a:spcBef>
                <a:spcPct val="10000"/>
              </a:spcBef>
              <a:buFont typeface="Wingdings" panose="05000000000000000000" pitchFamily="2" charset="2"/>
              <a:buNone/>
            </a:pP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barn(inVertical)">
                                      <p:cBhvr>
                                        <p:cTn id="7" dur="500"/>
                                        <p:tgtEl>
                                          <p:spTgt spid="8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barn(inVertical)">
                                      <p:cBhvr>
                                        <p:cTn id="12" dur="500"/>
                                        <p:tgtEl>
                                          <p:spTgt spid="81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animEffect transition="in" filter="barn(inVertical)">
                                      <p:cBhvr>
                                        <p:cTn id="17" dur="500"/>
                                        <p:tgtEl>
                                          <p:spTgt spid="81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8197">
                                            <p:txEl>
                                              <p:pRg st="3" end="3"/>
                                            </p:txEl>
                                          </p:spTgt>
                                        </p:tgtEl>
                                        <p:attrNameLst>
                                          <p:attrName>style.visibility</p:attrName>
                                        </p:attrNameLst>
                                      </p:cBhvr>
                                      <p:to>
                                        <p:strVal val="visible"/>
                                      </p:to>
                                    </p:set>
                                    <p:animEffect transition="in" filter="barn(inVertical)">
                                      <p:cBhvr>
                                        <p:cTn id="22"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90B8DF6E-ED7A-4288-AE6F-237449D95CBC}"/>
              </a:ext>
            </a:extLst>
          </p:cNvPr>
          <p:cNvSpPr>
            <a:spLocks noGrp="1"/>
          </p:cNvSpPr>
          <p:nvPr>
            <p:ph type="dt" sz="quarter" idx="10"/>
          </p:nvPr>
        </p:nvSpPr>
        <p:spPr>
          <a:xfrm>
            <a:off x="457200" y="6245225"/>
            <a:ext cx="2133600" cy="476250"/>
          </a:xfrm>
          <a:ln>
            <a:miter lim="800000"/>
            <a:headEnd/>
            <a:tailEnd/>
          </a:ln>
        </p:spPr>
        <p:txBody>
          <a:bodyPr anchor="t"/>
          <a:lstStyle/>
          <a:p>
            <a:pPr>
              <a:defRPr/>
            </a:pPr>
            <a:fld id="{B9334D1B-E65D-4E17-8698-D3390CF58065}" type="datetime1">
              <a:rPr lang="zh-CN" altLang="en-US">
                <a:latin typeface="+mn-lt"/>
              </a:rPr>
              <a:pPr>
                <a:defRPr/>
              </a:pPr>
              <a:t>2020/12/14</a:t>
            </a:fld>
            <a:endParaRPr lang="en-US" altLang="zh-CN">
              <a:latin typeface="+mn-lt"/>
            </a:endParaRPr>
          </a:p>
        </p:txBody>
      </p:sp>
      <p:sp>
        <p:nvSpPr>
          <p:cNvPr id="15363" name="灯片编号占位符 5">
            <a:extLst>
              <a:ext uri="{FF2B5EF4-FFF2-40B4-BE49-F238E27FC236}">
                <a16:creationId xmlns:a16="http://schemas.microsoft.com/office/drawing/2014/main" id="{92367C61-7F53-411F-A745-F25F7813C3B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2EEF3D6-9946-4389-982A-BA39790DF6A3}" type="slidenum">
              <a:rPr lang="en-US" altLang="zh-CN" sz="1400" b="0">
                <a:ea typeface="宋体" panose="02010600030101010101" pitchFamily="2" charset="-122"/>
              </a:rPr>
              <a:pPr>
                <a:spcBef>
                  <a:spcPct val="0"/>
                </a:spcBef>
                <a:buClrTx/>
                <a:buSzTx/>
                <a:buFontTx/>
                <a:buNone/>
              </a:pPr>
              <a:t>9</a:t>
            </a:fld>
            <a:endParaRPr lang="en-US" altLang="zh-CN" sz="1400" b="0">
              <a:ea typeface="宋体" panose="02010600030101010101" pitchFamily="2" charset="-122"/>
            </a:endParaRPr>
          </a:p>
        </p:txBody>
      </p:sp>
      <p:sp>
        <p:nvSpPr>
          <p:cNvPr id="15364" name="Rectangle 2">
            <a:extLst>
              <a:ext uri="{FF2B5EF4-FFF2-40B4-BE49-F238E27FC236}">
                <a16:creationId xmlns:a16="http://schemas.microsoft.com/office/drawing/2014/main" id="{55F05C15-9AA5-468B-9810-4B2E558F9E09}"/>
              </a:ext>
            </a:extLst>
          </p:cNvPr>
          <p:cNvSpPr>
            <a:spLocks noGrp="1" noChangeArrowheads="1"/>
          </p:cNvSpPr>
          <p:nvPr>
            <p:ph type="title" idx="4294967295"/>
          </p:nvPr>
        </p:nvSpPr>
        <p:spPr>
          <a:xfrm>
            <a:off x="1928813" y="404813"/>
            <a:ext cx="5522912" cy="830262"/>
          </a:xfrm>
        </p:spPr>
        <p:txBody>
          <a:bodyPr anchor="ctr"/>
          <a:lstStyle/>
          <a:p>
            <a:pPr eaLnBrk="1" hangingPunct="1"/>
            <a:r>
              <a:rPr lang="en-US" altLang="zh-CN">
                <a:latin typeface="Times New Roman" panose="02020603050405020304" pitchFamily="18" charset="0"/>
              </a:rPr>
              <a:t>10.1.3 </a:t>
            </a:r>
            <a:r>
              <a:rPr lang="zh-CN" altLang="en-US">
                <a:latin typeface="Times New Roman" panose="02020603050405020304" pitchFamily="18" charset="0"/>
              </a:rPr>
              <a:t>无用代码删除</a:t>
            </a:r>
          </a:p>
        </p:txBody>
      </p:sp>
      <p:sp>
        <p:nvSpPr>
          <p:cNvPr id="15365" name="Rectangle 3">
            <a:extLst>
              <a:ext uri="{FF2B5EF4-FFF2-40B4-BE49-F238E27FC236}">
                <a16:creationId xmlns:a16="http://schemas.microsoft.com/office/drawing/2014/main" id="{8214D4F9-96C9-43E0-949E-6FE26066BA70}"/>
              </a:ext>
            </a:extLst>
          </p:cNvPr>
          <p:cNvSpPr>
            <a:spLocks noGrp="1" noChangeArrowheads="1"/>
          </p:cNvSpPr>
          <p:nvPr>
            <p:ph type="body" idx="4294967295"/>
          </p:nvPr>
        </p:nvSpPr>
        <p:spPr>
          <a:xfrm>
            <a:off x="304800" y="1619250"/>
            <a:ext cx="8610600" cy="4868863"/>
          </a:xfrm>
        </p:spPr>
        <p:txBody>
          <a:bodyPr/>
          <a:lstStyle/>
          <a:p>
            <a:pPr eaLnBrk="1" hangingPunct="1">
              <a:lnSpc>
                <a:spcPct val="120000"/>
              </a:lnSpc>
              <a:spcBef>
                <a:spcPts val="600"/>
              </a:spcBef>
            </a:pPr>
            <a:r>
              <a:rPr lang="zh-CN" altLang="en-US"/>
              <a:t>无用代码</a:t>
            </a:r>
            <a:r>
              <a:rPr lang="zh-CN" altLang="en-US">
                <a:latin typeface="宋体" panose="02010600030101010101" pitchFamily="2" charset="-122"/>
              </a:rPr>
              <a:t>是指计算结果以后不被引用的语句</a:t>
            </a:r>
            <a:endParaRPr lang="en-US" altLang="zh-CN">
              <a:latin typeface="宋体" panose="02010600030101010101" pitchFamily="2" charset="-122"/>
            </a:endParaRPr>
          </a:p>
          <a:p>
            <a:pPr eaLnBrk="1" hangingPunct="1">
              <a:lnSpc>
                <a:spcPct val="120000"/>
              </a:lnSpc>
              <a:spcBef>
                <a:spcPts val="600"/>
              </a:spcBef>
            </a:pPr>
            <a:r>
              <a:rPr lang="zh-CN" altLang="en-US">
                <a:latin typeface="宋体" panose="02010600030101010101" pitchFamily="2" charset="-122"/>
              </a:rPr>
              <a:t>一些优化变换可能会引入无用代码</a:t>
            </a:r>
          </a:p>
          <a:p>
            <a:pPr eaLnBrk="1" hangingPunct="1">
              <a:lnSpc>
                <a:spcPct val="120000"/>
              </a:lnSpc>
              <a:spcBef>
                <a:spcPts val="600"/>
              </a:spcBef>
              <a:buFont typeface="Wingdings" panose="05000000000000000000" pitchFamily="2" charset="2"/>
              <a:buNone/>
            </a:pPr>
            <a:endParaRPr lang="en-US" altLang="zh-CN"/>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6657</TotalTime>
  <Words>1239</Words>
  <Application>Microsoft Office PowerPoint</Application>
  <PresentationFormat>全屏显示(4:3)</PresentationFormat>
  <Paragraphs>142</Paragraphs>
  <Slides>20</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2" baseType="lpstr">
      <vt:lpstr>Tahoma</vt:lpstr>
      <vt:lpstr>宋体</vt:lpstr>
      <vt:lpstr>Arial</vt:lpstr>
      <vt:lpstr>黑体</vt:lpstr>
      <vt:lpstr>楷体_GB2312</vt:lpstr>
      <vt:lpstr>Wingdings</vt:lpstr>
      <vt:lpstr>Times New Roman</vt:lpstr>
      <vt:lpstr>华文隶书</vt:lpstr>
      <vt:lpstr>仿宋_GB2312</vt:lpstr>
      <vt:lpstr>Blends</vt:lpstr>
      <vt:lpstr>Microsoft Clip Gallery</vt:lpstr>
      <vt:lpstr>Microsoft Photo Editor 3.0 照片</vt:lpstr>
      <vt:lpstr>第十章 代码优化</vt:lpstr>
      <vt:lpstr>第10章 代码优化 </vt:lpstr>
      <vt:lpstr>第10章 代码优化</vt:lpstr>
      <vt:lpstr>10.1 优化的种类</vt:lpstr>
      <vt:lpstr>10.1 优化的种类</vt:lpstr>
      <vt:lpstr>10.1 优化的种类</vt:lpstr>
      <vt:lpstr>10.1.1 公共子表达式删除</vt:lpstr>
      <vt:lpstr>10.1.2 复制传播</vt:lpstr>
      <vt:lpstr>10.1.3 无用代码删除</vt:lpstr>
      <vt:lpstr>10.1.3 无用代码删除</vt:lpstr>
      <vt:lpstr>10.1.4 代码外提</vt:lpstr>
      <vt:lpstr>10.1.5 强度削弱</vt:lpstr>
      <vt:lpstr>10.2 控制流分析</vt:lpstr>
      <vt:lpstr>10.2.1 基本块</vt:lpstr>
      <vt:lpstr>10.2.2 流图</vt:lpstr>
      <vt:lpstr>10.4 局部优化</vt:lpstr>
      <vt:lpstr>利用dag进行的基本块变换</vt:lpstr>
      <vt:lpstr>10.5 循环优化</vt:lpstr>
      <vt:lpstr>10.6 全局优化</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编译原理教材配套课件</dc:title>
  <dc:creator>蒋宗礼,姜守旭</dc:creator>
  <cp:lastModifiedBy>王 少博</cp:lastModifiedBy>
  <cp:revision>319</cp:revision>
  <dcterms:created xsi:type="dcterms:W3CDTF">2003-03-23T06:01:35Z</dcterms:created>
  <dcterms:modified xsi:type="dcterms:W3CDTF">2020-12-14T00:04:49Z</dcterms:modified>
</cp:coreProperties>
</file>