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05"/>
  </p:notesMasterIdLst>
  <p:sldIdLst>
    <p:sldId id="2639" r:id="rId2"/>
    <p:sldId id="1173" r:id="rId3"/>
    <p:sldId id="1174" r:id="rId4"/>
    <p:sldId id="1175" r:id="rId5"/>
    <p:sldId id="1176" r:id="rId6"/>
    <p:sldId id="1177" r:id="rId7"/>
    <p:sldId id="1178" r:id="rId8"/>
    <p:sldId id="1180" r:id="rId9"/>
    <p:sldId id="1181" r:id="rId10"/>
    <p:sldId id="2564" r:id="rId11"/>
    <p:sldId id="1182" r:id="rId12"/>
    <p:sldId id="1183" r:id="rId13"/>
    <p:sldId id="2565" r:id="rId14"/>
    <p:sldId id="1184" r:id="rId15"/>
    <p:sldId id="1186" r:id="rId16"/>
    <p:sldId id="1187" r:id="rId17"/>
    <p:sldId id="1188" r:id="rId18"/>
    <p:sldId id="1189" r:id="rId19"/>
    <p:sldId id="1190" r:id="rId20"/>
    <p:sldId id="1191" r:id="rId21"/>
    <p:sldId id="2642" r:id="rId22"/>
    <p:sldId id="1192" r:id="rId23"/>
    <p:sldId id="1193" r:id="rId24"/>
    <p:sldId id="1194" r:id="rId25"/>
    <p:sldId id="1195" r:id="rId26"/>
    <p:sldId id="1196" r:id="rId27"/>
    <p:sldId id="2687" r:id="rId28"/>
    <p:sldId id="1199" r:id="rId29"/>
    <p:sldId id="2688" r:id="rId30"/>
    <p:sldId id="1201" r:id="rId31"/>
    <p:sldId id="2686" r:id="rId32"/>
    <p:sldId id="1202" r:id="rId33"/>
    <p:sldId id="1205" r:id="rId34"/>
    <p:sldId id="1206" r:id="rId35"/>
    <p:sldId id="1207" r:id="rId36"/>
    <p:sldId id="2689" r:id="rId37"/>
    <p:sldId id="1208" r:id="rId38"/>
    <p:sldId id="2645" r:id="rId39"/>
    <p:sldId id="1209" r:id="rId40"/>
    <p:sldId id="2647" r:id="rId41"/>
    <p:sldId id="2602" r:id="rId42"/>
    <p:sldId id="2603" r:id="rId43"/>
    <p:sldId id="1210" r:id="rId44"/>
    <p:sldId id="2648" r:id="rId45"/>
    <p:sldId id="1212" r:id="rId46"/>
    <p:sldId id="2649" r:id="rId47"/>
    <p:sldId id="2054" r:id="rId48"/>
    <p:sldId id="1215" r:id="rId49"/>
    <p:sldId id="1213" r:id="rId50"/>
    <p:sldId id="2650" r:id="rId51"/>
    <p:sldId id="2604" r:id="rId52"/>
    <p:sldId id="2605" r:id="rId53"/>
    <p:sldId id="2651" r:id="rId54"/>
    <p:sldId id="2652" r:id="rId55"/>
    <p:sldId id="2653" r:id="rId56"/>
    <p:sldId id="1223" r:id="rId57"/>
    <p:sldId id="1224" r:id="rId58"/>
    <p:sldId id="1225" r:id="rId59"/>
    <p:sldId id="1227" r:id="rId60"/>
    <p:sldId id="2654" r:id="rId61"/>
    <p:sldId id="2655" r:id="rId62"/>
    <p:sldId id="2656" r:id="rId63"/>
    <p:sldId id="2657" r:id="rId64"/>
    <p:sldId id="2658" r:id="rId65"/>
    <p:sldId id="2659" r:id="rId66"/>
    <p:sldId id="2661" r:id="rId67"/>
    <p:sldId id="2660" r:id="rId68"/>
    <p:sldId id="1230" r:id="rId69"/>
    <p:sldId id="1231" r:id="rId70"/>
    <p:sldId id="2690" r:id="rId71"/>
    <p:sldId id="2681" r:id="rId72"/>
    <p:sldId id="2684" r:id="rId73"/>
    <p:sldId id="2666" r:id="rId74"/>
    <p:sldId id="2683" r:id="rId75"/>
    <p:sldId id="1235" r:id="rId76"/>
    <p:sldId id="1234" r:id="rId77"/>
    <p:sldId id="2662" r:id="rId78"/>
    <p:sldId id="2663" r:id="rId79"/>
    <p:sldId id="2668" r:id="rId80"/>
    <p:sldId id="2057" r:id="rId81"/>
    <p:sldId id="2665" r:id="rId82"/>
    <p:sldId id="2664" r:id="rId83"/>
    <p:sldId id="2567" r:id="rId84"/>
    <p:sldId id="2669" r:id="rId85"/>
    <p:sldId id="1237" r:id="rId86"/>
    <p:sldId id="1238" r:id="rId87"/>
    <p:sldId id="2055" r:id="rId88"/>
    <p:sldId id="2056" r:id="rId89"/>
    <p:sldId id="2691" r:id="rId90"/>
    <p:sldId id="2670" r:id="rId91"/>
    <p:sldId id="2671" r:id="rId92"/>
    <p:sldId id="2672" r:id="rId93"/>
    <p:sldId id="1239" r:id="rId94"/>
    <p:sldId id="2579" r:id="rId95"/>
    <p:sldId id="2674" r:id="rId96"/>
    <p:sldId id="2676" r:id="rId97"/>
    <p:sldId id="2685" r:id="rId98"/>
    <p:sldId id="2677" r:id="rId99"/>
    <p:sldId id="2580" r:id="rId100"/>
    <p:sldId id="2678" r:id="rId101"/>
    <p:sldId id="2581" r:id="rId102"/>
    <p:sldId id="2692" r:id="rId103"/>
    <p:sldId id="2052" r:id="rId104"/>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577D"/>
    <a:srgbClr val="8FFFE2"/>
    <a:srgbClr val="FF5D5D"/>
    <a:srgbClr val="FF00FF"/>
    <a:srgbClr val="0000FF"/>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4578" autoAdjust="0"/>
  </p:normalViewPr>
  <p:slideViewPr>
    <p:cSldViewPr>
      <p:cViewPr varScale="1">
        <p:scale>
          <a:sx n="68" d="100"/>
          <a:sy n="68" d="100"/>
        </p:scale>
        <p:origin x="12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CA64A73-023B-44A2-8B77-644A9776A31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1" name="Rectangle 3">
            <a:extLst>
              <a:ext uri="{FF2B5EF4-FFF2-40B4-BE49-F238E27FC236}">
                <a16:creationId xmlns:a16="http://schemas.microsoft.com/office/drawing/2014/main" id="{A538055A-6C17-4E77-BA4E-80B42422BBA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B2B1993F-E232-4BB8-B88C-82DECF355B8E}"/>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E6105763-67C4-479F-8E47-CC1EAF07648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EDF70BFC-0ECC-4C24-9488-5A322B21820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5" name="Rectangle 7">
            <a:extLst>
              <a:ext uri="{FF2B5EF4-FFF2-40B4-BE49-F238E27FC236}">
                <a16:creationId xmlns:a16="http://schemas.microsoft.com/office/drawing/2014/main" id="{178D5431-9945-481E-9952-AC9A14B7BCC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FEB1C6D-AD52-4BE9-B82E-E1BC29B9C15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8EB24EB-EDB0-450B-9F1B-C105121C82DA}"/>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797F6277-46AB-482F-AB90-4AED7C82693C}"/>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F762443-E1C9-477B-A8B5-D80C8E72C03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2DB0324B-2C81-4E96-9E3C-7A9D3F57F1E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2E31B51E-B210-4D98-BA27-0DAE1B998A4D}"/>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303BD6F-6736-4240-BADC-C62B020D8492}"/>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31669047-C31D-42AB-AA8E-57A67E5E05F6}"/>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D9FE7F9E-8A92-4FC9-AC4C-AAC5BDF90A7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AE4E9223-7E64-44FA-9434-1FF5EC5867A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B8602896-9661-4FB6-9F2D-98BC2CC9E34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E2D35952-54BF-4F7E-8299-73E197922492}"/>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B6F4B8AA-CFA8-4989-A014-A2D2A70A9F35}"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F8ECA181-108C-44EB-9D4D-344D403BEAB2}"/>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A75C73DA-F5F6-4A5D-90D0-88079BC23865}"/>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B8CF991-F500-4585-9671-5B007E5CBAB2}" type="slidenum">
              <a:rPr lang="zh-CN" altLang="en-US"/>
              <a:pPr/>
              <a:t>‹#›</a:t>
            </a:fld>
            <a:endParaRPr lang="en-US" altLang="zh-CN"/>
          </a:p>
        </p:txBody>
      </p:sp>
    </p:spTree>
    <p:extLst>
      <p:ext uri="{BB962C8B-B14F-4D97-AF65-F5344CB8AC3E}">
        <p14:creationId xmlns:p14="http://schemas.microsoft.com/office/powerpoint/2010/main" val="104206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1F41EC30-6C60-4885-A327-37CE02E278B9}"/>
              </a:ext>
            </a:extLst>
          </p:cNvPr>
          <p:cNvSpPr>
            <a:spLocks noGrp="1" noChangeArrowheads="1"/>
          </p:cNvSpPr>
          <p:nvPr>
            <p:ph type="dt" sz="half" idx="10"/>
          </p:nvPr>
        </p:nvSpPr>
        <p:spPr>
          <a:ln/>
        </p:spPr>
        <p:txBody>
          <a:bodyPr/>
          <a:lstStyle>
            <a:lvl1pPr>
              <a:defRPr/>
            </a:lvl1pPr>
          </a:lstStyle>
          <a:p>
            <a:pPr>
              <a:defRPr/>
            </a:pPr>
            <a:fld id="{5E254552-E52F-4660-94D5-B850A9873C15}"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A3E102CE-73EF-4052-A6B2-A759123CB7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B3582D6-9DB0-4DBB-AECA-D152DB5D7EC2}"/>
              </a:ext>
            </a:extLst>
          </p:cNvPr>
          <p:cNvSpPr>
            <a:spLocks noGrp="1" noChangeArrowheads="1"/>
          </p:cNvSpPr>
          <p:nvPr>
            <p:ph type="sldNum" sz="quarter" idx="12"/>
          </p:nvPr>
        </p:nvSpPr>
        <p:spPr>
          <a:ln/>
        </p:spPr>
        <p:txBody>
          <a:bodyPr/>
          <a:lstStyle>
            <a:lvl1pPr>
              <a:defRPr/>
            </a:lvl1pPr>
          </a:lstStyle>
          <a:p>
            <a:fld id="{148586C4-DF13-4A3A-A159-1CF861623D33}" type="slidenum">
              <a:rPr lang="zh-CN" altLang="en-US"/>
              <a:pPr/>
              <a:t>‹#›</a:t>
            </a:fld>
            <a:endParaRPr lang="en-US" altLang="zh-CN"/>
          </a:p>
        </p:txBody>
      </p:sp>
    </p:spTree>
    <p:extLst>
      <p:ext uri="{BB962C8B-B14F-4D97-AF65-F5344CB8AC3E}">
        <p14:creationId xmlns:p14="http://schemas.microsoft.com/office/powerpoint/2010/main" val="225918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CCDB859F-E2D7-435E-9C6E-193CCA5DA35A}"/>
              </a:ext>
            </a:extLst>
          </p:cNvPr>
          <p:cNvSpPr>
            <a:spLocks noGrp="1" noChangeArrowheads="1"/>
          </p:cNvSpPr>
          <p:nvPr>
            <p:ph type="dt" sz="half" idx="10"/>
          </p:nvPr>
        </p:nvSpPr>
        <p:spPr>
          <a:ln/>
        </p:spPr>
        <p:txBody>
          <a:bodyPr/>
          <a:lstStyle>
            <a:lvl1pPr>
              <a:defRPr/>
            </a:lvl1pPr>
          </a:lstStyle>
          <a:p>
            <a:pPr>
              <a:defRPr/>
            </a:pPr>
            <a:fld id="{54435386-820D-452B-AF38-71E0957BE209}"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F1D2C2CB-1B63-4AFF-8EA1-1C66BCF8A2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13F03C2-6822-47EC-81A7-5D4C70EEEA70}"/>
              </a:ext>
            </a:extLst>
          </p:cNvPr>
          <p:cNvSpPr>
            <a:spLocks noGrp="1" noChangeArrowheads="1"/>
          </p:cNvSpPr>
          <p:nvPr>
            <p:ph type="sldNum" sz="quarter" idx="12"/>
          </p:nvPr>
        </p:nvSpPr>
        <p:spPr>
          <a:ln/>
        </p:spPr>
        <p:txBody>
          <a:bodyPr/>
          <a:lstStyle>
            <a:lvl1pPr>
              <a:defRPr/>
            </a:lvl1pPr>
          </a:lstStyle>
          <a:p>
            <a:fld id="{E6261585-FF22-4CE4-BAC6-29A00FEDE712}" type="slidenum">
              <a:rPr lang="zh-CN" altLang="en-US"/>
              <a:pPr/>
              <a:t>‹#›</a:t>
            </a:fld>
            <a:endParaRPr lang="en-US" altLang="zh-CN"/>
          </a:p>
        </p:txBody>
      </p:sp>
    </p:spTree>
    <p:extLst>
      <p:ext uri="{BB962C8B-B14F-4D97-AF65-F5344CB8AC3E}">
        <p14:creationId xmlns:p14="http://schemas.microsoft.com/office/powerpoint/2010/main" val="270161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295C093-5206-43DB-A616-CFE251805807}"/>
              </a:ext>
            </a:extLst>
          </p:cNvPr>
          <p:cNvSpPr>
            <a:spLocks noGrp="1" noChangeArrowheads="1"/>
          </p:cNvSpPr>
          <p:nvPr>
            <p:ph type="dt" sz="half" idx="10"/>
          </p:nvPr>
        </p:nvSpPr>
        <p:spPr>
          <a:ln/>
        </p:spPr>
        <p:txBody>
          <a:bodyPr/>
          <a:lstStyle>
            <a:lvl1pPr>
              <a:defRPr/>
            </a:lvl1pPr>
          </a:lstStyle>
          <a:p>
            <a:pPr>
              <a:defRPr/>
            </a:pPr>
            <a:fld id="{9DB461F1-AFAF-4FD5-9130-1790323EA0E6}"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45BE40ED-091E-40A3-9CA8-A58AF0A114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EC50D10-8687-4E8D-A2FA-2E79CD3D9EBB}"/>
              </a:ext>
            </a:extLst>
          </p:cNvPr>
          <p:cNvSpPr>
            <a:spLocks noGrp="1" noChangeArrowheads="1"/>
          </p:cNvSpPr>
          <p:nvPr>
            <p:ph type="sldNum" sz="quarter" idx="12"/>
          </p:nvPr>
        </p:nvSpPr>
        <p:spPr>
          <a:ln/>
        </p:spPr>
        <p:txBody>
          <a:bodyPr/>
          <a:lstStyle>
            <a:lvl1pPr>
              <a:defRPr/>
            </a:lvl1pPr>
          </a:lstStyle>
          <a:p>
            <a:fld id="{B944D689-76EA-4B6A-9518-82ECBE992159}" type="slidenum">
              <a:rPr lang="zh-CN" altLang="en-US"/>
              <a:pPr/>
              <a:t>‹#›</a:t>
            </a:fld>
            <a:endParaRPr lang="en-US" altLang="zh-CN"/>
          </a:p>
        </p:txBody>
      </p:sp>
    </p:spTree>
    <p:extLst>
      <p:ext uri="{BB962C8B-B14F-4D97-AF65-F5344CB8AC3E}">
        <p14:creationId xmlns:p14="http://schemas.microsoft.com/office/powerpoint/2010/main" val="387114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63B83D3A-C435-4655-A465-2E78037AAD68}"/>
              </a:ext>
            </a:extLst>
          </p:cNvPr>
          <p:cNvSpPr>
            <a:spLocks noGrp="1" noChangeArrowheads="1"/>
          </p:cNvSpPr>
          <p:nvPr>
            <p:ph type="dt" sz="half" idx="10"/>
          </p:nvPr>
        </p:nvSpPr>
        <p:spPr>
          <a:ln/>
        </p:spPr>
        <p:txBody>
          <a:bodyPr/>
          <a:lstStyle>
            <a:lvl1pPr>
              <a:defRPr/>
            </a:lvl1pPr>
          </a:lstStyle>
          <a:p>
            <a:pPr>
              <a:defRPr/>
            </a:pPr>
            <a:fld id="{87D66FE0-7B5F-492F-A69A-AC2BFAD2D5D8}"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4A95DA7D-614B-468F-ACAB-718B46C4B1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57D56A7-B751-4E51-A228-2546FB0B3B74}"/>
              </a:ext>
            </a:extLst>
          </p:cNvPr>
          <p:cNvSpPr>
            <a:spLocks noGrp="1" noChangeArrowheads="1"/>
          </p:cNvSpPr>
          <p:nvPr>
            <p:ph type="sldNum" sz="quarter" idx="12"/>
          </p:nvPr>
        </p:nvSpPr>
        <p:spPr>
          <a:ln/>
        </p:spPr>
        <p:txBody>
          <a:bodyPr/>
          <a:lstStyle>
            <a:lvl1pPr>
              <a:defRPr/>
            </a:lvl1pPr>
          </a:lstStyle>
          <a:p>
            <a:fld id="{5A5A55C2-D74E-454B-9352-4E31A872B030}" type="slidenum">
              <a:rPr lang="zh-CN" altLang="en-US"/>
              <a:pPr/>
              <a:t>‹#›</a:t>
            </a:fld>
            <a:endParaRPr lang="en-US" altLang="zh-CN"/>
          </a:p>
        </p:txBody>
      </p:sp>
    </p:spTree>
    <p:extLst>
      <p:ext uri="{BB962C8B-B14F-4D97-AF65-F5344CB8AC3E}">
        <p14:creationId xmlns:p14="http://schemas.microsoft.com/office/powerpoint/2010/main" val="106425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60CDBC6A-6EB1-42FF-ABE0-849C1AAD280D}"/>
              </a:ext>
            </a:extLst>
          </p:cNvPr>
          <p:cNvSpPr>
            <a:spLocks noGrp="1" noChangeArrowheads="1"/>
          </p:cNvSpPr>
          <p:nvPr>
            <p:ph type="dt" sz="half" idx="10"/>
          </p:nvPr>
        </p:nvSpPr>
        <p:spPr>
          <a:ln/>
        </p:spPr>
        <p:txBody>
          <a:bodyPr/>
          <a:lstStyle>
            <a:lvl1pPr>
              <a:defRPr/>
            </a:lvl1pPr>
          </a:lstStyle>
          <a:p>
            <a:pPr>
              <a:defRPr/>
            </a:pPr>
            <a:fld id="{25DEFBC0-8F1B-40B7-82EA-EF482C10F8E2}"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2FA8BEDB-BEB8-4E24-9D0B-1ABF619B30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7451595-9EB9-4091-8C6E-96465611C8EC}"/>
              </a:ext>
            </a:extLst>
          </p:cNvPr>
          <p:cNvSpPr>
            <a:spLocks noGrp="1" noChangeArrowheads="1"/>
          </p:cNvSpPr>
          <p:nvPr>
            <p:ph type="sldNum" sz="quarter" idx="12"/>
          </p:nvPr>
        </p:nvSpPr>
        <p:spPr>
          <a:ln/>
        </p:spPr>
        <p:txBody>
          <a:bodyPr/>
          <a:lstStyle>
            <a:lvl1pPr>
              <a:defRPr/>
            </a:lvl1pPr>
          </a:lstStyle>
          <a:p>
            <a:fld id="{72DB1A2F-62C0-4CD7-9445-6F93762648C3}" type="slidenum">
              <a:rPr lang="zh-CN" altLang="en-US"/>
              <a:pPr/>
              <a:t>‹#›</a:t>
            </a:fld>
            <a:endParaRPr lang="en-US" altLang="zh-CN"/>
          </a:p>
        </p:txBody>
      </p:sp>
    </p:spTree>
    <p:extLst>
      <p:ext uri="{BB962C8B-B14F-4D97-AF65-F5344CB8AC3E}">
        <p14:creationId xmlns:p14="http://schemas.microsoft.com/office/powerpoint/2010/main" val="387991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ED8A074B-0783-4D7C-9C41-60B49215757E}"/>
              </a:ext>
            </a:extLst>
          </p:cNvPr>
          <p:cNvSpPr>
            <a:spLocks noGrp="1" noChangeArrowheads="1"/>
          </p:cNvSpPr>
          <p:nvPr>
            <p:ph type="dt" sz="half" idx="10"/>
          </p:nvPr>
        </p:nvSpPr>
        <p:spPr>
          <a:ln/>
        </p:spPr>
        <p:txBody>
          <a:bodyPr/>
          <a:lstStyle>
            <a:lvl1pPr>
              <a:defRPr/>
            </a:lvl1pPr>
          </a:lstStyle>
          <a:p>
            <a:pPr>
              <a:defRPr/>
            </a:pPr>
            <a:fld id="{9577B17B-894A-4EF5-AA2C-991CE787A28A}"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55D77177-B9A5-407C-9865-D4FDA9A8E5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FB4F241A-0F08-46E6-8285-2240010D8447}"/>
              </a:ext>
            </a:extLst>
          </p:cNvPr>
          <p:cNvSpPr>
            <a:spLocks noGrp="1" noChangeArrowheads="1"/>
          </p:cNvSpPr>
          <p:nvPr>
            <p:ph type="sldNum" sz="quarter" idx="12"/>
          </p:nvPr>
        </p:nvSpPr>
        <p:spPr>
          <a:ln/>
        </p:spPr>
        <p:txBody>
          <a:bodyPr/>
          <a:lstStyle>
            <a:lvl1pPr>
              <a:defRPr/>
            </a:lvl1pPr>
          </a:lstStyle>
          <a:p>
            <a:fld id="{569920E9-228C-47A4-A671-C52F860A9446}" type="slidenum">
              <a:rPr lang="zh-CN" altLang="en-US"/>
              <a:pPr/>
              <a:t>‹#›</a:t>
            </a:fld>
            <a:endParaRPr lang="en-US" altLang="zh-CN"/>
          </a:p>
        </p:txBody>
      </p:sp>
    </p:spTree>
    <p:extLst>
      <p:ext uri="{BB962C8B-B14F-4D97-AF65-F5344CB8AC3E}">
        <p14:creationId xmlns:p14="http://schemas.microsoft.com/office/powerpoint/2010/main" val="103557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9BE7E1B4-C6C4-424F-8406-F809303671DF}"/>
              </a:ext>
            </a:extLst>
          </p:cNvPr>
          <p:cNvSpPr>
            <a:spLocks noGrp="1" noChangeArrowheads="1"/>
          </p:cNvSpPr>
          <p:nvPr>
            <p:ph type="dt" sz="half" idx="10"/>
          </p:nvPr>
        </p:nvSpPr>
        <p:spPr>
          <a:ln/>
        </p:spPr>
        <p:txBody>
          <a:bodyPr/>
          <a:lstStyle>
            <a:lvl1pPr>
              <a:defRPr/>
            </a:lvl1pPr>
          </a:lstStyle>
          <a:p>
            <a:pPr>
              <a:defRPr/>
            </a:pPr>
            <a:fld id="{BAE106C8-71AB-49C1-97A0-748311483B1C}"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9F9A74E5-E08A-49C3-B3A3-8AEB587DCE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A69FC282-EF7A-48AA-BCE9-6A806E7CF301}"/>
              </a:ext>
            </a:extLst>
          </p:cNvPr>
          <p:cNvSpPr>
            <a:spLocks noGrp="1" noChangeArrowheads="1"/>
          </p:cNvSpPr>
          <p:nvPr>
            <p:ph type="sldNum" sz="quarter" idx="12"/>
          </p:nvPr>
        </p:nvSpPr>
        <p:spPr>
          <a:ln/>
        </p:spPr>
        <p:txBody>
          <a:bodyPr/>
          <a:lstStyle>
            <a:lvl1pPr>
              <a:defRPr/>
            </a:lvl1pPr>
          </a:lstStyle>
          <a:p>
            <a:fld id="{96DEB049-BCF6-41B4-8D10-6518AD700B57}" type="slidenum">
              <a:rPr lang="zh-CN" altLang="en-US"/>
              <a:pPr/>
              <a:t>‹#›</a:t>
            </a:fld>
            <a:endParaRPr lang="en-US" altLang="zh-CN"/>
          </a:p>
        </p:txBody>
      </p:sp>
    </p:spTree>
    <p:extLst>
      <p:ext uri="{BB962C8B-B14F-4D97-AF65-F5344CB8AC3E}">
        <p14:creationId xmlns:p14="http://schemas.microsoft.com/office/powerpoint/2010/main" val="152676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B970F55-1B1E-4A3B-BEA5-DC689287EE07}"/>
              </a:ext>
            </a:extLst>
          </p:cNvPr>
          <p:cNvSpPr>
            <a:spLocks noGrp="1" noChangeArrowheads="1"/>
          </p:cNvSpPr>
          <p:nvPr>
            <p:ph type="dt" sz="half" idx="10"/>
          </p:nvPr>
        </p:nvSpPr>
        <p:spPr>
          <a:ln/>
        </p:spPr>
        <p:txBody>
          <a:bodyPr/>
          <a:lstStyle>
            <a:lvl1pPr>
              <a:defRPr/>
            </a:lvl1pPr>
          </a:lstStyle>
          <a:p>
            <a:pPr>
              <a:defRPr/>
            </a:pPr>
            <a:fld id="{3F0FFC40-AC56-43D7-9652-0C5C410851CF}"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3745D3EB-8E6C-4AD6-BD02-055A3722F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4B6EA50E-A385-41F8-8A80-C4136DB47DC5}"/>
              </a:ext>
            </a:extLst>
          </p:cNvPr>
          <p:cNvSpPr>
            <a:spLocks noGrp="1" noChangeArrowheads="1"/>
          </p:cNvSpPr>
          <p:nvPr>
            <p:ph type="sldNum" sz="quarter" idx="12"/>
          </p:nvPr>
        </p:nvSpPr>
        <p:spPr>
          <a:ln/>
        </p:spPr>
        <p:txBody>
          <a:bodyPr/>
          <a:lstStyle>
            <a:lvl1pPr>
              <a:defRPr/>
            </a:lvl1pPr>
          </a:lstStyle>
          <a:p>
            <a:fld id="{30A54768-6FE0-44FB-ABFB-DC5B8BD465D5}" type="slidenum">
              <a:rPr lang="zh-CN" altLang="en-US"/>
              <a:pPr/>
              <a:t>‹#›</a:t>
            </a:fld>
            <a:endParaRPr lang="en-US" altLang="zh-CN"/>
          </a:p>
        </p:txBody>
      </p:sp>
    </p:spTree>
    <p:extLst>
      <p:ext uri="{BB962C8B-B14F-4D97-AF65-F5344CB8AC3E}">
        <p14:creationId xmlns:p14="http://schemas.microsoft.com/office/powerpoint/2010/main" val="247187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1D3B3D89-4A0A-4C16-BB3E-B96BF4A00DC0}"/>
              </a:ext>
            </a:extLst>
          </p:cNvPr>
          <p:cNvSpPr>
            <a:spLocks noGrp="1" noChangeArrowheads="1"/>
          </p:cNvSpPr>
          <p:nvPr>
            <p:ph type="dt" sz="half" idx="10"/>
          </p:nvPr>
        </p:nvSpPr>
        <p:spPr>
          <a:ln/>
        </p:spPr>
        <p:txBody>
          <a:bodyPr/>
          <a:lstStyle>
            <a:lvl1pPr>
              <a:defRPr/>
            </a:lvl1pPr>
          </a:lstStyle>
          <a:p>
            <a:pPr>
              <a:defRPr/>
            </a:pPr>
            <a:fld id="{6B55F1DE-7DC7-411C-B96C-C265C7F09F94}"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2D20C3F3-9018-4BAE-AB1B-C38AA4C587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C54A6DE4-12D4-4C25-A70C-A8244F0DA33C}"/>
              </a:ext>
            </a:extLst>
          </p:cNvPr>
          <p:cNvSpPr>
            <a:spLocks noGrp="1" noChangeArrowheads="1"/>
          </p:cNvSpPr>
          <p:nvPr>
            <p:ph type="sldNum" sz="quarter" idx="12"/>
          </p:nvPr>
        </p:nvSpPr>
        <p:spPr>
          <a:ln/>
        </p:spPr>
        <p:txBody>
          <a:bodyPr/>
          <a:lstStyle>
            <a:lvl1pPr>
              <a:defRPr/>
            </a:lvl1pPr>
          </a:lstStyle>
          <a:p>
            <a:fld id="{14931FC6-363E-48D3-9C69-A481EB78142D}" type="slidenum">
              <a:rPr lang="zh-CN" altLang="en-US"/>
              <a:pPr/>
              <a:t>‹#›</a:t>
            </a:fld>
            <a:endParaRPr lang="en-US" altLang="zh-CN"/>
          </a:p>
        </p:txBody>
      </p:sp>
    </p:spTree>
    <p:extLst>
      <p:ext uri="{BB962C8B-B14F-4D97-AF65-F5344CB8AC3E}">
        <p14:creationId xmlns:p14="http://schemas.microsoft.com/office/powerpoint/2010/main" val="175379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2D0074F5-9379-4D48-BD6F-A5CF3B1552E2}"/>
              </a:ext>
            </a:extLst>
          </p:cNvPr>
          <p:cNvSpPr>
            <a:spLocks noGrp="1" noChangeArrowheads="1"/>
          </p:cNvSpPr>
          <p:nvPr>
            <p:ph type="dt" sz="half" idx="10"/>
          </p:nvPr>
        </p:nvSpPr>
        <p:spPr>
          <a:ln/>
        </p:spPr>
        <p:txBody>
          <a:bodyPr/>
          <a:lstStyle>
            <a:lvl1pPr>
              <a:defRPr/>
            </a:lvl1pPr>
          </a:lstStyle>
          <a:p>
            <a:pPr>
              <a:defRPr/>
            </a:pPr>
            <a:fld id="{A819B92A-985D-4472-A3D3-437361D3EAF8}"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2B77446A-CAA6-40F6-9A78-D8D59B45DF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42277C4-9510-440E-A809-ACE184E8D5E2}"/>
              </a:ext>
            </a:extLst>
          </p:cNvPr>
          <p:cNvSpPr>
            <a:spLocks noGrp="1" noChangeArrowheads="1"/>
          </p:cNvSpPr>
          <p:nvPr>
            <p:ph type="sldNum" sz="quarter" idx="12"/>
          </p:nvPr>
        </p:nvSpPr>
        <p:spPr>
          <a:ln/>
        </p:spPr>
        <p:txBody>
          <a:bodyPr/>
          <a:lstStyle>
            <a:lvl1pPr>
              <a:defRPr/>
            </a:lvl1pPr>
          </a:lstStyle>
          <a:p>
            <a:fld id="{EA7E2047-2495-4E5A-BBD1-CC493BA69734}" type="slidenum">
              <a:rPr lang="zh-CN" altLang="en-US"/>
              <a:pPr/>
              <a:t>‹#›</a:t>
            </a:fld>
            <a:endParaRPr lang="en-US" altLang="zh-CN"/>
          </a:p>
        </p:txBody>
      </p:sp>
    </p:spTree>
    <p:extLst>
      <p:ext uri="{BB962C8B-B14F-4D97-AF65-F5344CB8AC3E}">
        <p14:creationId xmlns:p14="http://schemas.microsoft.com/office/powerpoint/2010/main" val="328073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4B80F81-9CAC-4381-B7E5-48DB3D21DD93}"/>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3B404879-2987-4B86-A079-5990B43C1CB2}"/>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D27A6FCE-2293-43A5-8FB8-1B10F0A98FC9}"/>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50F97052-9338-44EF-8750-4A84E7FEC367}"/>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2363153A-50F8-4DC5-9CD8-9E1AFD60A6C8}"/>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12149818-4E69-4C88-A143-C6962C33B0CF}"/>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723392FB-5500-4671-B959-0768C4B7AFCE}"/>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A2477C3F-80EB-4F9B-8496-D44C8B88D107}"/>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ACDFAF7C-1DC8-4D76-AD6A-C7B766274826}"/>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1E8697D7-1522-4F4C-B239-37266FC313AD}"/>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FA1A6747-730B-4D22-9CC6-AD57D8285A53}"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45ED7897-0BA3-4879-ABFD-A2A199FCB0D2}"/>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86775E0F-CB1B-40C1-AB04-D2B8E050F041}"/>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68692998-7E02-4297-9821-3E6F46239A2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125"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ftr="0"/>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cs typeface="楷体_GB2312"/>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D40468-05B9-4944-9BB0-C0928D62C284}"/>
              </a:ext>
            </a:extLst>
          </p:cNvPr>
          <p:cNvSpPr>
            <a:spLocks noGrp="1" noChangeArrowheads="1"/>
          </p:cNvSpPr>
          <p:nvPr>
            <p:ph type="ctrTitle"/>
          </p:nvPr>
        </p:nvSpPr>
        <p:spPr>
          <a:xfrm>
            <a:off x="828675" y="1700213"/>
            <a:ext cx="7488238" cy="936625"/>
          </a:xfrm>
        </p:spPr>
        <p:txBody>
          <a:bodyPr/>
          <a:lstStyle/>
          <a:p>
            <a:pPr eaLnBrk="1" hangingPunct="1"/>
            <a:r>
              <a:rPr lang="zh-CN" altLang="en-US" sz="4800"/>
              <a:t>第二章 高级语言及其文法</a:t>
            </a:r>
            <a:endParaRPr lang="en-US" altLang="zh-CN" sz="4800"/>
          </a:p>
        </p:txBody>
      </p:sp>
      <p:graphicFrame>
        <p:nvGraphicFramePr>
          <p:cNvPr id="4099" name="Object 3">
            <a:hlinkClick r:id="" action="ppaction://ole?verb=0"/>
            <a:extLst>
              <a:ext uri="{FF2B5EF4-FFF2-40B4-BE49-F238E27FC236}">
                <a16:creationId xmlns:a16="http://schemas.microsoft.com/office/drawing/2014/main" id="{342B5D82-8229-498E-B2E5-690A3BB0CE2D}"/>
              </a:ext>
            </a:extLst>
          </p:cNvPr>
          <p:cNvGraphicFramePr>
            <a:graphicFrameLocks/>
          </p:cNvGraphicFramePr>
          <p:nvPr/>
        </p:nvGraphicFramePr>
        <p:xfrm>
          <a:off x="7600950" y="2997200"/>
          <a:ext cx="1219200" cy="2438400"/>
        </p:xfrm>
        <a:graphic>
          <a:graphicData uri="http://schemas.openxmlformats.org/presentationml/2006/ole">
            <mc:AlternateContent xmlns:mc="http://schemas.openxmlformats.org/markup-compatibility/2006">
              <mc:Choice xmlns:v="urn:schemas-microsoft-com:vml" Requires="v">
                <p:oleObj spid="_x0000_s4108" name="剪辑" r:id="rId3" imgW="2643188" imgH="4587875" progId="MS_ClipArt_Gallery.2">
                  <p:embed/>
                </p:oleObj>
              </mc:Choice>
              <mc:Fallback>
                <p:oleObj name="剪辑" r:id="rId3" imgW="2643188" imgH="4587875"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0"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0" name="Group 4">
            <a:extLst>
              <a:ext uri="{FF2B5EF4-FFF2-40B4-BE49-F238E27FC236}">
                <a16:creationId xmlns:a16="http://schemas.microsoft.com/office/drawing/2014/main" id="{8CF157A5-E7C5-4F81-9C4E-EE0CCF1FE5C9}"/>
              </a:ext>
            </a:extLst>
          </p:cNvPr>
          <p:cNvGrpSpPr>
            <a:grpSpLocks/>
          </p:cNvGrpSpPr>
          <p:nvPr/>
        </p:nvGrpSpPr>
        <p:grpSpPr bwMode="auto">
          <a:xfrm>
            <a:off x="0" y="115888"/>
            <a:ext cx="8999538" cy="1152525"/>
            <a:chOff x="0" y="73"/>
            <a:chExt cx="5669" cy="726"/>
          </a:xfrm>
        </p:grpSpPr>
        <p:pic>
          <p:nvPicPr>
            <p:cNvPr id="4105" name="Picture 5">
              <a:extLst>
                <a:ext uri="{FF2B5EF4-FFF2-40B4-BE49-F238E27FC236}">
                  <a16:creationId xmlns:a16="http://schemas.microsoft.com/office/drawing/2014/main" id="{EC2E34B1-6DE2-4DCB-AFA1-A97B5732C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6" name="Object 6">
              <a:extLst>
                <a:ext uri="{FF2B5EF4-FFF2-40B4-BE49-F238E27FC236}">
                  <a16:creationId xmlns:a16="http://schemas.microsoft.com/office/drawing/2014/main" id="{C094E160-2186-4B6B-A82B-4C9B40355DEE}"/>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4109" name="Photo Editor 照片" r:id="rId6" imgW="3304762" imgH="2809524" progId="MSPhotoEd.3">
                    <p:embed/>
                  </p:oleObj>
                </mc:Choice>
                <mc:Fallback>
                  <p:oleObj name="Photo Editor 照片" r:id="rId6" imgW="3304762" imgH="2809524" progId="MSPhotoEd.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7" name="Rectangle 7">
              <a:extLst>
                <a:ext uri="{FF2B5EF4-FFF2-40B4-BE49-F238E27FC236}">
                  <a16:creationId xmlns:a16="http://schemas.microsoft.com/office/drawing/2014/main" id="{64CA4C1E-0175-413E-AB83-F3FE65AC9EE8}"/>
                </a:ext>
              </a:extLst>
            </p:cNvPr>
            <p:cNvSpPr>
              <a:spLocks noChangeArrowheads="1"/>
            </p:cNvSpPr>
            <p:nvPr/>
          </p:nvSpPr>
          <p:spPr bwMode="auto">
            <a:xfrm>
              <a:off x="974" y="119"/>
              <a:ext cx="3720" cy="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227784" name="Rectangle 8">
            <a:extLst>
              <a:ext uri="{FF2B5EF4-FFF2-40B4-BE49-F238E27FC236}">
                <a16:creationId xmlns:a16="http://schemas.microsoft.com/office/drawing/2014/main" id="{51835460-142D-4E8F-9245-399B875AE5FF}"/>
              </a:ext>
            </a:extLst>
          </p:cNvPr>
          <p:cNvSpPr>
            <a:spLocks noChangeArrowheads="1"/>
          </p:cNvSpPr>
          <p:nvPr/>
        </p:nvSpPr>
        <p:spPr bwMode="auto">
          <a:xfrm>
            <a:off x="323850" y="3644900"/>
            <a:ext cx="72009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nSpc>
                <a:spcPct val="90000"/>
              </a:lnSpc>
              <a:spcBef>
                <a:spcPct val="0"/>
              </a:spcBef>
              <a:buClrTx/>
              <a:buSzTx/>
              <a:buFontTx/>
              <a:buNone/>
            </a:pPr>
            <a:r>
              <a:rPr lang="zh-CN" altLang="en-US" sz="2400">
                <a:solidFill>
                  <a:srgbClr val="FF0000"/>
                </a:solidFill>
                <a:latin typeface="楷体_GB2312"/>
              </a:rPr>
              <a:t>重点：</a:t>
            </a:r>
            <a:r>
              <a:rPr lang="zh-CN" altLang="en-US" sz="2400">
                <a:latin typeface="楷体_GB2312"/>
              </a:rPr>
              <a:t>文法的定义与分类，</a:t>
            </a:r>
            <a:r>
              <a:rPr lang="en-US" altLang="zh-CN" sz="2400">
                <a:latin typeface="楷体_GB2312"/>
              </a:rPr>
              <a:t>CFG</a:t>
            </a:r>
            <a:r>
              <a:rPr lang="zh-CN" altLang="en-US" sz="2400">
                <a:latin typeface="楷体_GB2312"/>
              </a:rPr>
              <a:t>的语法树及二义性、程序设计语言的定义。 </a:t>
            </a:r>
            <a:endParaRPr lang="en-US" altLang="zh-CN" sz="2400">
              <a:solidFill>
                <a:schemeClr val="hlink"/>
              </a:solidFill>
              <a:latin typeface="楷体_GB2312"/>
            </a:endParaRPr>
          </a:p>
          <a:p>
            <a:pPr>
              <a:lnSpc>
                <a:spcPct val="90000"/>
              </a:lnSpc>
              <a:spcBef>
                <a:spcPct val="0"/>
              </a:spcBef>
              <a:buClrTx/>
              <a:buSzTx/>
              <a:buFontTx/>
              <a:buNone/>
            </a:pPr>
            <a:r>
              <a:rPr lang="zh-CN" altLang="en-US" sz="2400">
                <a:solidFill>
                  <a:srgbClr val="FF0000"/>
                </a:solidFill>
                <a:latin typeface="楷体_GB2312"/>
              </a:rPr>
              <a:t>难点：</a:t>
            </a:r>
            <a:r>
              <a:rPr lang="zh-CN" altLang="en-US" sz="2400">
                <a:latin typeface="楷体_GB2312"/>
              </a:rPr>
              <a:t>程序设计语言的语义。 </a:t>
            </a:r>
            <a:endParaRPr lang="en-US" altLang="zh-CN" sz="2400">
              <a:latin typeface="楷体_GB2312"/>
            </a:endParaRPr>
          </a:p>
        </p:txBody>
      </p:sp>
      <p:sp>
        <p:nvSpPr>
          <p:cNvPr id="2" name="流程图: 可选过程 1">
            <a:extLst>
              <a:ext uri="{FF2B5EF4-FFF2-40B4-BE49-F238E27FC236}">
                <a16:creationId xmlns:a16="http://schemas.microsoft.com/office/drawing/2014/main" id="{0D54734A-8773-473C-A3B9-5550AF6193B2}"/>
              </a:ext>
            </a:extLst>
          </p:cNvPr>
          <p:cNvSpPr>
            <a:spLocks noChangeArrowheads="1"/>
          </p:cNvSpPr>
          <p:nvPr/>
        </p:nvSpPr>
        <p:spPr bwMode="auto">
          <a:xfrm>
            <a:off x="2339975" y="4941888"/>
            <a:ext cx="3671888" cy="1511300"/>
          </a:xfrm>
          <a:prstGeom prst="flowChartAlternateProcess">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编译器如何处理无穷多的程序</a:t>
            </a:r>
            <a:endParaRPr lang="en-US" altLang="zh-CN" sz="2600" b="0">
              <a:ea typeface="宋体" panose="02010600030101010101" pitchFamily="2" charset="-122"/>
            </a:endParaRPr>
          </a:p>
          <a:p>
            <a:pPr eaLnBrk="1" hangingPunct="1">
              <a:spcBef>
                <a:spcPct val="0"/>
              </a:spcBef>
              <a:buClrTx/>
              <a:buSzTx/>
              <a:buFontTx/>
              <a:buNone/>
            </a:pPr>
            <a:r>
              <a:rPr lang="zh-CN" altLang="en-US" sz="2600" b="0">
                <a:ea typeface="宋体" panose="02010600030101010101" pitchFamily="2" charset="-122"/>
              </a:rPr>
              <a:t>语言的有穷描述</a:t>
            </a:r>
          </a:p>
        </p:txBody>
      </p:sp>
      <p:sp>
        <p:nvSpPr>
          <p:cNvPr id="4103" name="日期占位符 2">
            <a:extLst>
              <a:ext uri="{FF2B5EF4-FFF2-40B4-BE49-F238E27FC236}">
                <a16:creationId xmlns:a16="http://schemas.microsoft.com/office/drawing/2014/main" id="{3B285375-1FB7-4976-A18A-0B5FA25BB789}"/>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8C8AEE1-9EBF-480A-BB75-DF93AC0306F0}" type="datetime1">
              <a:rPr lang="zh-CN" altLang="en-US" sz="1400" b="0" smtClean="0">
                <a:solidFill>
                  <a:schemeClr val="bg2"/>
                </a:solidFill>
                <a:ea typeface="宋体" panose="02010600030101010101" pitchFamily="2" charset="-122"/>
              </a:rPr>
              <a:pPr>
                <a:spcBef>
                  <a:spcPct val="0"/>
                </a:spcBef>
                <a:buClrTx/>
                <a:buSzTx/>
                <a:buFontTx/>
                <a:buNone/>
              </a:pPr>
              <a:t>2020/12/14</a:t>
            </a:fld>
            <a:endParaRPr lang="en-US" altLang="zh-CN" sz="1400" b="0">
              <a:solidFill>
                <a:schemeClr val="bg2"/>
              </a:solidFill>
              <a:ea typeface="宋体" panose="02010600030101010101" pitchFamily="2" charset="-122"/>
            </a:endParaRPr>
          </a:p>
        </p:txBody>
      </p:sp>
      <p:sp>
        <p:nvSpPr>
          <p:cNvPr id="4104" name="灯片编号占位符 4">
            <a:extLst>
              <a:ext uri="{FF2B5EF4-FFF2-40B4-BE49-F238E27FC236}">
                <a16:creationId xmlns:a16="http://schemas.microsoft.com/office/drawing/2014/main" id="{5B7A1179-99ED-47CA-B3B7-C331A4F160F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47F49D1C-484F-4B27-9AB9-2E19BBE83A00}" type="slidenum">
              <a:rPr lang="zh-CN" altLang="en-US" sz="1400" b="0">
                <a:solidFill>
                  <a:schemeClr val="bg2"/>
                </a:solidFill>
                <a:ea typeface="宋体" panose="02010600030101010101" pitchFamily="2" charset="-122"/>
              </a:rPr>
              <a:pPr>
                <a:spcBef>
                  <a:spcPct val="0"/>
                </a:spcBef>
                <a:buClrTx/>
                <a:buSzTx/>
                <a:buFontTx/>
                <a:buNone/>
              </a:pPr>
              <a:t>1</a:t>
            </a:fld>
            <a:endParaRPr lang="en-US" altLang="zh-CN" sz="1400" b="0">
              <a:solidFill>
                <a:schemeClr val="bg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barn(inVertical)">
                                      <p:cBhvr>
                                        <p:cTn id="10" dur="500"/>
                                        <p:tgtEl>
                                          <p:spTgt spid="2">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xit" presetSubtype="21" fill="hold" grpId="1" nodeType="clickEffect">
                                  <p:stCondLst>
                                    <p:cond delay="0"/>
                                  </p:stCondLst>
                                  <p:childTnLst>
                                    <p:animEffect transition="out" filter="barn(inVertic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6" presetClass="exit" presetSubtype="21" fill="hold" nodeType="withEffect">
                                  <p:stCondLst>
                                    <p:cond delay="0"/>
                                  </p:stCondLst>
                                  <p:childTnLst>
                                    <p:animEffect transition="out" filter="barn(inVertical)">
                                      <p:cBhvr>
                                        <p:cTn id="22" dur="500"/>
                                        <p:tgtEl>
                                          <p:spTgt spid="2">
                                            <p:txEl>
                                              <p:pRg st="0" end="0"/>
                                            </p:txEl>
                                          </p:spTgt>
                                        </p:tgtEl>
                                      </p:cBhvr>
                                    </p:animEffect>
                                    <p:set>
                                      <p:cBhvr>
                                        <p:cTn id="23" dur="1" fill="hold">
                                          <p:stCondLst>
                                            <p:cond delay="499"/>
                                          </p:stCondLst>
                                        </p:cTn>
                                        <p:tgtEl>
                                          <p:spTgt spid="2">
                                            <p:txEl>
                                              <p:pRg st="0" end="0"/>
                                            </p:txEl>
                                          </p:spTgt>
                                        </p:tgtEl>
                                        <p:attrNameLst>
                                          <p:attrName>style.visibility</p:attrName>
                                        </p:attrNameLst>
                                      </p:cBhvr>
                                      <p:to>
                                        <p:strVal val="hidden"/>
                                      </p:to>
                                    </p:set>
                                  </p:childTnLst>
                                </p:cTn>
                              </p:par>
                              <p:par>
                                <p:cTn id="24" presetID="16" presetClass="exit" presetSubtype="21" fill="hold" nodeType="withEffect">
                                  <p:stCondLst>
                                    <p:cond delay="0"/>
                                  </p:stCondLst>
                                  <p:childTnLst>
                                    <p:animEffect transition="out" filter="barn(inVertical)">
                                      <p:cBhvr>
                                        <p:cTn id="25" dur="500"/>
                                        <p:tgtEl>
                                          <p:spTgt spid="2">
                                            <p:txEl>
                                              <p:pRg st="1" end="1"/>
                                            </p:txEl>
                                          </p:spTgt>
                                        </p:tgtEl>
                                      </p:cBhvr>
                                    </p:animEffect>
                                    <p:set>
                                      <p:cBhvr>
                                        <p:cTn id="26"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7784"/>
                                        </p:tgtEl>
                                        <p:attrNameLst>
                                          <p:attrName>style.visibility</p:attrName>
                                        </p:attrNameLst>
                                      </p:cBhvr>
                                      <p:to>
                                        <p:strVal val="visible"/>
                                      </p:to>
                                    </p:set>
                                    <p:anim calcmode="lin" valueType="num">
                                      <p:cBhvr additive="base">
                                        <p:cTn id="31" dur="500" fill="hold"/>
                                        <p:tgtEl>
                                          <p:spTgt spid="1227784"/>
                                        </p:tgtEl>
                                        <p:attrNameLst>
                                          <p:attrName>ppt_x</p:attrName>
                                        </p:attrNameLst>
                                      </p:cBhvr>
                                      <p:tavLst>
                                        <p:tav tm="0">
                                          <p:val>
                                            <p:strVal val="0-#ppt_w/2"/>
                                          </p:val>
                                        </p:tav>
                                        <p:tav tm="100000">
                                          <p:val>
                                            <p:strVal val="#ppt_x"/>
                                          </p:val>
                                        </p:tav>
                                      </p:tavLst>
                                    </p:anim>
                                    <p:anim calcmode="lin" valueType="num">
                                      <p:cBhvr additive="base">
                                        <p:cTn id="32" dur="500" fill="hold"/>
                                        <p:tgtEl>
                                          <p:spTgt spid="1227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84" grpId="0" autoUpdateAnimBg="0"/>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3A4E13A-E1D9-4DDB-896C-B945B5A450F7}"/>
              </a:ext>
            </a:extLst>
          </p:cNvPr>
          <p:cNvSpPr>
            <a:spLocks noGrp="1"/>
          </p:cNvSpPr>
          <p:nvPr>
            <p:ph type="dt" sz="quarter" idx="10"/>
          </p:nvPr>
        </p:nvSpPr>
        <p:spPr>
          <a:xfrm>
            <a:off x="457200" y="6245225"/>
            <a:ext cx="2133600" cy="476250"/>
          </a:xfrm>
          <a:ln>
            <a:miter lim="800000"/>
            <a:headEnd/>
            <a:tailEnd/>
          </a:ln>
        </p:spPr>
        <p:txBody>
          <a:bodyPr anchor="t"/>
          <a:lstStyle/>
          <a:p>
            <a:pPr>
              <a:defRPr/>
            </a:pPr>
            <a:fld id="{B0094CCB-C7A3-4E0B-A709-ED28F1D1EA7B}" type="datetime1">
              <a:rPr lang="zh-CN" altLang="en-US">
                <a:latin typeface="+mn-lt"/>
              </a:rPr>
              <a:pPr>
                <a:defRPr/>
              </a:pPr>
              <a:t>2020/12/14</a:t>
            </a:fld>
            <a:endParaRPr lang="en-US" altLang="zh-CN">
              <a:latin typeface="+mn-lt"/>
            </a:endParaRPr>
          </a:p>
        </p:txBody>
      </p:sp>
      <p:sp>
        <p:nvSpPr>
          <p:cNvPr id="13315" name="Rectangle 2">
            <a:extLst>
              <a:ext uri="{FF2B5EF4-FFF2-40B4-BE49-F238E27FC236}">
                <a16:creationId xmlns:a16="http://schemas.microsoft.com/office/drawing/2014/main" id="{1827855A-BDCD-4CF0-941E-052EC42F468D}"/>
              </a:ext>
            </a:extLst>
          </p:cNvPr>
          <p:cNvSpPr>
            <a:spLocks noGrp="1" noChangeArrowheads="1"/>
          </p:cNvSpPr>
          <p:nvPr>
            <p:ph type="title" idx="4294967295"/>
          </p:nvPr>
        </p:nvSpPr>
        <p:spPr>
          <a:xfrm>
            <a:off x="1116013" y="277813"/>
            <a:ext cx="7632700" cy="990600"/>
          </a:xfrm>
          <a:noFill/>
        </p:spPr>
        <p:txBody>
          <a:bodyPr lIns="92075" tIns="46038" rIns="92075" bIns="46038" anchor="ctr"/>
          <a:lstStyle/>
          <a:p>
            <a:pPr eaLnBrk="1" hangingPunct="1"/>
            <a:r>
              <a:rPr lang="zh-CN" altLang="en-US" sz="3600">
                <a:latin typeface="Times New Roman" panose="02020603050405020304" pitchFamily="18" charset="0"/>
              </a:rPr>
              <a:t>形式语言与自动机理论的产生与作用</a:t>
            </a:r>
          </a:p>
        </p:txBody>
      </p:sp>
      <p:sp>
        <p:nvSpPr>
          <p:cNvPr id="2905091" name="Rectangle 3">
            <a:extLst>
              <a:ext uri="{FF2B5EF4-FFF2-40B4-BE49-F238E27FC236}">
                <a16:creationId xmlns:a16="http://schemas.microsoft.com/office/drawing/2014/main" id="{17A4192D-71BC-48A9-8C6F-56B3D9FCB630}"/>
              </a:ext>
            </a:extLst>
          </p:cNvPr>
          <p:cNvSpPr>
            <a:spLocks noGrp="1" noChangeArrowheads="1"/>
          </p:cNvSpPr>
          <p:nvPr>
            <p:ph type="body" idx="4294967295"/>
          </p:nvPr>
        </p:nvSpPr>
        <p:spPr>
          <a:xfrm>
            <a:off x="179388" y="1989138"/>
            <a:ext cx="8964612" cy="4327525"/>
          </a:xfrm>
          <a:noFill/>
        </p:spPr>
        <p:txBody>
          <a:bodyPr lIns="92075" tIns="46038" rIns="92075" bIns="46038"/>
          <a:lstStyle/>
          <a:p>
            <a:pPr eaLnBrk="1" hangingPunct="1"/>
            <a:r>
              <a:rPr lang="zh-CN" altLang="en-US">
                <a:solidFill>
                  <a:srgbClr val="FF0000"/>
                </a:solidFill>
                <a:latin typeface="Times New Roman" panose="02020603050405020304" pitchFamily="18" charset="0"/>
              </a:rPr>
              <a:t>语言学家</a:t>
            </a:r>
            <a:r>
              <a:rPr lang="en-US" altLang="zh-CN">
                <a:solidFill>
                  <a:srgbClr val="FF0000"/>
                </a:solidFill>
                <a:latin typeface="Times New Roman" panose="02020603050405020304" pitchFamily="18" charset="0"/>
              </a:rPr>
              <a:t>Chomsky</a:t>
            </a:r>
            <a:r>
              <a:rPr lang="zh-CN" altLang="en-US">
                <a:solidFill>
                  <a:srgbClr val="FF0000"/>
                </a:solidFill>
                <a:latin typeface="Times New Roman" panose="02020603050405020304" pitchFamily="18" charset="0"/>
              </a:rPr>
              <a:t>最初从产生语言的角度研究语言</a:t>
            </a:r>
            <a:r>
              <a:rPr lang="zh-CN" altLang="en-US">
                <a:solidFill>
                  <a:schemeClr val="hlink"/>
                </a:solidFill>
                <a:latin typeface="Times New Roman" panose="02020603050405020304" pitchFamily="18" charset="0"/>
              </a:rPr>
              <a:t>。</a:t>
            </a:r>
          </a:p>
          <a:p>
            <a:pPr lvl="1" eaLnBrk="1" hangingPunct="1"/>
            <a:r>
              <a:rPr lang="en-US" altLang="zh-CN">
                <a:latin typeface="Times New Roman" panose="02020603050405020304" pitchFamily="18" charset="0"/>
              </a:rPr>
              <a:t>1956</a:t>
            </a:r>
            <a:r>
              <a:rPr lang="zh-CN" altLang="en-US">
                <a:latin typeface="Times New Roman" panose="02020603050405020304" pitchFamily="18" charset="0"/>
              </a:rPr>
              <a:t>年，通过抽象，他将语言形式地定义为是由一个</a:t>
            </a:r>
            <a:r>
              <a:rPr lang="zh-CN" altLang="en-US">
                <a:solidFill>
                  <a:srgbClr val="FF0000"/>
                </a:solidFill>
                <a:latin typeface="Times New Roman" panose="02020603050405020304" pitchFamily="18" charset="0"/>
              </a:rPr>
              <a:t>字母表中的字母组成的一些串的集合</a:t>
            </a:r>
            <a:r>
              <a:rPr lang="zh-CN" altLang="en-US">
                <a:latin typeface="Times New Roman" panose="02020603050405020304" pitchFamily="18" charset="0"/>
              </a:rPr>
              <a:t>。</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在字母表上按照一定的规则定义一个文法，该文法</a:t>
            </a:r>
            <a:r>
              <a:rPr lang="zh-CN" altLang="en-US">
                <a:solidFill>
                  <a:srgbClr val="FF0000"/>
                </a:solidFill>
                <a:latin typeface="Times New Roman" panose="02020603050405020304" pitchFamily="18" charset="0"/>
              </a:rPr>
              <a:t>所能产生的所有句子组成的集合</a:t>
            </a:r>
            <a:r>
              <a:rPr lang="zh-CN" altLang="en-US">
                <a:latin typeface="Times New Roman" panose="02020603050405020304" pitchFamily="18" charset="0"/>
              </a:rPr>
              <a:t>就是该文法产生的语言。</a:t>
            </a:r>
          </a:p>
        </p:txBody>
      </p:sp>
      <p:sp>
        <p:nvSpPr>
          <p:cNvPr id="2" name="圆角矩形标注 1">
            <a:extLst>
              <a:ext uri="{FF2B5EF4-FFF2-40B4-BE49-F238E27FC236}">
                <a16:creationId xmlns:a16="http://schemas.microsoft.com/office/drawing/2014/main" id="{CA8A642B-4192-41DA-8AE9-908DDED70BBA}"/>
              </a:ext>
            </a:extLst>
          </p:cNvPr>
          <p:cNvSpPr>
            <a:spLocks noChangeArrowheads="1"/>
          </p:cNvSpPr>
          <p:nvPr/>
        </p:nvSpPr>
        <p:spPr bwMode="auto">
          <a:xfrm>
            <a:off x="1476375" y="2795588"/>
            <a:ext cx="5472113" cy="2289175"/>
          </a:xfrm>
          <a:prstGeom prst="wedgeRoundRectCallout">
            <a:avLst>
              <a:gd name="adj1" fmla="val -24741"/>
              <a:gd name="adj2" fmla="val -57657"/>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2600" b="0">
                <a:ea typeface="宋体" panose="02010600030101010101" pitchFamily="2" charset="-122"/>
              </a:rPr>
              <a:t>Chomsky(</a:t>
            </a:r>
            <a:r>
              <a:rPr lang="zh-CN" altLang="en-US" sz="2600" b="0">
                <a:ea typeface="宋体" panose="02010600030101010101" pitchFamily="2" charset="-122"/>
              </a:rPr>
              <a:t>乔姆斯基</a:t>
            </a:r>
            <a:r>
              <a:rPr lang="en-US" altLang="zh-CN" sz="2600" b="0">
                <a:ea typeface="宋体" panose="02010600030101010101" pitchFamily="2" charset="-122"/>
              </a:rPr>
              <a:t>)</a:t>
            </a:r>
            <a:r>
              <a:rPr lang="zh-CN" altLang="en-US" sz="2600" b="0">
                <a:ea typeface="宋体" panose="02010600030101010101" pitchFamily="2" charset="-122"/>
              </a:rPr>
              <a:t>，语言学家，</a:t>
            </a:r>
            <a:r>
              <a:rPr lang="en-US" altLang="zh-CN" sz="2600" b="0">
                <a:ea typeface="宋体" panose="02010600030101010101" pitchFamily="2" charset="-122"/>
              </a:rPr>
              <a:t>1955</a:t>
            </a:r>
            <a:r>
              <a:rPr lang="zh-CN" altLang="en-US" sz="2600" b="0">
                <a:ea typeface="宋体" panose="02010600030101010101" pitchFamily="2" charset="-122"/>
              </a:rPr>
              <a:t>年宾夕法尼亚大学语言学博士，</a:t>
            </a:r>
            <a:r>
              <a:rPr lang="en-US" altLang="zh-CN" sz="2600" b="0">
                <a:ea typeface="宋体" panose="02010600030101010101" pitchFamily="2" charset="-122"/>
              </a:rPr>
              <a:t>1955</a:t>
            </a:r>
            <a:r>
              <a:rPr lang="zh-CN" altLang="en-US" sz="2600" b="0">
                <a:ea typeface="宋体" panose="02010600030101010101" pitchFamily="2" charset="-122"/>
              </a:rPr>
              <a:t>年执教麻省理工学院，著作</a:t>
            </a:r>
            <a:r>
              <a:rPr lang="en-US" altLang="zh-CN" sz="2600" b="0">
                <a:ea typeface="宋体" panose="02010600030101010101" pitchFamily="2" charset="-122"/>
              </a:rPr>
              <a:t>《</a:t>
            </a:r>
            <a:r>
              <a:rPr lang="zh-CN" altLang="en-US" sz="2600" b="0">
                <a:ea typeface="宋体" panose="02010600030101010101" pitchFamily="2" charset="-122"/>
              </a:rPr>
              <a:t>生成语法</a:t>
            </a:r>
            <a:r>
              <a:rPr lang="en-US" altLang="zh-CN" sz="2600" b="0">
                <a:ea typeface="宋体" panose="02010600030101010101" pitchFamily="2" charset="-122"/>
              </a:rPr>
              <a:t>》</a:t>
            </a:r>
            <a:r>
              <a:rPr lang="zh-CN" altLang="en-US" sz="2600" b="0">
                <a:ea typeface="宋体" panose="02010600030101010101" pitchFamily="2" charset="-122"/>
              </a:rPr>
              <a:t>被认为是</a:t>
            </a:r>
            <a:r>
              <a:rPr lang="en-US" altLang="zh-CN" sz="2600" b="0">
                <a:ea typeface="宋体" panose="02010600030101010101" pitchFamily="2" charset="-122"/>
              </a:rPr>
              <a:t>20</a:t>
            </a:r>
            <a:r>
              <a:rPr lang="zh-CN" altLang="en-US" sz="2600" b="0">
                <a:ea typeface="宋体" panose="02010600030101010101" pitchFamily="2" charset="-122"/>
              </a:rPr>
              <a:t>世纪理论语言学研究上最伟大的贡献</a:t>
            </a:r>
            <a:endParaRPr lang="en-US" altLang="zh-CN" sz="2600" b="0">
              <a:ea typeface="宋体" panose="02010600030101010101" pitchFamily="2" charset="-122"/>
            </a:endParaRPr>
          </a:p>
        </p:txBody>
      </p:sp>
      <p:sp>
        <p:nvSpPr>
          <p:cNvPr id="13318" name="灯片编号占位符 2">
            <a:extLst>
              <a:ext uri="{FF2B5EF4-FFF2-40B4-BE49-F238E27FC236}">
                <a16:creationId xmlns:a16="http://schemas.microsoft.com/office/drawing/2014/main" id="{F730575C-2542-4FC8-8A2C-C1B8FCD0D67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ABB50895-EC9B-48A6-B3E9-1C9E4BB9D585}" type="slidenum">
              <a:rPr lang="zh-CN" altLang="en-US" sz="1400" b="0">
                <a:ea typeface="宋体" panose="02010600030101010101" pitchFamily="2" charset="-122"/>
              </a:rPr>
              <a:pPr>
                <a:spcBef>
                  <a:spcPct val="0"/>
                </a:spcBef>
                <a:buClrTx/>
                <a:buSzTx/>
                <a:buFontTx/>
                <a:buNone/>
              </a:pPr>
              <a:t>10</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05091">
                                            <p:txEl>
                                              <p:pRg st="0" end="0"/>
                                            </p:txEl>
                                          </p:spTgt>
                                        </p:tgtEl>
                                        <p:attrNameLst>
                                          <p:attrName>style.visibility</p:attrName>
                                        </p:attrNameLst>
                                      </p:cBhvr>
                                      <p:to>
                                        <p:strVal val="visible"/>
                                      </p:to>
                                    </p:set>
                                    <p:animEffect transition="in" filter="box(out)">
                                      <p:cBhvr>
                                        <p:cTn id="7" dur="500"/>
                                        <p:tgtEl>
                                          <p:spTgt spid="2905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xit" presetSubtype="21" fill="hold" grpId="1" nodeType="clickEffect">
                                  <p:stCondLst>
                                    <p:cond delay="0"/>
                                  </p:stCondLst>
                                  <p:childTnLst>
                                    <p:animEffect transition="out" filter="barn(inVertic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05091">
                                            <p:txEl>
                                              <p:pRg st="1" end="1"/>
                                            </p:txEl>
                                          </p:spTgt>
                                        </p:tgtEl>
                                        <p:attrNameLst>
                                          <p:attrName>style.visibility</p:attrName>
                                        </p:attrNameLst>
                                      </p:cBhvr>
                                      <p:to>
                                        <p:strVal val="visible"/>
                                      </p:to>
                                    </p:set>
                                    <p:animEffect transition="in" filter="box(out)">
                                      <p:cBhvr>
                                        <p:cTn id="22" dur="500"/>
                                        <p:tgtEl>
                                          <p:spTgt spid="290509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905091">
                                            <p:txEl>
                                              <p:pRg st="2" end="2"/>
                                            </p:txEl>
                                          </p:spTgt>
                                        </p:tgtEl>
                                        <p:attrNameLst>
                                          <p:attrName>style.visibility</p:attrName>
                                        </p:attrNameLst>
                                      </p:cBhvr>
                                      <p:to>
                                        <p:strVal val="visible"/>
                                      </p:to>
                                    </p:set>
                                    <p:animEffect transition="in" filter="box(out)">
                                      <p:cBhvr>
                                        <p:cTn id="27" dur="500"/>
                                        <p:tgtEl>
                                          <p:spTgt spid="290509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5091" grpId="0" build="p" bldLvl="2" autoUpdateAnimBg="0"/>
      <p:bldP spid="2" grpId="0" animBg="1"/>
      <p:bldP spid="2"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A569D1D-8A40-49E8-B085-4CA738D6A106}"/>
              </a:ext>
            </a:extLst>
          </p:cNvPr>
          <p:cNvSpPr>
            <a:spLocks noGrp="1"/>
          </p:cNvSpPr>
          <p:nvPr>
            <p:ph type="dt" sz="quarter" idx="10"/>
          </p:nvPr>
        </p:nvSpPr>
        <p:spPr>
          <a:xfrm>
            <a:off x="457200" y="6245225"/>
            <a:ext cx="2133600" cy="476250"/>
          </a:xfrm>
          <a:ln>
            <a:miter lim="800000"/>
            <a:headEnd/>
            <a:tailEnd/>
          </a:ln>
        </p:spPr>
        <p:txBody>
          <a:bodyPr anchor="t"/>
          <a:lstStyle/>
          <a:p>
            <a:pPr>
              <a:defRPr/>
            </a:pPr>
            <a:fld id="{352C9701-7F74-4AEC-A164-40FFB9394D2C}" type="datetime1">
              <a:rPr lang="zh-CN" altLang="en-US">
                <a:latin typeface="+mn-lt"/>
              </a:rPr>
              <a:pPr>
                <a:defRPr/>
              </a:pPr>
              <a:t>2020/12/14</a:t>
            </a:fld>
            <a:endParaRPr lang="en-US" altLang="zh-CN">
              <a:latin typeface="+mn-lt"/>
            </a:endParaRPr>
          </a:p>
        </p:txBody>
      </p:sp>
      <p:sp>
        <p:nvSpPr>
          <p:cNvPr id="105475" name="Rectangle 2">
            <a:extLst>
              <a:ext uri="{FF2B5EF4-FFF2-40B4-BE49-F238E27FC236}">
                <a16:creationId xmlns:a16="http://schemas.microsoft.com/office/drawing/2014/main" id="{06798582-1F09-4352-9BCF-47AACC6806FC}"/>
              </a:ext>
            </a:extLst>
          </p:cNvPr>
          <p:cNvSpPr>
            <a:spLocks noGrp="1" noChangeArrowheads="1"/>
          </p:cNvSpPr>
          <p:nvPr>
            <p:ph type="title" idx="4294967295"/>
          </p:nvPr>
        </p:nvSpPr>
        <p:spPr>
          <a:xfrm>
            <a:off x="1187450" y="333375"/>
            <a:ext cx="7793038" cy="766763"/>
          </a:xfrm>
        </p:spPr>
        <p:txBody>
          <a:bodyPr anchor="ctr"/>
          <a:lstStyle/>
          <a:p>
            <a:pPr eaLnBrk="1" hangingPunct="1"/>
            <a:r>
              <a:rPr lang="zh-CN" altLang="en-US" sz="3600">
                <a:latin typeface="Times New Roman" panose="02020603050405020304" pitchFamily="18" charset="0"/>
              </a:rPr>
              <a:t>描述</a:t>
            </a:r>
            <a:r>
              <a:rPr lang="en-US" altLang="zh-CN" sz="3600">
                <a:latin typeface="Times New Roman" panose="02020603050405020304" pitchFamily="18" charset="0"/>
              </a:rPr>
              <a:t>if</a:t>
            </a:r>
            <a:r>
              <a:rPr lang="zh-CN" altLang="en-US" sz="3600">
                <a:latin typeface="Times New Roman" panose="02020603050405020304" pitchFamily="18" charset="0"/>
              </a:rPr>
              <a:t>语句的无二义性文法的产生式</a:t>
            </a:r>
          </a:p>
        </p:txBody>
      </p:sp>
      <p:sp>
        <p:nvSpPr>
          <p:cNvPr id="105476" name="Rectangle 3">
            <a:extLst>
              <a:ext uri="{FF2B5EF4-FFF2-40B4-BE49-F238E27FC236}">
                <a16:creationId xmlns:a16="http://schemas.microsoft.com/office/drawing/2014/main" id="{3372978D-8E5B-4AED-8E97-49F80BF90C8C}"/>
              </a:ext>
            </a:extLst>
          </p:cNvPr>
          <p:cNvSpPr>
            <a:spLocks noGrp="1" noChangeArrowheads="1"/>
          </p:cNvSpPr>
          <p:nvPr>
            <p:ph type="body" idx="4294967295"/>
          </p:nvPr>
        </p:nvSpPr>
        <p:spPr>
          <a:xfrm>
            <a:off x="900113" y="1517650"/>
            <a:ext cx="8054975" cy="4503738"/>
          </a:xfrm>
        </p:spPr>
        <p:txBody>
          <a:bodyPr/>
          <a:lstStyle/>
          <a:p>
            <a:pPr eaLnBrk="1" hangingPunct="1">
              <a:lnSpc>
                <a:spcPct val="90000"/>
              </a:lnSpc>
              <a:buFont typeface="Wingdings" panose="05000000000000000000" pitchFamily="2" charset="2"/>
              <a:buNone/>
            </a:pPr>
            <a:r>
              <a:rPr kumimoji="1" lang="zh-CN" altLang="en-US" sz="2800">
                <a:latin typeface="Times New Roman" panose="02020603050405020304" pitchFamily="18" charset="0"/>
              </a:rPr>
              <a:t>下面是</a:t>
            </a:r>
          </a:p>
          <a:p>
            <a:pPr eaLnBrk="1" hangingPunct="1">
              <a:lnSpc>
                <a:spcPct val="90000"/>
              </a:lnSpc>
              <a:buFont typeface="Wingdings" panose="05000000000000000000" pitchFamily="2" charset="2"/>
              <a:buNone/>
            </a:pPr>
            <a:r>
              <a:rPr kumimoji="1" lang="zh-CN" altLang="zh-CN" sz="2800">
                <a:latin typeface="Times New Roman" panose="02020603050405020304" pitchFamily="18" charset="0"/>
              </a:rPr>
              <a:t>                 </a:t>
            </a:r>
            <a:r>
              <a:rPr kumimoji="1" lang="en-US" altLang="zh-CN" sz="2800" i="1">
                <a:latin typeface="Times New Roman" panose="02020603050405020304" pitchFamily="18" charset="0"/>
              </a:rPr>
              <a:t>S</a:t>
            </a:r>
            <a:r>
              <a:rPr kumimoji="1" lang="en-US" altLang="zh-CN" sz="2800">
                <a:latin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sym typeface="Symbol" panose="05050102010706020507" pitchFamily="18" charset="2"/>
              </a:rPr>
              <a:t>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r>
              <a:rPr kumimoji="1" lang="en-US" altLang="zh-CN" sz="2800">
                <a:latin typeface="Times New Roman" panose="02020603050405020304" pitchFamily="18" charset="0"/>
                <a:sym typeface="Symbol" panose="05050102010706020507" pitchFamily="18" charset="2"/>
              </a:rPr>
              <a:t>  </a:t>
            </a:r>
            <a:r>
              <a:rPr kumimoji="1" lang="en-US" altLang="zh-CN" sz="2800" i="1">
                <a:latin typeface="Times New Roman" panose="02020603050405020304" pitchFamily="18" charset="0"/>
                <a:sym typeface="Symbol" panose="05050102010706020507" pitchFamily="18" charset="2"/>
              </a:rPr>
              <a:t>unmatched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p>
          <a:p>
            <a:pPr eaLnBrk="1" hangingPunct="1">
              <a:lnSpc>
                <a:spcPct val="90000"/>
              </a:lnSpc>
              <a:buFont typeface="Wingdings" panose="05000000000000000000" pitchFamily="2" charset="2"/>
              <a:buNone/>
            </a:pPr>
            <a:r>
              <a:rPr kumimoji="1" lang="en-US" altLang="zh-CN" sz="2800">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r>
              <a:rPr kumimoji="1" lang="en-US" altLang="zh-CN" sz="2800">
                <a:latin typeface="Times New Roman" panose="02020603050405020304" pitchFamily="18" charset="0"/>
                <a:sym typeface="Symbol" panose="05050102010706020507" pitchFamily="18" charset="2"/>
              </a:rPr>
              <a:t> if </a:t>
            </a:r>
            <a:r>
              <a:rPr kumimoji="1" lang="en-US" altLang="zh-CN" sz="2800" i="1">
                <a:latin typeface="Times New Roman" panose="02020603050405020304" pitchFamily="18" charset="0"/>
                <a:sym typeface="Symbol" panose="05050102010706020507" pitchFamily="18" charset="2"/>
              </a:rPr>
              <a:t>expr</a:t>
            </a:r>
            <a:r>
              <a:rPr kumimoji="1" lang="en-US" altLang="zh-CN" sz="2800">
                <a:latin typeface="Times New Roman" panose="02020603050405020304" pitchFamily="18" charset="0"/>
                <a:sym typeface="Symbol" panose="05050102010706020507" pitchFamily="18" charset="2"/>
              </a:rPr>
              <a:t> then </a:t>
            </a:r>
            <a:r>
              <a:rPr kumimoji="1" lang="en-US" altLang="zh-CN" sz="2800" i="1">
                <a:latin typeface="Times New Roman" panose="02020603050405020304" pitchFamily="18" charset="0"/>
                <a:sym typeface="Symbol" panose="05050102010706020507" pitchFamily="18" charset="2"/>
              </a:rPr>
              <a:t>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r>
              <a:rPr kumimoji="1" lang="en-US" altLang="zh-CN" sz="28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sz="2800">
                <a:latin typeface="Times New Roman" panose="02020603050405020304" pitchFamily="18" charset="0"/>
                <a:sym typeface="Symbol" panose="05050102010706020507" pitchFamily="18" charset="2"/>
              </a:rPr>
              <a:t>                                    else </a:t>
            </a:r>
            <a:r>
              <a:rPr kumimoji="1" lang="en-US" altLang="zh-CN" sz="2800" i="1">
                <a:latin typeface="Times New Roman" panose="02020603050405020304" pitchFamily="18" charset="0"/>
                <a:sym typeface="Symbol" panose="05050102010706020507" pitchFamily="18" charset="2"/>
              </a:rPr>
              <a:t>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r>
              <a:rPr kumimoji="1" lang="en-US" altLang="zh-CN" sz="2800">
                <a:latin typeface="Times New Roman" panose="02020603050405020304" pitchFamily="18" charset="0"/>
                <a:sym typeface="Symbol" panose="05050102010706020507" pitchFamily="18" charset="2"/>
              </a:rPr>
              <a:t> other</a:t>
            </a:r>
          </a:p>
          <a:p>
            <a:pPr eaLnBrk="1" hangingPunct="1">
              <a:lnSpc>
                <a:spcPct val="90000"/>
              </a:lnSpc>
              <a:buFont typeface="Wingdings" panose="05000000000000000000" pitchFamily="2" charset="2"/>
              <a:buNone/>
            </a:pPr>
            <a:r>
              <a:rPr kumimoji="1" lang="en-US" altLang="zh-CN" sz="2800">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unmatched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r>
              <a:rPr kumimoji="1" lang="en-US" altLang="zh-CN" sz="2800">
                <a:latin typeface="Times New Roman" panose="02020603050405020304" pitchFamily="18" charset="0"/>
                <a:sym typeface="Symbol" panose="05050102010706020507" pitchFamily="18" charset="2"/>
              </a:rPr>
              <a:t> if </a:t>
            </a:r>
            <a:r>
              <a:rPr kumimoji="1" lang="en-US" altLang="zh-CN" sz="2800" i="1">
                <a:latin typeface="Times New Roman" panose="02020603050405020304" pitchFamily="18" charset="0"/>
                <a:sym typeface="Symbol" panose="05050102010706020507" pitchFamily="18" charset="2"/>
              </a:rPr>
              <a:t>expr</a:t>
            </a:r>
            <a:r>
              <a:rPr kumimoji="1" lang="en-US" altLang="zh-CN" sz="2800">
                <a:latin typeface="Times New Roman" panose="02020603050405020304" pitchFamily="18" charset="0"/>
                <a:sym typeface="Symbol" panose="05050102010706020507" pitchFamily="18" charset="2"/>
              </a:rPr>
              <a:t> then  </a:t>
            </a:r>
            <a:r>
              <a:rPr kumimoji="1" lang="en-US" altLang="zh-CN" sz="2800" i="1">
                <a:latin typeface="Times New Roman" panose="02020603050405020304" pitchFamily="18" charset="0"/>
                <a:sym typeface="Symbol" panose="05050102010706020507" pitchFamily="18" charset="2"/>
              </a:rPr>
              <a:t>S</a:t>
            </a:r>
          </a:p>
          <a:p>
            <a:pPr eaLnBrk="1" hangingPunct="1">
              <a:lnSpc>
                <a:spcPct val="90000"/>
              </a:lnSpc>
              <a:buFont typeface="Wingdings" panose="05000000000000000000" pitchFamily="2" charset="2"/>
              <a:buNone/>
            </a:pPr>
            <a:r>
              <a:rPr kumimoji="1" lang="en-US" altLang="zh-CN" sz="2800">
                <a:latin typeface="Times New Roman" panose="02020603050405020304" pitchFamily="18" charset="0"/>
                <a:sym typeface="Symbol" panose="05050102010706020507" pitchFamily="18" charset="2"/>
              </a:rPr>
              <a:t>                           if </a:t>
            </a:r>
            <a:r>
              <a:rPr kumimoji="1" lang="en-US" altLang="zh-CN" sz="2800" i="1">
                <a:latin typeface="Times New Roman" panose="02020603050405020304" pitchFamily="18" charset="0"/>
                <a:sym typeface="Symbol" panose="05050102010706020507" pitchFamily="18" charset="2"/>
              </a:rPr>
              <a:t>expr</a:t>
            </a:r>
            <a:r>
              <a:rPr kumimoji="1" lang="en-US" altLang="zh-CN" sz="2800">
                <a:latin typeface="Times New Roman" panose="02020603050405020304" pitchFamily="18" charset="0"/>
                <a:sym typeface="Symbol" panose="05050102010706020507" pitchFamily="18" charset="2"/>
              </a:rPr>
              <a:t> then  </a:t>
            </a:r>
            <a:r>
              <a:rPr kumimoji="1" lang="en-US" altLang="zh-CN" sz="2800" i="1">
                <a:latin typeface="Times New Roman" panose="02020603050405020304" pitchFamily="18" charset="0"/>
                <a:sym typeface="Symbol" panose="05050102010706020507" pitchFamily="18" charset="2"/>
              </a:rPr>
              <a:t>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r>
              <a:rPr kumimoji="1" lang="en-US" altLang="zh-CN" sz="28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sz="2800">
                <a:latin typeface="Times New Roman" panose="02020603050405020304" pitchFamily="18" charset="0"/>
                <a:sym typeface="Symbol" panose="05050102010706020507" pitchFamily="18" charset="2"/>
              </a:rPr>
              <a:t>                                      else   </a:t>
            </a:r>
            <a:r>
              <a:rPr kumimoji="1" lang="en-US" altLang="zh-CN" sz="2800" i="1">
                <a:latin typeface="Times New Roman" panose="02020603050405020304" pitchFamily="18" charset="0"/>
                <a:sym typeface="Symbol" panose="05050102010706020507" pitchFamily="18" charset="2"/>
              </a:rPr>
              <a:t>unmatched</a:t>
            </a:r>
            <a:r>
              <a:rPr kumimoji="1" lang="en-US" altLang="zh-CN" sz="2800">
                <a:latin typeface="Times New Roman" panose="02020603050405020304" pitchFamily="18" charset="0"/>
                <a:sym typeface="Symbol" panose="05050102010706020507" pitchFamily="18" charset="2"/>
              </a:rPr>
              <a:t>_</a:t>
            </a:r>
            <a:r>
              <a:rPr kumimoji="1" lang="en-US" altLang="zh-CN" sz="2800" i="1">
                <a:latin typeface="Times New Roman" panose="02020603050405020304" pitchFamily="18" charset="0"/>
                <a:sym typeface="Symbol" panose="05050102010706020507" pitchFamily="18" charset="2"/>
              </a:rPr>
              <a:t>s</a:t>
            </a:r>
            <a:r>
              <a:rPr kumimoji="1" lang="en-US" altLang="zh-CN" sz="28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zh-CN" sz="2800">
                <a:latin typeface="Times New Roman" panose="02020603050405020304" pitchFamily="18" charset="0"/>
                <a:sym typeface="Symbol" panose="05050102010706020507" pitchFamily="18" charset="2"/>
              </a:rPr>
              <a:t>它显然比较复杂，因此：</a:t>
            </a:r>
          </a:p>
          <a:p>
            <a:pPr eaLnBrk="1" hangingPunct="1">
              <a:lnSpc>
                <a:spcPct val="90000"/>
              </a:lnSpc>
              <a:buFont typeface="Wingdings" panose="05000000000000000000" pitchFamily="2" charset="2"/>
              <a:buNone/>
            </a:pPr>
            <a:r>
              <a:rPr kumimoji="1" lang="zh-CN" altLang="zh-CN" sz="2800">
                <a:latin typeface="Times New Roman" panose="02020603050405020304" pitchFamily="18" charset="0"/>
                <a:sym typeface="Symbol" panose="05050102010706020507" pitchFamily="18" charset="2"/>
              </a:rPr>
              <a:t>2. 在能驾驭的情况下，使用</a:t>
            </a:r>
            <a:r>
              <a:rPr kumimoji="1" lang="zh-CN" altLang="en-US" sz="2800">
                <a:latin typeface="Times New Roman" panose="02020603050405020304" pitchFamily="18" charset="0"/>
              </a:rPr>
              <a:t>二义性文法。</a:t>
            </a:r>
          </a:p>
        </p:txBody>
      </p:sp>
      <p:sp>
        <p:nvSpPr>
          <p:cNvPr id="105477" name="灯片编号占位符 1">
            <a:extLst>
              <a:ext uri="{FF2B5EF4-FFF2-40B4-BE49-F238E27FC236}">
                <a16:creationId xmlns:a16="http://schemas.microsoft.com/office/drawing/2014/main" id="{7A49B897-DFB0-4B35-97DF-CAC12ABF6F2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0FD666E-6DC0-4120-A55D-752C5018251A}" type="slidenum">
              <a:rPr lang="zh-CN" altLang="en-US" sz="1400" b="0">
                <a:ea typeface="宋体" panose="02010600030101010101" pitchFamily="2" charset="-122"/>
              </a:rPr>
              <a:pPr>
                <a:spcBef>
                  <a:spcPct val="0"/>
                </a:spcBef>
                <a:buClrTx/>
                <a:buSzTx/>
                <a:buFontTx/>
                <a:buNone/>
              </a:pPr>
              <a:t>100</a:t>
            </a:fld>
            <a:endParaRPr lang="en-US" altLang="zh-CN" sz="1400" b="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FD4D4C3-A2F2-43FF-91ED-35CA1DE7A6C0}"/>
              </a:ext>
            </a:extLst>
          </p:cNvPr>
          <p:cNvSpPr>
            <a:spLocks noGrp="1"/>
          </p:cNvSpPr>
          <p:nvPr>
            <p:ph type="dt" sz="quarter" idx="10"/>
          </p:nvPr>
        </p:nvSpPr>
        <p:spPr>
          <a:xfrm>
            <a:off x="457200" y="6245225"/>
            <a:ext cx="2133600" cy="476250"/>
          </a:xfrm>
          <a:ln>
            <a:miter lim="800000"/>
            <a:headEnd/>
            <a:tailEnd/>
          </a:ln>
        </p:spPr>
        <p:txBody>
          <a:bodyPr anchor="t"/>
          <a:lstStyle/>
          <a:p>
            <a:pPr>
              <a:defRPr/>
            </a:pPr>
            <a:fld id="{C09F1080-EE55-4C37-A04E-3BB24C698512}" type="datetime1">
              <a:rPr lang="zh-CN" altLang="en-US">
                <a:latin typeface="+mn-lt"/>
              </a:rPr>
              <a:pPr>
                <a:defRPr/>
              </a:pPr>
              <a:t>2020/12/14</a:t>
            </a:fld>
            <a:endParaRPr lang="en-US" altLang="zh-CN">
              <a:latin typeface="+mn-lt"/>
            </a:endParaRPr>
          </a:p>
        </p:txBody>
      </p:sp>
      <p:sp>
        <p:nvSpPr>
          <p:cNvPr id="106499" name="Rectangle 3">
            <a:extLst>
              <a:ext uri="{FF2B5EF4-FFF2-40B4-BE49-F238E27FC236}">
                <a16:creationId xmlns:a16="http://schemas.microsoft.com/office/drawing/2014/main" id="{5BAA5A5F-469D-4F01-8AFC-46DE2C945A58}"/>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kumimoji="1" lang="en-US" altLang="zh-CN">
                <a:latin typeface="Times New Roman" panose="02020603050405020304" pitchFamily="18" charset="0"/>
              </a:rPr>
              <a:t>3. </a:t>
            </a:r>
            <a:r>
              <a:rPr kumimoji="1" lang="zh-CN" altLang="en-US">
                <a:latin typeface="Times New Roman" panose="02020603050405020304" pitchFamily="18" charset="0"/>
              </a:rPr>
              <a:t>二义性问题是不可判定的</a:t>
            </a:r>
            <a:endParaRPr kumimoji="1" lang="en-US" altLang="zh-CN">
              <a:latin typeface="Times New Roman" panose="02020603050405020304" pitchFamily="18" charset="0"/>
            </a:endParaRPr>
          </a:p>
          <a:p>
            <a:pPr eaLnBrk="1" hangingPunct="1"/>
            <a:r>
              <a:rPr kumimoji="1" lang="zh-CN" altLang="en-US">
                <a:latin typeface="Times New Roman" panose="02020603050405020304" pitchFamily="18" charset="0"/>
              </a:rPr>
              <a:t>对于任意一个上下文无关文法，不存在一个算法，判定它是无二义性的</a:t>
            </a:r>
            <a:endParaRPr kumimoji="1" lang="en-US" altLang="zh-CN">
              <a:latin typeface="Times New Roman" panose="02020603050405020304" pitchFamily="18" charset="0"/>
            </a:endParaRPr>
          </a:p>
          <a:p>
            <a:pPr eaLnBrk="1" hangingPunct="1"/>
            <a:r>
              <a:rPr kumimoji="1" lang="zh-CN" altLang="en-US">
                <a:latin typeface="Times New Roman" panose="02020603050405020304" pitchFamily="18" charset="0"/>
              </a:rPr>
              <a:t>不过可以找到一些充分条件，满足这组充分条件的文法是无二义性的。</a:t>
            </a:r>
          </a:p>
        </p:txBody>
      </p:sp>
      <p:sp>
        <p:nvSpPr>
          <p:cNvPr id="106500" name="灯片编号占位符 1">
            <a:extLst>
              <a:ext uri="{FF2B5EF4-FFF2-40B4-BE49-F238E27FC236}">
                <a16:creationId xmlns:a16="http://schemas.microsoft.com/office/drawing/2014/main" id="{05F87F40-E8D2-417D-B6BC-E2C00630B31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6C45613-9179-43EA-923B-C607070F5DB9}" type="slidenum">
              <a:rPr lang="zh-CN" altLang="en-US" sz="1400" b="0">
                <a:ea typeface="宋体" panose="02010600030101010101" pitchFamily="2" charset="-122"/>
              </a:rPr>
              <a:pPr>
                <a:spcBef>
                  <a:spcPct val="0"/>
                </a:spcBef>
                <a:buClrTx/>
                <a:buSzTx/>
                <a:buFontTx/>
                <a:buNone/>
              </a:pPr>
              <a:t>101</a:t>
            </a:fld>
            <a:endParaRPr lang="en-US" altLang="zh-CN" sz="1400" b="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CD4FFFA-1F8B-4E71-A948-B07FE07C1332}"/>
              </a:ext>
            </a:extLst>
          </p:cNvPr>
          <p:cNvSpPr>
            <a:spLocks noGrp="1"/>
          </p:cNvSpPr>
          <p:nvPr>
            <p:ph type="dt" sz="quarter" idx="10"/>
          </p:nvPr>
        </p:nvSpPr>
        <p:spPr>
          <a:xfrm>
            <a:off x="457200" y="6245225"/>
            <a:ext cx="2133600" cy="476250"/>
          </a:xfrm>
          <a:ln>
            <a:miter lim="800000"/>
            <a:headEnd/>
            <a:tailEnd/>
          </a:ln>
        </p:spPr>
        <p:txBody>
          <a:bodyPr anchor="t"/>
          <a:lstStyle/>
          <a:p>
            <a:pPr>
              <a:defRPr/>
            </a:pPr>
            <a:fld id="{34764D66-3D2F-4791-A2B8-DD7ADDBF9064}" type="datetime1">
              <a:rPr lang="zh-CN" altLang="en-US">
                <a:latin typeface="+mn-lt"/>
              </a:rPr>
              <a:pPr>
                <a:defRPr/>
              </a:pPr>
              <a:t>2020/12/14</a:t>
            </a:fld>
            <a:endParaRPr lang="en-US" altLang="zh-CN">
              <a:latin typeface="+mn-lt"/>
            </a:endParaRPr>
          </a:p>
        </p:txBody>
      </p:sp>
      <p:sp>
        <p:nvSpPr>
          <p:cNvPr id="108548" name="Rectangle 3">
            <a:extLst>
              <a:ext uri="{FF2B5EF4-FFF2-40B4-BE49-F238E27FC236}">
                <a16:creationId xmlns:a16="http://schemas.microsoft.com/office/drawing/2014/main" id="{573F3FBE-3541-492D-8961-B307F9B50DA8}"/>
              </a:ext>
            </a:extLst>
          </p:cNvPr>
          <p:cNvSpPr>
            <a:spLocks noGrp="1" noChangeArrowheads="1"/>
          </p:cNvSpPr>
          <p:nvPr>
            <p:ph type="body" idx="4294967295"/>
          </p:nvPr>
        </p:nvSpPr>
        <p:spPr>
          <a:xfrm>
            <a:off x="827088" y="1341438"/>
            <a:ext cx="8054975" cy="4503737"/>
          </a:xfrm>
        </p:spPr>
        <p:txBody>
          <a:bodyPr/>
          <a:lstStyle/>
          <a:p>
            <a:pPr eaLnBrk="1" hangingPunct="1">
              <a:buFont typeface="Wingdings" panose="05000000000000000000" pitchFamily="2" charset="2"/>
              <a:buNone/>
            </a:pPr>
            <a:r>
              <a:rPr kumimoji="1" lang="zh-CN" altLang="en-US">
                <a:latin typeface="Times New Roman" panose="02020603050405020304" pitchFamily="18" charset="0"/>
              </a:rPr>
              <a:t>可判定性</a:t>
            </a:r>
            <a:endParaRPr kumimoji="1" lang="en-US" altLang="zh-CN">
              <a:latin typeface="Times New Roman" panose="02020603050405020304" pitchFamily="18" charset="0"/>
            </a:endParaRPr>
          </a:p>
          <a:p>
            <a:pPr eaLnBrk="1" hangingPunct="1"/>
            <a:r>
              <a:rPr kumimoji="1" lang="zh-CN" altLang="en-US" sz="2800">
                <a:latin typeface="Times New Roman" panose="02020603050405020304" pitchFamily="18" charset="0"/>
              </a:rPr>
              <a:t>图灵机具有无限大容量的存储且可以访问任何内部数据，是一种精确的通用计算机模型</a:t>
            </a:r>
            <a:endParaRPr kumimoji="1" lang="en-US" altLang="zh-CN" sz="2800">
              <a:latin typeface="Times New Roman" panose="02020603050405020304" pitchFamily="18" charset="0"/>
            </a:endParaRPr>
          </a:p>
          <a:p>
            <a:pPr eaLnBrk="1" hangingPunct="1"/>
            <a:r>
              <a:rPr kumimoji="1" lang="zh-CN" altLang="en-US" sz="2800">
                <a:latin typeface="Times New Roman" panose="02020603050405020304" pitchFamily="18" charset="0"/>
              </a:rPr>
              <a:t>在输入上运行图灵机，可能出现三种结果：接受、拒绝和循环</a:t>
            </a:r>
            <a:endParaRPr kumimoji="1" lang="en-US" altLang="zh-CN" sz="2800">
              <a:latin typeface="Times New Roman" panose="02020603050405020304" pitchFamily="18" charset="0"/>
            </a:endParaRPr>
          </a:p>
          <a:p>
            <a:pPr eaLnBrk="1" hangingPunct="1"/>
            <a:r>
              <a:rPr kumimoji="1" lang="zh-CN" altLang="en-US" sz="2800">
                <a:latin typeface="Times New Roman" panose="02020603050405020304" pitchFamily="18" charset="0"/>
              </a:rPr>
              <a:t>对所有输入都停机的图灵机，永不循环，称这种机器为判定器</a:t>
            </a:r>
            <a:endParaRPr kumimoji="1" lang="en-US" altLang="zh-CN" sz="2800">
              <a:latin typeface="Times New Roman" panose="02020603050405020304" pitchFamily="18" charset="0"/>
            </a:endParaRPr>
          </a:p>
          <a:p>
            <a:pPr eaLnBrk="1" hangingPunct="1"/>
            <a:r>
              <a:rPr kumimoji="1" lang="zh-CN" altLang="en-US" sz="2800">
                <a:latin typeface="Times New Roman" panose="02020603050405020304" pitchFamily="18" charset="0"/>
              </a:rPr>
              <a:t>如果一个语言能被某一图灵机判定，则称它为图灵可判定的，简称可判定的</a:t>
            </a:r>
          </a:p>
        </p:txBody>
      </p:sp>
      <p:sp>
        <p:nvSpPr>
          <p:cNvPr id="107524" name="灯片编号占位符 2">
            <a:extLst>
              <a:ext uri="{FF2B5EF4-FFF2-40B4-BE49-F238E27FC236}">
                <a16:creationId xmlns:a16="http://schemas.microsoft.com/office/drawing/2014/main" id="{37D15EC1-E254-440E-A17E-88BB0E82F82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85D2290-6931-4521-A43A-8156275023E1}" type="slidenum">
              <a:rPr lang="zh-CN" altLang="en-US" sz="1400" b="0">
                <a:ea typeface="宋体" panose="02010600030101010101" pitchFamily="2" charset="-122"/>
              </a:rPr>
              <a:pPr>
                <a:spcBef>
                  <a:spcPct val="0"/>
                </a:spcBef>
                <a:buClrTx/>
                <a:buSzTx/>
                <a:buFontTx/>
                <a:buNone/>
              </a:pPr>
              <a:t>102</a:t>
            </a:fld>
            <a:endParaRPr lang="en-US" altLang="zh-CN" sz="1400" b="0">
              <a:ea typeface="宋体" panose="02010600030101010101" pitchFamily="2" charset="-122"/>
            </a:endParaRPr>
          </a:p>
        </p:txBody>
      </p:sp>
      <p:pic>
        <p:nvPicPr>
          <p:cNvPr id="108550" name="Picture 6">
            <a:extLst>
              <a:ext uri="{FF2B5EF4-FFF2-40B4-BE49-F238E27FC236}">
                <a16:creationId xmlns:a16="http://schemas.microsoft.com/office/drawing/2014/main" id="{31FF1716-68B1-4151-8764-1F879EAE0D85}"/>
              </a:ext>
            </a:extLst>
          </p:cNvPr>
          <p:cNvPicPr>
            <a:picLocks noChangeAspect="1" noChangeArrowheads="1"/>
          </p:cNvPicPr>
          <p:nvPr/>
        </p:nvPicPr>
        <p:blipFill>
          <a:blip r:embed="rId2"/>
          <a:srcRect/>
          <a:stretch>
            <a:fillRect/>
          </a:stretch>
        </p:blipFill>
        <p:spPr bwMode="auto">
          <a:xfrm>
            <a:off x="1187450" y="1628775"/>
            <a:ext cx="3038475" cy="4257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551" name="Picture 7">
            <a:extLst>
              <a:ext uri="{FF2B5EF4-FFF2-40B4-BE49-F238E27FC236}">
                <a16:creationId xmlns:a16="http://schemas.microsoft.com/office/drawing/2014/main" id="{909D6581-EE98-413E-862C-E38B2AB420CD}"/>
              </a:ext>
            </a:extLst>
          </p:cNvPr>
          <p:cNvPicPr>
            <a:picLocks noChangeAspect="1" noChangeArrowheads="1"/>
          </p:cNvPicPr>
          <p:nvPr/>
        </p:nvPicPr>
        <p:blipFill>
          <a:blip r:embed="rId3"/>
          <a:srcRect/>
          <a:stretch>
            <a:fillRect/>
          </a:stretch>
        </p:blipFill>
        <p:spPr bwMode="auto">
          <a:xfrm>
            <a:off x="5364163" y="1638300"/>
            <a:ext cx="3271837" cy="4117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Effect transition="in" filter="barn(inVertical)">
                                      <p:cBhvr>
                                        <p:cTn id="7" dur="500"/>
                                        <p:tgtEl>
                                          <p:spTgt spid="1085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8548">
                                            <p:txEl>
                                              <p:pRg st="2" end="2"/>
                                            </p:txEl>
                                          </p:spTgt>
                                        </p:tgtEl>
                                        <p:attrNameLst>
                                          <p:attrName>style.visibility</p:attrName>
                                        </p:attrNameLst>
                                      </p:cBhvr>
                                      <p:to>
                                        <p:strVal val="visible"/>
                                      </p:to>
                                    </p:set>
                                    <p:animEffect transition="in" filter="barn(inVertical)">
                                      <p:cBhvr>
                                        <p:cTn id="12" dur="500"/>
                                        <p:tgtEl>
                                          <p:spTgt spid="10854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8548">
                                            <p:txEl>
                                              <p:pRg st="3" end="3"/>
                                            </p:txEl>
                                          </p:spTgt>
                                        </p:tgtEl>
                                        <p:attrNameLst>
                                          <p:attrName>style.visibility</p:attrName>
                                        </p:attrNameLst>
                                      </p:cBhvr>
                                      <p:to>
                                        <p:strVal val="visible"/>
                                      </p:to>
                                    </p:set>
                                    <p:animEffect transition="in" filter="barn(inVertical)">
                                      <p:cBhvr>
                                        <p:cTn id="17" dur="500"/>
                                        <p:tgtEl>
                                          <p:spTgt spid="10854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8548">
                                            <p:txEl>
                                              <p:pRg st="4" end="4"/>
                                            </p:txEl>
                                          </p:spTgt>
                                        </p:tgtEl>
                                        <p:attrNameLst>
                                          <p:attrName>style.visibility</p:attrName>
                                        </p:attrNameLst>
                                      </p:cBhvr>
                                      <p:to>
                                        <p:strVal val="visible"/>
                                      </p:to>
                                    </p:set>
                                    <p:animEffect transition="in" filter="barn(inVertical)">
                                      <p:cBhvr>
                                        <p:cTn id="22" dur="500"/>
                                        <p:tgtEl>
                                          <p:spTgt spid="10854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08550"/>
                                        </p:tgtEl>
                                        <p:attrNameLst>
                                          <p:attrName>style.visibility</p:attrName>
                                        </p:attrNameLst>
                                      </p:cBhvr>
                                      <p:to>
                                        <p:strVal val="visible"/>
                                      </p:to>
                                    </p:set>
                                    <p:animEffect transition="in" filter="barn(inVertical)">
                                      <p:cBhvr>
                                        <p:cTn id="27" dur="500"/>
                                        <p:tgtEl>
                                          <p:spTgt spid="108550"/>
                                        </p:tgtEl>
                                      </p:cBhvr>
                                    </p:animEffect>
                                  </p:childTnLst>
                                </p:cTn>
                              </p:par>
                              <p:par>
                                <p:cTn id="28" presetID="16" presetClass="entr" presetSubtype="21" fill="hold" nodeType="withEffect">
                                  <p:stCondLst>
                                    <p:cond delay="0"/>
                                  </p:stCondLst>
                                  <p:childTnLst>
                                    <p:set>
                                      <p:cBhvr>
                                        <p:cTn id="29" dur="1" fill="hold">
                                          <p:stCondLst>
                                            <p:cond delay="0"/>
                                          </p:stCondLst>
                                        </p:cTn>
                                        <p:tgtEl>
                                          <p:spTgt spid="108551"/>
                                        </p:tgtEl>
                                        <p:attrNameLst>
                                          <p:attrName>style.visibility</p:attrName>
                                        </p:attrNameLst>
                                      </p:cBhvr>
                                      <p:to>
                                        <p:strVal val="visible"/>
                                      </p:to>
                                    </p:set>
                                    <p:animEffect transition="in" filter="barn(inVertical)">
                                      <p:cBhvr>
                                        <p:cTn id="30"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E19E547-8EC2-4091-8733-49BED044CB4C}"/>
              </a:ext>
            </a:extLst>
          </p:cNvPr>
          <p:cNvSpPr>
            <a:spLocks noGrp="1"/>
          </p:cNvSpPr>
          <p:nvPr>
            <p:ph type="dt" sz="quarter" idx="10"/>
          </p:nvPr>
        </p:nvSpPr>
        <p:spPr>
          <a:xfrm>
            <a:off x="457200" y="6245225"/>
            <a:ext cx="2133600" cy="476250"/>
          </a:xfrm>
          <a:ln>
            <a:miter lim="800000"/>
            <a:headEnd/>
            <a:tailEnd/>
          </a:ln>
        </p:spPr>
        <p:txBody>
          <a:bodyPr anchor="t"/>
          <a:lstStyle/>
          <a:p>
            <a:pPr>
              <a:defRPr/>
            </a:pPr>
            <a:fld id="{33753F6E-B087-434B-A023-732201111AE2}" type="datetime1">
              <a:rPr lang="zh-CN" altLang="en-US">
                <a:latin typeface="+mn-lt"/>
              </a:rPr>
              <a:pPr>
                <a:defRPr/>
              </a:pPr>
              <a:t>2020/12/14</a:t>
            </a:fld>
            <a:endParaRPr lang="en-US" altLang="zh-CN">
              <a:latin typeface="+mn-lt"/>
            </a:endParaRPr>
          </a:p>
        </p:txBody>
      </p:sp>
      <p:sp>
        <p:nvSpPr>
          <p:cNvPr id="108547" name="Rectangle 2">
            <a:extLst>
              <a:ext uri="{FF2B5EF4-FFF2-40B4-BE49-F238E27FC236}">
                <a16:creationId xmlns:a16="http://schemas.microsoft.com/office/drawing/2014/main" id="{2015F54D-2C07-437B-B762-91E2D5A02CFC}"/>
              </a:ext>
            </a:extLst>
          </p:cNvPr>
          <p:cNvSpPr>
            <a:spLocks noGrp="1" noChangeArrowheads="1"/>
          </p:cNvSpPr>
          <p:nvPr>
            <p:ph type="title" idx="4294967295"/>
          </p:nvPr>
        </p:nvSpPr>
        <p:spPr>
          <a:xfrm>
            <a:off x="1150938" y="541338"/>
            <a:ext cx="4564062" cy="439737"/>
          </a:xfrm>
        </p:spPr>
        <p:txBody>
          <a:bodyPr anchor="ctr"/>
          <a:lstStyle/>
          <a:p>
            <a:pPr eaLnBrk="1" hangingPunct="1"/>
            <a:r>
              <a:rPr lang="en-US" altLang="zh-CN">
                <a:ea typeface="Arial Unicode MS" pitchFamily="34" charset="-122"/>
              </a:rPr>
              <a:t>2.7 </a:t>
            </a:r>
            <a:r>
              <a:rPr lang="zh-CN" altLang="en-US">
                <a:ea typeface="Arial Unicode MS" pitchFamily="34" charset="-122"/>
              </a:rPr>
              <a:t>本章小结</a:t>
            </a:r>
          </a:p>
        </p:txBody>
      </p:sp>
      <p:sp>
        <p:nvSpPr>
          <p:cNvPr id="2097155" name="Rectangle 3">
            <a:extLst>
              <a:ext uri="{FF2B5EF4-FFF2-40B4-BE49-F238E27FC236}">
                <a16:creationId xmlns:a16="http://schemas.microsoft.com/office/drawing/2014/main" id="{01D877E2-B82C-43F7-A78C-EBF0212857A1}"/>
              </a:ext>
            </a:extLst>
          </p:cNvPr>
          <p:cNvSpPr>
            <a:spLocks noGrp="1" noChangeArrowheads="1"/>
          </p:cNvSpPr>
          <p:nvPr>
            <p:ph type="body" idx="4294967295"/>
          </p:nvPr>
        </p:nvSpPr>
        <p:spPr>
          <a:xfrm>
            <a:off x="755650" y="1700213"/>
            <a:ext cx="8159750" cy="4776787"/>
          </a:xfrm>
        </p:spPr>
        <p:txBody>
          <a:bodyPr/>
          <a:lstStyle/>
          <a:p>
            <a:pPr eaLnBrk="1" hangingPunct="1"/>
            <a:r>
              <a:rPr lang="zh-CN" altLang="en-US">
                <a:latin typeface="Times New Roman" panose="02020603050405020304" pitchFamily="18" charset="0"/>
              </a:rPr>
              <a:t>语言及其描述</a:t>
            </a:r>
          </a:p>
          <a:p>
            <a:pPr eaLnBrk="1" hangingPunct="1"/>
            <a:r>
              <a:rPr lang="zh-CN" altLang="en-US">
                <a:latin typeface="Times New Roman" panose="02020603050405020304" pitchFamily="18" charset="0"/>
              </a:rPr>
              <a:t>文法的基本概念</a:t>
            </a:r>
          </a:p>
          <a:p>
            <a:pPr eaLnBrk="1" hangingPunct="1"/>
            <a:r>
              <a:rPr lang="en-US" altLang="zh-CN">
                <a:latin typeface="Times New Roman" panose="02020603050405020304" pitchFamily="18" charset="0"/>
              </a:rPr>
              <a:t>Chomsky</a:t>
            </a:r>
            <a:r>
              <a:rPr lang="zh-CN" altLang="en-US">
                <a:latin typeface="Times New Roman" panose="02020603050405020304" pitchFamily="18" charset="0"/>
              </a:rPr>
              <a:t>体系</a:t>
            </a:r>
          </a:p>
          <a:p>
            <a:pPr eaLnBrk="1" hangingPunct="1"/>
            <a:r>
              <a:rPr lang="en-US" altLang="zh-CN">
                <a:latin typeface="Times New Roman" panose="02020603050405020304" pitchFamily="18" charset="0"/>
              </a:rPr>
              <a:t>CFG</a:t>
            </a:r>
            <a:r>
              <a:rPr lang="zh-CN" altLang="en-US">
                <a:latin typeface="Times New Roman" panose="02020603050405020304" pitchFamily="18" charset="0"/>
              </a:rPr>
              <a:t>的语法树</a:t>
            </a:r>
          </a:p>
          <a:p>
            <a:pPr eaLnBrk="1" hangingPunct="1"/>
            <a:r>
              <a:rPr lang="zh-CN" altLang="en-US">
                <a:latin typeface="Times New Roman" panose="02020603050405020304" pitchFamily="18" charset="0"/>
              </a:rPr>
              <a:t>文法的二义性</a:t>
            </a:r>
          </a:p>
        </p:txBody>
      </p:sp>
      <p:sp>
        <p:nvSpPr>
          <p:cNvPr id="108549" name="灯片编号占位符 1">
            <a:extLst>
              <a:ext uri="{FF2B5EF4-FFF2-40B4-BE49-F238E27FC236}">
                <a16:creationId xmlns:a16="http://schemas.microsoft.com/office/drawing/2014/main" id="{C02B93E0-66D5-447E-9206-FD8E437CE65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D1947FA-83B6-4B42-BAE0-6BFFF6662234}" type="slidenum">
              <a:rPr lang="zh-CN" altLang="en-US" sz="1400" b="0">
                <a:ea typeface="宋体" panose="02010600030101010101" pitchFamily="2" charset="-122"/>
              </a:rPr>
              <a:pPr>
                <a:spcBef>
                  <a:spcPct val="0"/>
                </a:spcBef>
                <a:buClrTx/>
                <a:buSzTx/>
                <a:buFontTx/>
                <a:buNone/>
              </a:pPr>
              <a:t>103</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7155">
                                            <p:txEl>
                                              <p:pRg st="0" end="0"/>
                                            </p:txEl>
                                          </p:spTgt>
                                        </p:tgtEl>
                                        <p:attrNameLst>
                                          <p:attrName>style.visibility</p:attrName>
                                        </p:attrNameLst>
                                      </p:cBhvr>
                                      <p:to>
                                        <p:strVal val="visible"/>
                                      </p:to>
                                    </p:set>
                                    <p:animEffect transition="in" filter="blinds(horizontal)">
                                      <p:cBhvr>
                                        <p:cTn id="7" dur="500"/>
                                        <p:tgtEl>
                                          <p:spTgt spid="209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7155">
                                            <p:txEl>
                                              <p:pRg st="1" end="1"/>
                                            </p:txEl>
                                          </p:spTgt>
                                        </p:tgtEl>
                                        <p:attrNameLst>
                                          <p:attrName>style.visibility</p:attrName>
                                        </p:attrNameLst>
                                      </p:cBhvr>
                                      <p:to>
                                        <p:strVal val="visible"/>
                                      </p:to>
                                    </p:set>
                                    <p:animEffect transition="in" filter="blinds(horizontal)">
                                      <p:cBhvr>
                                        <p:cTn id="12" dur="500"/>
                                        <p:tgtEl>
                                          <p:spTgt spid="209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7155">
                                            <p:txEl>
                                              <p:pRg st="2" end="2"/>
                                            </p:txEl>
                                          </p:spTgt>
                                        </p:tgtEl>
                                        <p:attrNameLst>
                                          <p:attrName>style.visibility</p:attrName>
                                        </p:attrNameLst>
                                      </p:cBhvr>
                                      <p:to>
                                        <p:strVal val="visible"/>
                                      </p:to>
                                    </p:set>
                                    <p:animEffect transition="in" filter="blinds(horizontal)">
                                      <p:cBhvr>
                                        <p:cTn id="17" dur="500"/>
                                        <p:tgtEl>
                                          <p:spTgt spid="2097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7155">
                                            <p:txEl>
                                              <p:pRg st="3" end="3"/>
                                            </p:txEl>
                                          </p:spTgt>
                                        </p:tgtEl>
                                        <p:attrNameLst>
                                          <p:attrName>style.visibility</p:attrName>
                                        </p:attrNameLst>
                                      </p:cBhvr>
                                      <p:to>
                                        <p:strVal val="visible"/>
                                      </p:to>
                                    </p:set>
                                    <p:animEffect transition="in" filter="blinds(horizontal)">
                                      <p:cBhvr>
                                        <p:cTn id="22" dur="500"/>
                                        <p:tgtEl>
                                          <p:spTgt spid="2097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7155">
                                            <p:txEl>
                                              <p:pRg st="4" end="4"/>
                                            </p:txEl>
                                          </p:spTgt>
                                        </p:tgtEl>
                                        <p:attrNameLst>
                                          <p:attrName>style.visibility</p:attrName>
                                        </p:attrNameLst>
                                      </p:cBhvr>
                                      <p:to>
                                        <p:strVal val="visible"/>
                                      </p:to>
                                    </p:set>
                                    <p:animEffect transition="in" filter="blinds(horizontal)">
                                      <p:cBhvr>
                                        <p:cTn id="27" dur="500"/>
                                        <p:tgtEl>
                                          <p:spTgt spid="209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15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9C971D9-0D97-4DA9-8106-9C60B793CA8F}"/>
              </a:ext>
            </a:extLst>
          </p:cNvPr>
          <p:cNvSpPr>
            <a:spLocks noGrp="1"/>
          </p:cNvSpPr>
          <p:nvPr>
            <p:ph type="dt" sz="quarter" idx="10"/>
          </p:nvPr>
        </p:nvSpPr>
        <p:spPr>
          <a:xfrm>
            <a:off x="457200" y="6245225"/>
            <a:ext cx="2133600" cy="476250"/>
          </a:xfrm>
          <a:ln>
            <a:miter lim="800000"/>
            <a:headEnd/>
            <a:tailEnd/>
          </a:ln>
        </p:spPr>
        <p:txBody>
          <a:bodyPr anchor="t"/>
          <a:lstStyle/>
          <a:p>
            <a:pPr>
              <a:defRPr/>
            </a:pPr>
            <a:fld id="{5A6C245F-3FA5-42AB-83A8-769B1F8EF74F}" type="datetime1">
              <a:rPr lang="zh-CN" altLang="en-US">
                <a:latin typeface="+mn-lt"/>
              </a:rPr>
              <a:pPr>
                <a:defRPr/>
              </a:pPr>
              <a:t>2020/12/14</a:t>
            </a:fld>
            <a:endParaRPr lang="en-US" altLang="zh-CN">
              <a:latin typeface="+mn-lt"/>
            </a:endParaRPr>
          </a:p>
        </p:txBody>
      </p:sp>
      <p:sp>
        <p:nvSpPr>
          <p:cNvPr id="14339" name="Rectangle 2">
            <a:extLst>
              <a:ext uri="{FF2B5EF4-FFF2-40B4-BE49-F238E27FC236}">
                <a16:creationId xmlns:a16="http://schemas.microsoft.com/office/drawing/2014/main" id="{EDBAE8C6-86F2-4CFB-BFF1-672C956F7A2C}"/>
              </a:ext>
            </a:extLst>
          </p:cNvPr>
          <p:cNvSpPr>
            <a:spLocks noGrp="1" noChangeArrowheads="1"/>
          </p:cNvSpPr>
          <p:nvPr>
            <p:ph type="title" idx="4294967295"/>
          </p:nvPr>
        </p:nvSpPr>
        <p:spPr>
          <a:xfrm>
            <a:off x="1187450" y="333375"/>
            <a:ext cx="7632700" cy="990600"/>
          </a:xfrm>
          <a:noFill/>
        </p:spPr>
        <p:txBody>
          <a:bodyPr lIns="92075" tIns="46038" rIns="92075" bIns="46038" anchor="ctr"/>
          <a:lstStyle/>
          <a:p>
            <a:pPr eaLnBrk="1" hangingPunct="1"/>
            <a:r>
              <a:rPr lang="zh-CN" altLang="en-US" sz="3600">
                <a:latin typeface="Times New Roman" panose="02020603050405020304" pitchFamily="18" charset="0"/>
              </a:rPr>
              <a:t>形式语言与自动机理论的产生与作用</a:t>
            </a:r>
          </a:p>
        </p:txBody>
      </p:sp>
      <p:sp>
        <p:nvSpPr>
          <p:cNvPr id="983043" name="Rectangle 3">
            <a:extLst>
              <a:ext uri="{FF2B5EF4-FFF2-40B4-BE49-F238E27FC236}">
                <a16:creationId xmlns:a16="http://schemas.microsoft.com/office/drawing/2014/main" id="{427D0EEC-E153-4E04-871B-BB3131E86251}"/>
              </a:ext>
            </a:extLst>
          </p:cNvPr>
          <p:cNvSpPr>
            <a:spLocks noGrp="1" noChangeArrowheads="1"/>
          </p:cNvSpPr>
          <p:nvPr>
            <p:ph type="body" idx="4294967295"/>
          </p:nvPr>
        </p:nvSpPr>
        <p:spPr>
          <a:xfrm>
            <a:off x="179388" y="2205038"/>
            <a:ext cx="8964612" cy="4111625"/>
          </a:xfrm>
          <a:noFill/>
        </p:spPr>
        <p:txBody>
          <a:bodyPr lIns="92075" tIns="46038" rIns="92075" bIns="46038"/>
          <a:lstStyle/>
          <a:p>
            <a:pPr eaLnBrk="1" hangingPunct="1"/>
            <a:r>
              <a:rPr lang="zh-CN" altLang="en-US">
                <a:solidFill>
                  <a:srgbClr val="FF0000"/>
                </a:solidFill>
                <a:latin typeface="Times New Roman" panose="02020603050405020304" pitchFamily="18" charset="0"/>
              </a:rPr>
              <a:t>数理逻辑学家</a:t>
            </a:r>
            <a:r>
              <a:rPr lang="en-US" altLang="zh-CN">
                <a:solidFill>
                  <a:srgbClr val="FF0000"/>
                </a:solidFill>
                <a:latin typeface="Times New Roman" panose="02020603050405020304" pitchFamily="18" charset="0"/>
              </a:rPr>
              <a:t>Kleene</a:t>
            </a:r>
            <a:r>
              <a:rPr lang="zh-CN" altLang="en-US">
                <a:solidFill>
                  <a:srgbClr val="FF0000"/>
                </a:solidFill>
                <a:latin typeface="Times New Roman" panose="02020603050405020304" pitchFamily="18" charset="0"/>
              </a:rPr>
              <a:t>在</a:t>
            </a:r>
            <a:r>
              <a:rPr lang="en-US" altLang="zh-CN">
                <a:solidFill>
                  <a:srgbClr val="FF0000"/>
                </a:solidFill>
                <a:latin typeface="Times New Roman" panose="02020603050405020304" pitchFamily="18" charset="0"/>
              </a:rPr>
              <a:t>1951</a:t>
            </a:r>
            <a:r>
              <a:rPr lang="zh-CN" altLang="en-US">
                <a:solidFill>
                  <a:srgbClr val="FF0000"/>
                </a:solidFill>
                <a:latin typeface="Times New Roman" panose="02020603050405020304" pitchFamily="18" charset="0"/>
              </a:rPr>
              <a:t>年到</a:t>
            </a:r>
            <a:r>
              <a:rPr lang="en-US" altLang="zh-CN">
                <a:solidFill>
                  <a:srgbClr val="FF0000"/>
                </a:solidFill>
                <a:latin typeface="Times New Roman" panose="02020603050405020304" pitchFamily="18" charset="0"/>
              </a:rPr>
              <a:t>1956</a:t>
            </a:r>
            <a:r>
              <a:rPr lang="zh-CN" altLang="en-US">
                <a:solidFill>
                  <a:srgbClr val="FF0000"/>
                </a:solidFill>
                <a:latin typeface="Times New Roman" panose="02020603050405020304" pitchFamily="18" charset="0"/>
              </a:rPr>
              <a:t>年间，从识别语言的角度研究语言，给出了语言的另一种描述。</a:t>
            </a:r>
          </a:p>
          <a:p>
            <a:pPr lvl="1" eaLnBrk="1" hangingPunct="1"/>
            <a:r>
              <a:rPr lang="zh-CN" altLang="en-US">
                <a:latin typeface="Times New Roman" panose="02020603050405020304" pitchFamily="18" charset="0"/>
              </a:rPr>
              <a:t>克林是在研究神经细胞中，建立了自动机，用这种自动机来识别语言：对于按照一定的规则构造的任一个自动机，该自动机就定义了一个语言，</a:t>
            </a:r>
            <a:r>
              <a:rPr lang="zh-CN" altLang="en-US">
                <a:solidFill>
                  <a:srgbClr val="FF0000"/>
                </a:solidFill>
                <a:latin typeface="Times New Roman" panose="02020603050405020304" pitchFamily="18" charset="0"/>
              </a:rPr>
              <a:t>这个语言由该自动机所能识别的所有句子组成</a:t>
            </a:r>
            <a:r>
              <a:rPr lang="zh-CN" altLang="en-US">
                <a:latin typeface="Times New Roman" panose="02020603050405020304" pitchFamily="18" charset="0"/>
              </a:rPr>
              <a:t>。</a:t>
            </a:r>
          </a:p>
        </p:txBody>
      </p:sp>
      <p:sp>
        <p:nvSpPr>
          <p:cNvPr id="7" name="圆角矩形标注 6">
            <a:extLst>
              <a:ext uri="{FF2B5EF4-FFF2-40B4-BE49-F238E27FC236}">
                <a16:creationId xmlns:a16="http://schemas.microsoft.com/office/drawing/2014/main" id="{7BC6E082-E768-45E0-969C-EEE46FF5D32D}"/>
              </a:ext>
            </a:extLst>
          </p:cNvPr>
          <p:cNvSpPr>
            <a:spLocks noChangeArrowheads="1"/>
          </p:cNvSpPr>
          <p:nvPr/>
        </p:nvSpPr>
        <p:spPr bwMode="auto">
          <a:xfrm>
            <a:off x="684213" y="2852738"/>
            <a:ext cx="5473700" cy="2449512"/>
          </a:xfrm>
          <a:prstGeom prst="wedgeRoundRectCallout">
            <a:avLst>
              <a:gd name="adj1" fmla="val -24741"/>
              <a:gd name="adj2" fmla="val -57657"/>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2600" b="0">
                <a:ea typeface="宋体" panose="02010600030101010101" pitchFamily="2" charset="-122"/>
              </a:rPr>
              <a:t>Kleene(</a:t>
            </a:r>
            <a:r>
              <a:rPr lang="zh-CN" altLang="en-US" sz="2600" b="0">
                <a:ea typeface="宋体" panose="02010600030101010101" pitchFamily="2" charset="-122"/>
              </a:rPr>
              <a:t>克林</a:t>
            </a:r>
            <a:r>
              <a:rPr lang="en-US" altLang="zh-CN" sz="2600" b="0">
                <a:ea typeface="宋体" panose="02010600030101010101" pitchFamily="2" charset="-122"/>
              </a:rPr>
              <a:t>)</a:t>
            </a:r>
            <a:r>
              <a:rPr lang="zh-CN" altLang="en-US" sz="2600" b="0">
                <a:ea typeface="宋体" panose="02010600030101010101" pitchFamily="2" charset="-122"/>
              </a:rPr>
              <a:t>，数理逻辑学家，</a:t>
            </a:r>
            <a:r>
              <a:rPr lang="en-US" altLang="zh-CN" sz="2600" b="0">
                <a:ea typeface="宋体" panose="02010600030101010101" pitchFamily="2" charset="-122"/>
              </a:rPr>
              <a:t>1934</a:t>
            </a:r>
            <a:r>
              <a:rPr lang="zh-CN" altLang="en-US" sz="2600" b="0">
                <a:ea typeface="宋体" panose="02010600030101010101" pitchFamily="2" charset="-122"/>
              </a:rPr>
              <a:t>年普林斯顿大学博士，美国全国科学院院士、美国艺术与科学学院院士，主要贡献在递归函数理论和有效的可计算性方面</a:t>
            </a:r>
            <a:endParaRPr lang="zh-CN" altLang="en-US" sz="2600" b="0">
              <a:solidFill>
                <a:srgbClr val="FF0000"/>
              </a:solidFill>
              <a:ea typeface="宋体" panose="02010600030101010101" pitchFamily="2" charset="-122"/>
            </a:endParaRPr>
          </a:p>
        </p:txBody>
      </p:sp>
      <p:pic>
        <p:nvPicPr>
          <p:cNvPr id="13322" name="Picture 10" descr="https://upload.wikimedia.org/wikipedia/commons/thumb/2/2a/CPT-FSM-abcd.svg/326px-CPT-FSM-abcd.svg.png">
            <a:extLst>
              <a:ext uri="{FF2B5EF4-FFF2-40B4-BE49-F238E27FC236}">
                <a16:creationId xmlns:a16="http://schemas.microsoft.com/office/drawing/2014/main" id="{A6ABB070-8C49-42AC-976B-64CE6AB02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2205038"/>
            <a:ext cx="3105150" cy="2552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343" name="灯片编号占位符 1">
            <a:extLst>
              <a:ext uri="{FF2B5EF4-FFF2-40B4-BE49-F238E27FC236}">
                <a16:creationId xmlns:a16="http://schemas.microsoft.com/office/drawing/2014/main" id="{92F19EAF-4BFC-4829-8791-D7D6702D241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F37D0CB-3C70-429B-8A78-59B84F6948BF}" type="slidenum">
              <a:rPr lang="zh-CN" altLang="en-US" sz="1400" b="0">
                <a:ea typeface="宋体" panose="02010600030101010101" pitchFamily="2" charset="-122"/>
              </a:rPr>
              <a:pPr>
                <a:spcBef>
                  <a:spcPct val="0"/>
                </a:spcBef>
                <a:buClrTx/>
                <a:buSzTx/>
                <a:buFontTx/>
                <a:buNone/>
              </a:pPr>
              <a:t>11</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animEffect transition="in" filter="box(out)">
                                      <p:cBhvr>
                                        <p:cTn id="7" dur="500"/>
                                        <p:tgtEl>
                                          <p:spTgt spid="983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xit" presetSubtype="21" fill="hold" grpId="1" nodeType="clickEffect">
                                  <p:stCondLst>
                                    <p:cond delay="0"/>
                                  </p:stCondLst>
                                  <p:childTnLst>
                                    <p:animEffect transition="out" filter="barn(inVertic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83043">
                                            <p:txEl>
                                              <p:pRg st="1" end="1"/>
                                            </p:txEl>
                                          </p:spTgt>
                                        </p:tgtEl>
                                        <p:attrNameLst>
                                          <p:attrName>style.visibility</p:attrName>
                                        </p:attrNameLst>
                                      </p:cBhvr>
                                      <p:to>
                                        <p:strVal val="visible"/>
                                      </p:to>
                                    </p:set>
                                    <p:animEffect transition="in" filter="box(out)">
                                      <p:cBhvr>
                                        <p:cTn id="22" dur="500"/>
                                        <p:tgtEl>
                                          <p:spTgt spid="983043">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3322"/>
                                        </p:tgtEl>
                                        <p:attrNameLst>
                                          <p:attrName>style.visibility</p:attrName>
                                        </p:attrNameLst>
                                      </p:cBhvr>
                                      <p:to>
                                        <p:strVal val="visible"/>
                                      </p:to>
                                    </p:set>
                                    <p:animEffect transition="in" filter="barn(inVertical)">
                                      <p:cBhvr>
                                        <p:cTn id="27"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bldLvl="2" autoUpdateAnimBg="0"/>
      <p:bldP spid="7" grpId="0" animBg="1" autoUpdateAnimBg="0"/>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8634E0-C62F-4E78-B858-ED9F4A072DE7}"/>
              </a:ext>
            </a:extLst>
          </p:cNvPr>
          <p:cNvSpPr>
            <a:spLocks noGrp="1"/>
          </p:cNvSpPr>
          <p:nvPr>
            <p:ph type="dt" sz="quarter" idx="10"/>
          </p:nvPr>
        </p:nvSpPr>
        <p:spPr>
          <a:xfrm>
            <a:off x="457200" y="6245225"/>
            <a:ext cx="2133600" cy="476250"/>
          </a:xfrm>
          <a:ln>
            <a:miter lim="800000"/>
            <a:headEnd/>
            <a:tailEnd/>
          </a:ln>
        </p:spPr>
        <p:txBody>
          <a:bodyPr anchor="t"/>
          <a:lstStyle/>
          <a:p>
            <a:pPr>
              <a:defRPr/>
            </a:pPr>
            <a:fld id="{9C440CFC-A72D-43CD-BA6B-D9B13616E4A7}" type="datetime1">
              <a:rPr lang="zh-CN" altLang="en-US">
                <a:latin typeface="+mn-lt"/>
              </a:rPr>
              <a:pPr>
                <a:defRPr/>
              </a:pPr>
              <a:t>2020/12/14</a:t>
            </a:fld>
            <a:endParaRPr lang="en-US" altLang="zh-CN">
              <a:latin typeface="+mn-lt"/>
            </a:endParaRPr>
          </a:p>
        </p:txBody>
      </p:sp>
      <p:sp>
        <p:nvSpPr>
          <p:cNvPr id="15363" name="Rectangle 2">
            <a:extLst>
              <a:ext uri="{FF2B5EF4-FFF2-40B4-BE49-F238E27FC236}">
                <a16:creationId xmlns:a16="http://schemas.microsoft.com/office/drawing/2014/main" id="{EE2D1EF3-1B12-41D5-96FE-5D221C887D10}"/>
              </a:ext>
            </a:extLst>
          </p:cNvPr>
          <p:cNvSpPr>
            <a:spLocks noGrp="1" noChangeArrowheads="1"/>
          </p:cNvSpPr>
          <p:nvPr>
            <p:ph type="title" idx="4294967295"/>
          </p:nvPr>
        </p:nvSpPr>
        <p:spPr>
          <a:xfrm>
            <a:off x="1187450" y="333375"/>
            <a:ext cx="7561263" cy="990600"/>
          </a:xfrm>
          <a:noFill/>
        </p:spPr>
        <p:txBody>
          <a:bodyPr lIns="92075" tIns="46038" rIns="92075" bIns="46038" anchor="ctr"/>
          <a:lstStyle/>
          <a:p>
            <a:pPr eaLnBrk="1" hangingPunct="1"/>
            <a:r>
              <a:rPr lang="zh-CN" altLang="en-US" sz="3600">
                <a:latin typeface="Times New Roman" panose="02020603050405020304" pitchFamily="18" charset="0"/>
              </a:rPr>
              <a:t>形式语言与自动机理论的产生与作用</a:t>
            </a:r>
          </a:p>
        </p:txBody>
      </p:sp>
      <p:sp>
        <p:nvSpPr>
          <p:cNvPr id="984067" name="Rectangle 3">
            <a:extLst>
              <a:ext uri="{FF2B5EF4-FFF2-40B4-BE49-F238E27FC236}">
                <a16:creationId xmlns:a16="http://schemas.microsoft.com/office/drawing/2014/main" id="{40051D6D-3F81-40A1-AE2D-ED1BBC15865D}"/>
              </a:ext>
            </a:extLst>
          </p:cNvPr>
          <p:cNvSpPr>
            <a:spLocks noGrp="1" noChangeArrowheads="1"/>
          </p:cNvSpPr>
          <p:nvPr>
            <p:ph type="body" idx="4294967295"/>
          </p:nvPr>
        </p:nvSpPr>
        <p:spPr>
          <a:xfrm>
            <a:off x="539750" y="2060575"/>
            <a:ext cx="8208963" cy="3967163"/>
          </a:xfrm>
          <a:noFill/>
        </p:spPr>
        <p:txBody>
          <a:bodyPr lIns="92075" tIns="46038" rIns="92075" bIns="46038"/>
          <a:lstStyle/>
          <a:p>
            <a:pPr eaLnBrk="1" hangingPunct="1"/>
            <a:r>
              <a:rPr lang="en-US" altLang="zh-CN">
                <a:latin typeface="Times New Roman" panose="02020603050405020304" pitchFamily="18" charset="0"/>
              </a:rPr>
              <a:t>1959</a:t>
            </a:r>
            <a:r>
              <a:rPr lang="zh-CN" altLang="en-US">
                <a:latin typeface="Times New Roman" panose="02020603050405020304" pitchFamily="18" charset="0"/>
              </a:rPr>
              <a:t>年，</a:t>
            </a:r>
            <a:r>
              <a:rPr lang="en-US" altLang="zh-CN">
                <a:latin typeface="Times New Roman" panose="02020603050405020304" pitchFamily="18" charset="0"/>
              </a:rPr>
              <a:t>Chomsky</a:t>
            </a:r>
            <a:r>
              <a:rPr lang="zh-CN" altLang="en-US">
                <a:latin typeface="Times New Roman" panose="02020603050405020304" pitchFamily="18" charset="0"/>
              </a:rPr>
              <a:t>通过深入研究，将他本人的研究成果与</a:t>
            </a:r>
            <a:r>
              <a:rPr lang="en-US" altLang="zh-CN">
                <a:latin typeface="Times New Roman" panose="02020603050405020304" pitchFamily="18" charset="0"/>
              </a:rPr>
              <a:t>Kleene</a:t>
            </a:r>
            <a:r>
              <a:rPr lang="zh-CN" altLang="en-US">
                <a:latin typeface="Times New Roman" panose="02020603050405020304" pitchFamily="18" charset="0"/>
              </a:rPr>
              <a:t>的研究成果结合了起来，不仅确定了文法和自动机分别从生成和识别的角度去表达语言，而且</a:t>
            </a:r>
            <a:r>
              <a:rPr lang="zh-CN" altLang="en-US">
                <a:solidFill>
                  <a:srgbClr val="FF0000"/>
                </a:solidFill>
                <a:latin typeface="Times New Roman" panose="02020603050405020304" pitchFamily="18" charset="0"/>
              </a:rPr>
              <a:t>证明了文法与自动机的等价性</a:t>
            </a:r>
            <a:r>
              <a:rPr lang="zh-CN" altLang="en-US">
                <a:latin typeface="Times New Roman" panose="02020603050405020304" pitchFamily="18" charset="0"/>
              </a:rPr>
              <a:t>。 </a:t>
            </a:r>
          </a:p>
        </p:txBody>
      </p:sp>
      <p:sp>
        <p:nvSpPr>
          <p:cNvPr id="15365" name="灯片编号占位符 1">
            <a:extLst>
              <a:ext uri="{FF2B5EF4-FFF2-40B4-BE49-F238E27FC236}">
                <a16:creationId xmlns:a16="http://schemas.microsoft.com/office/drawing/2014/main" id="{1B9A37CA-DE04-4E79-AD73-D2B9F59F096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DF638FD-D845-4F59-9099-A34190257F36}" type="slidenum">
              <a:rPr lang="zh-CN" altLang="en-US"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4067">
                                            <p:txEl>
                                              <p:pRg st="0" end="0"/>
                                            </p:txEl>
                                          </p:spTgt>
                                        </p:tgtEl>
                                        <p:attrNameLst>
                                          <p:attrName>style.visibility</p:attrName>
                                        </p:attrNameLst>
                                      </p:cBhvr>
                                      <p:to>
                                        <p:strVal val="visible"/>
                                      </p:to>
                                    </p:set>
                                    <p:animEffect transition="in" filter="box(out)">
                                      <p:cBhvr>
                                        <p:cTn id="7" dur="500"/>
                                        <p:tgtEl>
                                          <p:spTgt spid="9840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7"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ED1A1A0-6EFF-4721-B901-31D3B0240820}"/>
              </a:ext>
            </a:extLst>
          </p:cNvPr>
          <p:cNvSpPr>
            <a:spLocks noGrp="1"/>
          </p:cNvSpPr>
          <p:nvPr>
            <p:ph type="dt" sz="quarter" idx="10"/>
          </p:nvPr>
        </p:nvSpPr>
        <p:spPr>
          <a:xfrm>
            <a:off x="457200" y="6245225"/>
            <a:ext cx="2133600" cy="476250"/>
          </a:xfrm>
          <a:ln>
            <a:miter lim="800000"/>
            <a:headEnd/>
            <a:tailEnd/>
          </a:ln>
        </p:spPr>
        <p:txBody>
          <a:bodyPr anchor="t"/>
          <a:lstStyle/>
          <a:p>
            <a:pPr>
              <a:defRPr/>
            </a:pPr>
            <a:fld id="{98109367-6238-4FDB-AE88-F7B09D61EF61}" type="datetime1">
              <a:rPr lang="zh-CN" altLang="en-US">
                <a:latin typeface="+mn-lt"/>
              </a:rPr>
              <a:pPr>
                <a:defRPr/>
              </a:pPr>
              <a:t>2020/12/14</a:t>
            </a:fld>
            <a:endParaRPr lang="en-US" altLang="zh-CN">
              <a:latin typeface="+mn-lt"/>
            </a:endParaRPr>
          </a:p>
        </p:txBody>
      </p:sp>
      <p:sp>
        <p:nvSpPr>
          <p:cNvPr id="16387" name="Rectangle 2">
            <a:extLst>
              <a:ext uri="{FF2B5EF4-FFF2-40B4-BE49-F238E27FC236}">
                <a16:creationId xmlns:a16="http://schemas.microsoft.com/office/drawing/2014/main" id="{E4510AC5-1E87-4A9F-962A-0DDA0A0569B4}"/>
              </a:ext>
            </a:extLst>
          </p:cNvPr>
          <p:cNvSpPr>
            <a:spLocks noGrp="1" noChangeArrowheads="1"/>
          </p:cNvSpPr>
          <p:nvPr>
            <p:ph type="title" idx="4294967295"/>
          </p:nvPr>
        </p:nvSpPr>
        <p:spPr>
          <a:xfrm>
            <a:off x="1042988" y="333375"/>
            <a:ext cx="7632700" cy="990600"/>
          </a:xfrm>
          <a:noFill/>
        </p:spPr>
        <p:txBody>
          <a:bodyPr lIns="92075" tIns="46038" rIns="92075" bIns="46038" anchor="ctr"/>
          <a:lstStyle/>
          <a:p>
            <a:pPr eaLnBrk="1" hangingPunct="1"/>
            <a:r>
              <a:rPr lang="zh-CN" altLang="en-US" sz="3600">
                <a:latin typeface="Times New Roman" panose="02020603050405020304" pitchFamily="18" charset="0"/>
              </a:rPr>
              <a:t>形式语言与自动机理论的产生与作用</a:t>
            </a:r>
          </a:p>
        </p:txBody>
      </p:sp>
      <p:sp>
        <p:nvSpPr>
          <p:cNvPr id="2906115" name="Rectangle 3">
            <a:extLst>
              <a:ext uri="{FF2B5EF4-FFF2-40B4-BE49-F238E27FC236}">
                <a16:creationId xmlns:a16="http://schemas.microsoft.com/office/drawing/2014/main" id="{0F761D29-2A73-4B0A-A1B5-2848C55EBEB9}"/>
              </a:ext>
            </a:extLst>
          </p:cNvPr>
          <p:cNvSpPr>
            <a:spLocks noGrp="1" noChangeArrowheads="1"/>
          </p:cNvSpPr>
          <p:nvPr>
            <p:ph type="body" idx="4294967295"/>
          </p:nvPr>
        </p:nvSpPr>
        <p:spPr>
          <a:xfrm>
            <a:off x="179388" y="1916113"/>
            <a:ext cx="8640762" cy="4040187"/>
          </a:xfrm>
          <a:noFill/>
        </p:spPr>
        <p:txBody>
          <a:bodyPr lIns="92075" tIns="46038" rIns="92075" bIns="46038"/>
          <a:lstStyle/>
          <a:p>
            <a:pPr eaLnBrk="1" hangingPunct="1"/>
            <a:r>
              <a:rPr lang="en-US" altLang="zh-CN">
                <a:latin typeface="Times New Roman" panose="02020603050405020304" pitchFamily="18" charset="0"/>
              </a:rPr>
              <a:t>20</a:t>
            </a:r>
            <a:r>
              <a:rPr lang="zh-CN" altLang="en-US">
                <a:latin typeface="Times New Roman" panose="02020603050405020304" pitchFamily="18" charset="0"/>
              </a:rPr>
              <a:t>世纪</a:t>
            </a:r>
            <a:r>
              <a:rPr lang="en-US" altLang="zh-CN">
                <a:latin typeface="Times New Roman" panose="02020603050405020304" pitchFamily="18" charset="0"/>
              </a:rPr>
              <a:t>50</a:t>
            </a:r>
            <a:r>
              <a:rPr lang="zh-CN" altLang="en-US">
                <a:latin typeface="Times New Roman" panose="02020603050405020304" pitchFamily="18" charset="0"/>
              </a:rPr>
              <a:t>年代，人们用</a:t>
            </a:r>
            <a:r>
              <a:rPr lang="zh-CN" altLang="en-US">
                <a:solidFill>
                  <a:srgbClr val="FF0000"/>
                </a:solidFill>
                <a:latin typeface="Times New Roman" panose="02020603050405020304" pitchFamily="18" charset="0"/>
              </a:rPr>
              <a:t>巴科斯范式</a:t>
            </a:r>
            <a:r>
              <a:rPr lang="zh-CN" altLang="en-US">
                <a:latin typeface="Times New Roman" panose="02020603050405020304" pitchFamily="18" charset="0"/>
              </a:rPr>
              <a:t>（</a:t>
            </a:r>
            <a:r>
              <a:rPr lang="en-US" altLang="zh-CN">
                <a:latin typeface="Times New Roman" panose="02020603050405020304" pitchFamily="18" charset="0"/>
              </a:rPr>
              <a:t>Backus Nour Form </a:t>
            </a:r>
            <a:r>
              <a:rPr lang="zh-CN" altLang="en-US">
                <a:latin typeface="Times New Roman" panose="02020603050405020304" pitchFamily="18" charset="0"/>
              </a:rPr>
              <a:t>或 </a:t>
            </a:r>
            <a:r>
              <a:rPr lang="en-US" altLang="zh-CN">
                <a:latin typeface="Times New Roman" panose="02020603050405020304" pitchFamily="18" charset="0"/>
              </a:rPr>
              <a:t>Backus Normal Form</a:t>
            </a:r>
            <a:r>
              <a:rPr lang="zh-CN" altLang="en-US">
                <a:latin typeface="Times New Roman" panose="02020603050405020304" pitchFamily="18" charset="0"/>
              </a:rPr>
              <a:t>，简记为</a:t>
            </a:r>
            <a:r>
              <a:rPr lang="en-US" altLang="zh-CN">
                <a:latin typeface="Times New Roman" panose="02020603050405020304" pitchFamily="18" charset="0"/>
              </a:rPr>
              <a:t>BNF</a:t>
            </a:r>
            <a:r>
              <a:rPr lang="zh-CN" altLang="en-US">
                <a:latin typeface="Times New Roman" panose="02020603050405020304" pitchFamily="18" charset="0"/>
              </a:rPr>
              <a:t>）成功地对高级语言</a:t>
            </a:r>
            <a:r>
              <a:rPr lang="en-US" altLang="zh-CN">
                <a:latin typeface="Times New Roman" panose="02020603050405020304" pitchFamily="18" charset="0"/>
              </a:rPr>
              <a:t>ALGOL-60</a:t>
            </a:r>
            <a:r>
              <a:rPr lang="zh-CN" altLang="en-US">
                <a:latin typeface="Times New Roman" panose="02020603050405020304" pitchFamily="18" charset="0"/>
              </a:rPr>
              <a:t>进行了描述。</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实际上，巴科斯范式就是上下文无关文法（</a:t>
            </a:r>
            <a:r>
              <a:rPr lang="en-US" altLang="zh-CN">
                <a:latin typeface="Times New Roman" panose="02020603050405020304" pitchFamily="18" charset="0"/>
              </a:rPr>
              <a:t>Context Free Grammar</a:t>
            </a:r>
            <a:r>
              <a:rPr lang="zh-CN" altLang="en-US">
                <a:latin typeface="Times New Roman" panose="02020603050405020304" pitchFamily="18" charset="0"/>
              </a:rPr>
              <a:t>）的一种表示形式。这一成功，使得形式语言在</a:t>
            </a:r>
            <a:r>
              <a:rPr lang="en-US" altLang="zh-CN">
                <a:latin typeface="Times New Roman" panose="02020603050405020304" pitchFamily="18" charset="0"/>
              </a:rPr>
              <a:t>20</a:t>
            </a:r>
            <a:r>
              <a:rPr lang="zh-CN" altLang="en-US">
                <a:latin typeface="Times New Roman" panose="02020603050405020304" pitchFamily="18" charset="0"/>
              </a:rPr>
              <a:t>世纪</a:t>
            </a:r>
            <a:r>
              <a:rPr lang="en-US" altLang="zh-CN">
                <a:latin typeface="Times New Roman" panose="02020603050405020304" pitchFamily="18" charset="0"/>
              </a:rPr>
              <a:t>60</a:t>
            </a:r>
            <a:r>
              <a:rPr lang="zh-CN" altLang="en-US">
                <a:latin typeface="Times New Roman" panose="02020603050405020304" pitchFamily="18" charset="0"/>
              </a:rPr>
              <a:t>年代得到了大力的发展。 </a:t>
            </a:r>
          </a:p>
        </p:txBody>
      </p:sp>
      <p:sp>
        <p:nvSpPr>
          <p:cNvPr id="16389" name="灯片编号占位符 1">
            <a:extLst>
              <a:ext uri="{FF2B5EF4-FFF2-40B4-BE49-F238E27FC236}">
                <a16:creationId xmlns:a16="http://schemas.microsoft.com/office/drawing/2014/main" id="{5A2EA287-52DA-401A-A3BF-3D4D60C3507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3089C73-BC34-466B-9E27-396C9D921742}" type="slidenum">
              <a:rPr lang="zh-CN" altLang="en-US" sz="1400" b="0">
                <a:ea typeface="宋体" panose="02010600030101010101" pitchFamily="2" charset="-122"/>
              </a:rPr>
              <a:pPr>
                <a:spcBef>
                  <a:spcPct val="0"/>
                </a:spcBef>
                <a:buClrTx/>
                <a:buSzTx/>
                <a:buFontTx/>
                <a:buNone/>
              </a:pPr>
              <a:t>13</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06115">
                                            <p:txEl>
                                              <p:pRg st="0" end="0"/>
                                            </p:txEl>
                                          </p:spTgt>
                                        </p:tgtEl>
                                        <p:attrNameLst>
                                          <p:attrName>style.visibility</p:attrName>
                                        </p:attrNameLst>
                                      </p:cBhvr>
                                      <p:to>
                                        <p:strVal val="visible"/>
                                      </p:to>
                                    </p:set>
                                    <p:animEffect transition="in" filter="box(out)">
                                      <p:cBhvr>
                                        <p:cTn id="7" dur="500"/>
                                        <p:tgtEl>
                                          <p:spTgt spid="29061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06115">
                                            <p:txEl>
                                              <p:pRg st="1" end="1"/>
                                            </p:txEl>
                                          </p:spTgt>
                                        </p:tgtEl>
                                        <p:attrNameLst>
                                          <p:attrName>style.visibility</p:attrName>
                                        </p:attrNameLst>
                                      </p:cBhvr>
                                      <p:to>
                                        <p:strVal val="visible"/>
                                      </p:to>
                                    </p:set>
                                    <p:animEffect transition="in" filter="box(out)">
                                      <p:cBhvr>
                                        <p:cTn id="12" dur="500"/>
                                        <p:tgtEl>
                                          <p:spTgt spid="29061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611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FADE7A7-C472-4BD4-BE7E-578659F6FA82}"/>
              </a:ext>
            </a:extLst>
          </p:cNvPr>
          <p:cNvSpPr>
            <a:spLocks noGrp="1"/>
          </p:cNvSpPr>
          <p:nvPr>
            <p:ph type="dt" sz="quarter" idx="10"/>
          </p:nvPr>
        </p:nvSpPr>
        <p:spPr>
          <a:xfrm>
            <a:off x="457200" y="6245225"/>
            <a:ext cx="2133600" cy="476250"/>
          </a:xfrm>
          <a:ln>
            <a:miter lim="800000"/>
            <a:headEnd/>
            <a:tailEnd/>
          </a:ln>
        </p:spPr>
        <p:txBody>
          <a:bodyPr anchor="t"/>
          <a:lstStyle/>
          <a:p>
            <a:pPr>
              <a:defRPr/>
            </a:pPr>
            <a:fld id="{655AEECC-3DFB-49DD-B68D-1674BA65497F}" type="datetime1">
              <a:rPr lang="zh-CN" altLang="en-US">
                <a:latin typeface="+mn-lt"/>
              </a:rPr>
              <a:pPr>
                <a:defRPr/>
              </a:pPr>
              <a:t>2020/12/14</a:t>
            </a:fld>
            <a:endParaRPr lang="en-US" altLang="zh-CN">
              <a:latin typeface="+mn-lt"/>
            </a:endParaRPr>
          </a:p>
        </p:txBody>
      </p:sp>
      <p:sp>
        <p:nvSpPr>
          <p:cNvPr id="17411" name="Rectangle 2">
            <a:extLst>
              <a:ext uri="{FF2B5EF4-FFF2-40B4-BE49-F238E27FC236}">
                <a16:creationId xmlns:a16="http://schemas.microsoft.com/office/drawing/2014/main" id="{3F2D93C9-A298-47BE-B478-8CE62A20359C}"/>
              </a:ext>
            </a:extLst>
          </p:cNvPr>
          <p:cNvSpPr>
            <a:spLocks noGrp="1" noChangeArrowheads="1"/>
          </p:cNvSpPr>
          <p:nvPr>
            <p:ph type="title" idx="4294967295"/>
          </p:nvPr>
        </p:nvSpPr>
        <p:spPr>
          <a:xfrm>
            <a:off x="1116013" y="333375"/>
            <a:ext cx="7632700" cy="990600"/>
          </a:xfrm>
          <a:noFill/>
        </p:spPr>
        <p:txBody>
          <a:bodyPr lIns="92075" tIns="46038" rIns="92075" bIns="46038" anchor="ctr"/>
          <a:lstStyle/>
          <a:p>
            <a:pPr eaLnBrk="1" hangingPunct="1"/>
            <a:r>
              <a:rPr lang="zh-CN" altLang="en-US" sz="3600">
                <a:latin typeface="Times New Roman" panose="02020603050405020304" pitchFamily="18" charset="0"/>
              </a:rPr>
              <a:t>形式语言与自动机理论的产生与作用</a:t>
            </a:r>
          </a:p>
        </p:txBody>
      </p:sp>
      <p:sp>
        <p:nvSpPr>
          <p:cNvPr id="985091" name="Rectangle 3">
            <a:extLst>
              <a:ext uri="{FF2B5EF4-FFF2-40B4-BE49-F238E27FC236}">
                <a16:creationId xmlns:a16="http://schemas.microsoft.com/office/drawing/2014/main" id="{C3A5A2FE-3826-4363-A737-3488AD9AE8C9}"/>
              </a:ext>
            </a:extLst>
          </p:cNvPr>
          <p:cNvSpPr>
            <a:spLocks noGrp="1" noChangeArrowheads="1"/>
          </p:cNvSpPr>
          <p:nvPr>
            <p:ph type="body" idx="4294967295"/>
          </p:nvPr>
        </p:nvSpPr>
        <p:spPr>
          <a:xfrm>
            <a:off x="107950" y="1628775"/>
            <a:ext cx="8964613" cy="4687888"/>
          </a:xfrm>
          <a:noFill/>
        </p:spPr>
        <p:txBody>
          <a:bodyPr lIns="92075" tIns="46038" rIns="92075" bIns="46038"/>
          <a:lstStyle/>
          <a:p>
            <a:pPr eaLnBrk="1" hangingPunct="1"/>
            <a:r>
              <a:rPr lang="zh-CN" altLang="en-US" sz="2800">
                <a:latin typeface="Times New Roman" panose="02020603050405020304" pitchFamily="18" charset="0"/>
              </a:rPr>
              <a:t>形式语言与自动机理论除了在计算机科学领域中的直接应用外，更在计算学科人才的</a:t>
            </a:r>
            <a:r>
              <a:rPr lang="zh-CN" altLang="en-US" sz="2800">
                <a:solidFill>
                  <a:srgbClr val="FF0000"/>
                </a:solidFill>
                <a:latin typeface="Times New Roman" panose="02020603050405020304" pitchFamily="18" charset="0"/>
              </a:rPr>
              <a:t>计算思维的培养</a:t>
            </a:r>
            <a:r>
              <a:rPr lang="zh-CN" altLang="en-US" sz="2800">
                <a:latin typeface="Times New Roman" panose="02020603050405020304" pitchFamily="18" charset="0"/>
              </a:rPr>
              <a:t>中占有极其重要的地位 </a:t>
            </a:r>
          </a:p>
          <a:p>
            <a:pPr eaLnBrk="1" hangingPunct="1"/>
            <a:r>
              <a:rPr lang="zh-CN" altLang="en-US" sz="2800">
                <a:latin typeface="Times New Roman" panose="02020603050405020304" pitchFamily="18" charset="0"/>
              </a:rPr>
              <a:t>计算思维能力的培养，主要是由基础理论系列课程实现的，该系列主要由从</a:t>
            </a:r>
            <a:r>
              <a:rPr lang="zh-CN" altLang="en-US" sz="2800">
                <a:solidFill>
                  <a:srgbClr val="FF0000"/>
                </a:solidFill>
                <a:latin typeface="Times New Roman" panose="02020603050405020304" pitchFamily="18" charset="0"/>
              </a:rPr>
              <a:t>数学分析</a:t>
            </a:r>
            <a:r>
              <a:rPr lang="zh-CN" altLang="en-US" sz="2800">
                <a:latin typeface="Times New Roman" panose="02020603050405020304" pitchFamily="18" charset="0"/>
              </a:rPr>
              <a:t>开始到</a:t>
            </a:r>
            <a:r>
              <a:rPr lang="zh-CN" altLang="en-US" sz="2800">
                <a:solidFill>
                  <a:srgbClr val="FF0000"/>
                </a:solidFill>
                <a:latin typeface="Times New Roman" panose="02020603050405020304" pitchFamily="18" charset="0"/>
              </a:rPr>
              <a:t>形式语言</a:t>
            </a:r>
            <a:r>
              <a:rPr lang="zh-CN" altLang="en-US" sz="2800">
                <a:latin typeface="Times New Roman" panose="02020603050405020304" pitchFamily="18" charset="0"/>
              </a:rPr>
              <a:t>结束的一些数学和抽象程度比较高的内容的课程组成。</a:t>
            </a:r>
          </a:p>
          <a:p>
            <a:pPr lvl="1" eaLnBrk="1" hangingPunct="1"/>
            <a:r>
              <a:rPr lang="zh-CN" altLang="en-US" sz="2400">
                <a:latin typeface="Times New Roman" panose="02020603050405020304" pitchFamily="18" charset="0"/>
              </a:rPr>
              <a:t>它们构成的是一个梯级训练系统。在此系统中，</a:t>
            </a:r>
            <a:r>
              <a:rPr lang="zh-CN" altLang="en-US" sz="2400">
                <a:solidFill>
                  <a:srgbClr val="FF0000"/>
                </a:solidFill>
                <a:latin typeface="Times New Roman" panose="02020603050405020304" pitchFamily="18" charset="0"/>
              </a:rPr>
              <a:t>连续数学</a:t>
            </a:r>
            <a:r>
              <a:rPr lang="zh-CN" altLang="en-US" sz="2400">
                <a:latin typeface="Times New Roman" panose="02020603050405020304" pitchFamily="18" charset="0"/>
              </a:rPr>
              <a:t>、</a:t>
            </a:r>
            <a:r>
              <a:rPr lang="zh-CN" altLang="en-US" sz="2400">
                <a:solidFill>
                  <a:srgbClr val="FF0000"/>
                </a:solidFill>
                <a:latin typeface="Times New Roman" panose="02020603050405020304" pitchFamily="18" charset="0"/>
              </a:rPr>
              <a:t>离散数学</a:t>
            </a:r>
            <a:r>
              <a:rPr lang="zh-CN" altLang="en-US" sz="2400">
                <a:latin typeface="Times New Roman" panose="02020603050405020304" pitchFamily="18" charset="0"/>
              </a:rPr>
              <a:t>、</a:t>
            </a:r>
            <a:r>
              <a:rPr lang="zh-CN" altLang="en-US" sz="2400">
                <a:solidFill>
                  <a:srgbClr val="FF0000"/>
                </a:solidFill>
                <a:latin typeface="Times New Roman" panose="02020603050405020304" pitchFamily="18" charset="0"/>
              </a:rPr>
              <a:t>计算模型</a:t>
            </a:r>
            <a:r>
              <a:rPr lang="zh-CN" altLang="en-US" sz="2400">
                <a:latin typeface="Times New Roman" panose="02020603050405020304" pitchFamily="18" charset="0"/>
              </a:rPr>
              <a:t>等三部分内容要按阶段分开，三个阶段对应与本学科的学生在大学学习期间的思维方式和能力的变化与提高过程的三个步骤。</a:t>
            </a:r>
          </a:p>
          <a:p>
            <a:pPr eaLnBrk="1" hangingPunct="1"/>
            <a:endParaRPr lang="en-US" altLang="zh-CN" sz="2800">
              <a:latin typeface="Times New Roman" panose="02020603050405020304" pitchFamily="18" charset="0"/>
            </a:endParaRPr>
          </a:p>
        </p:txBody>
      </p:sp>
      <p:sp>
        <p:nvSpPr>
          <p:cNvPr id="17413" name="灯片编号占位符 1">
            <a:extLst>
              <a:ext uri="{FF2B5EF4-FFF2-40B4-BE49-F238E27FC236}">
                <a16:creationId xmlns:a16="http://schemas.microsoft.com/office/drawing/2014/main" id="{E8C1DE9D-D1BB-43C4-BC15-12F28BC1F5B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BAC1DEF-9F9C-446D-8065-A615896E98F0}" type="slidenum">
              <a:rPr lang="zh-CN" altLang="en-US"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5091">
                                            <p:txEl>
                                              <p:pRg st="0" end="0"/>
                                            </p:txEl>
                                          </p:spTgt>
                                        </p:tgtEl>
                                        <p:attrNameLst>
                                          <p:attrName>style.visibility</p:attrName>
                                        </p:attrNameLst>
                                      </p:cBhvr>
                                      <p:to>
                                        <p:strVal val="visible"/>
                                      </p:to>
                                    </p:set>
                                    <p:animEffect transition="in" filter="box(out)">
                                      <p:cBhvr>
                                        <p:cTn id="7" dur="500"/>
                                        <p:tgtEl>
                                          <p:spTgt spid="985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5091">
                                            <p:txEl>
                                              <p:pRg st="1" end="1"/>
                                            </p:txEl>
                                          </p:spTgt>
                                        </p:tgtEl>
                                        <p:attrNameLst>
                                          <p:attrName>style.visibility</p:attrName>
                                        </p:attrNameLst>
                                      </p:cBhvr>
                                      <p:to>
                                        <p:strVal val="visible"/>
                                      </p:to>
                                    </p:set>
                                    <p:animEffect transition="in" filter="box(out)">
                                      <p:cBhvr>
                                        <p:cTn id="12" dur="500"/>
                                        <p:tgtEl>
                                          <p:spTgt spid="9850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85091">
                                            <p:txEl>
                                              <p:pRg st="2" end="2"/>
                                            </p:txEl>
                                          </p:spTgt>
                                        </p:tgtEl>
                                        <p:attrNameLst>
                                          <p:attrName>style.visibility</p:attrName>
                                        </p:attrNameLst>
                                      </p:cBhvr>
                                      <p:to>
                                        <p:strVal val="visible"/>
                                      </p:to>
                                    </p:set>
                                    <p:animEffect transition="in" filter="box(out)">
                                      <p:cBhvr>
                                        <p:cTn id="17" dur="500"/>
                                        <p:tgtEl>
                                          <p:spTgt spid="98509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1"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CB2F8B-6FD4-4936-AE32-58C13005B13C}"/>
              </a:ext>
            </a:extLst>
          </p:cNvPr>
          <p:cNvSpPr>
            <a:spLocks noGrp="1"/>
          </p:cNvSpPr>
          <p:nvPr>
            <p:ph type="dt" sz="quarter" idx="10"/>
          </p:nvPr>
        </p:nvSpPr>
        <p:spPr>
          <a:xfrm>
            <a:off x="457200" y="6245225"/>
            <a:ext cx="2133600" cy="476250"/>
          </a:xfrm>
          <a:ln>
            <a:miter lim="800000"/>
            <a:headEnd/>
            <a:tailEnd/>
          </a:ln>
        </p:spPr>
        <p:txBody>
          <a:bodyPr anchor="t"/>
          <a:lstStyle/>
          <a:p>
            <a:pPr>
              <a:defRPr/>
            </a:pPr>
            <a:fld id="{E510EDBF-6F41-44A8-85FE-6B1BF9A871A5}" type="datetime1">
              <a:rPr lang="zh-CN" altLang="en-US">
                <a:latin typeface="+mn-lt"/>
              </a:rPr>
              <a:pPr>
                <a:defRPr/>
              </a:pPr>
              <a:t>2020/12/14</a:t>
            </a:fld>
            <a:endParaRPr lang="en-US" altLang="zh-CN">
              <a:latin typeface="+mn-lt"/>
            </a:endParaRPr>
          </a:p>
        </p:txBody>
      </p:sp>
      <p:sp>
        <p:nvSpPr>
          <p:cNvPr id="18435" name="Rectangle 2">
            <a:extLst>
              <a:ext uri="{FF2B5EF4-FFF2-40B4-BE49-F238E27FC236}">
                <a16:creationId xmlns:a16="http://schemas.microsoft.com/office/drawing/2014/main" id="{4AD539E7-0E56-4AFF-8B65-67281818BE1C}"/>
              </a:ext>
            </a:extLst>
          </p:cNvPr>
          <p:cNvSpPr>
            <a:spLocks noGrp="1" noChangeArrowheads="1"/>
          </p:cNvSpPr>
          <p:nvPr>
            <p:ph type="title" idx="4294967295"/>
          </p:nvPr>
        </p:nvSpPr>
        <p:spPr>
          <a:xfrm>
            <a:off x="1258888" y="563563"/>
            <a:ext cx="4249737" cy="561975"/>
          </a:xfrm>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987139" name="Rectangle 3">
            <a:extLst>
              <a:ext uri="{FF2B5EF4-FFF2-40B4-BE49-F238E27FC236}">
                <a16:creationId xmlns:a16="http://schemas.microsoft.com/office/drawing/2014/main" id="{8EAEF59D-0162-4A20-965A-400754D7DB26}"/>
              </a:ext>
            </a:extLst>
          </p:cNvPr>
          <p:cNvSpPr>
            <a:spLocks noGrp="1" noChangeArrowheads="1"/>
          </p:cNvSpPr>
          <p:nvPr>
            <p:ph type="body" idx="4294967295"/>
          </p:nvPr>
        </p:nvSpPr>
        <p:spPr>
          <a:xfrm>
            <a:off x="381000" y="1557338"/>
            <a:ext cx="8512175" cy="4895850"/>
          </a:xfrm>
        </p:spPr>
        <p:txBody>
          <a:bodyPr/>
          <a:lstStyle/>
          <a:p>
            <a:pPr eaLnBrk="1" hangingPunct="1"/>
            <a:r>
              <a:rPr lang="zh-CN" altLang="en-US">
                <a:latin typeface="Times New Roman" panose="02020603050405020304" pitchFamily="18" charset="0"/>
              </a:rPr>
              <a:t>定义</a:t>
            </a:r>
            <a:r>
              <a:rPr lang="en-US" altLang="zh-CN">
                <a:latin typeface="Times New Roman" panose="02020603050405020304" pitchFamily="18" charset="0"/>
              </a:rPr>
              <a:t>2.1</a:t>
            </a:r>
            <a:r>
              <a:rPr lang="en-US" altLang="zh-CN">
                <a:solidFill>
                  <a:schemeClr val="hlink"/>
                </a:solidFill>
                <a:latin typeface="Times New Roman" panose="02020603050405020304" pitchFamily="18" charset="0"/>
              </a:rPr>
              <a:t> </a:t>
            </a:r>
            <a:r>
              <a:rPr lang="zh-CN" altLang="en-US">
                <a:solidFill>
                  <a:srgbClr val="FF0000"/>
                </a:solidFill>
                <a:latin typeface="Times New Roman" panose="02020603050405020304" pitchFamily="18" charset="0"/>
              </a:rPr>
              <a:t>字母表</a:t>
            </a:r>
            <a:r>
              <a:rPr lang="zh-CN" altLang="en-US">
                <a:latin typeface="Times New Roman" panose="02020603050405020304" pitchFamily="18" charset="0"/>
              </a:rPr>
              <a:t>（</a:t>
            </a:r>
            <a:r>
              <a:rPr lang="en-US" altLang="zh-CN">
                <a:latin typeface="Times New Roman" panose="02020603050405020304" pitchFamily="18" charset="0"/>
              </a:rPr>
              <a:t>Alphabet</a:t>
            </a:r>
            <a:r>
              <a:rPr lang="zh-CN" altLang="en-US">
                <a:latin typeface="Times New Roman" panose="02020603050405020304" pitchFamily="18" charset="0"/>
              </a:rPr>
              <a:t>）∑是一个非空有穷集合，字母表中的元素称为该字母表的一个字母（</a:t>
            </a:r>
            <a:r>
              <a:rPr lang="en-US" altLang="zh-CN">
                <a:latin typeface="Times New Roman" panose="02020603050405020304" pitchFamily="18" charset="0"/>
              </a:rPr>
              <a:t>Letter</a:t>
            </a:r>
            <a:r>
              <a:rPr lang="zh-CN" altLang="en-US">
                <a:latin typeface="Times New Roman" panose="02020603050405020304" pitchFamily="18" charset="0"/>
              </a:rPr>
              <a:t>），也叫字符（</a:t>
            </a:r>
            <a:r>
              <a:rPr lang="en-US" altLang="zh-CN">
                <a:latin typeface="Times New Roman" panose="02020603050405020304" pitchFamily="18" charset="0"/>
              </a:rPr>
              <a:t>Character</a:t>
            </a:r>
            <a:r>
              <a:rPr lang="zh-CN" altLang="en-US">
                <a:latin typeface="Times New Roman" panose="02020603050405020304" pitchFamily="18" charset="0"/>
              </a:rPr>
              <a:t>）</a:t>
            </a:r>
          </a:p>
          <a:p>
            <a:pPr algn="just" eaLnBrk="1" hangingPunct="1"/>
            <a:r>
              <a:rPr lang="zh-CN" altLang="en-US">
                <a:latin typeface="Times New Roman" panose="02020603050405020304" pitchFamily="18" charset="0"/>
              </a:rPr>
              <a:t>例  以下是不同的字母表：</a:t>
            </a:r>
            <a:endParaRPr lang="en-US" altLang="zh-CN">
              <a:latin typeface="Times New Roman" panose="02020603050405020304" pitchFamily="18" charset="0"/>
            </a:endParaRPr>
          </a:p>
          <a:p>
            <a:pPr lvl="1" algn="just" eaLnBrk="1" hangingPunct="1"/>
            <a:r>
              <a:rPr lang="en-US" altLang="zh-CN" sz="3200">
                <a:latin typeface="Times New Roman" panose="02020603050405020304" pitchFamily="18" charset="0"/>
              </a:rPr>
              <a:t>{</a:t>
            </a:r>
            <a:r>
              <a:rPr lang="en-US" altLang="zh-CN" sz="3200" i="1">
                <a:latin typeface="Times New Roman" panose="02020603050405020304" pitchFamily="18" charset="0"/>
              </a:rPr>
              <a:t>a</a:t>
            </a:r>
            <a:r>
              <a:rPr lang="zh-CN" altLang="en-US" sz="3200">
                <a:latin typeface="Times New Roman" panose="02020603050405020304" pitchFamily="18" charset="0"/>
              </a:rPr>
              <a:t>，</a:t>
            </a:r>
            <a:r>
              <a:rPr lang="en-US" altLang="zh-CN" sz="3200" i="1">
                <a:latin typeface="Times New Roman" panose="02020603050405020304" pitchFamily="18" charset="0"/>
              </a:rPr>
              <a:t>b</a:t>
            </a:r>
            <a:r>
              <a:rPr lang="zh-CN" altLang="en-US" sz="3200">
                <a:latin typeface="Times New Roman" panose="02020603050405020304" pitchFamily="18" charset="0"/>
              </a:rPr>
              <a:t>，</a:t>
            </a:r>
            <a:r>
              <a:rPr lang="en-US" altLang="zh-CN" sz="3200" i="1">
                <a:latin typeface="Times New Roman" panose="02020603050405020304" pitchFamily="18" charset="0"/>
              </a:rPr>
              <a:t>c</a:t>
            </a:r>
            <a:r>
              <a:rPr lang="zh-CN" altLang="en-US" sz="3200">
                <a:latin typeface="Times New Roman" panose="02020603050405020304" pitchFamily="18" charset="0"/>
              </a:rPr>
              <a:t>，</a:t>
            </a:r>
            <a:r>
              <a:rPr lang="en-US" altLang="zh-CN" sz="3200" i="1">
                <a:latin typeface="Times New Roman" panose="02020603050405020304" pitchFamily="18" charset="0"/>
              </a:rPr>
              <a:t>d</a:t>
            </a:r>
            <a:r>
              <a:rPr lang="en-US" altLang="zh-CN" sz="3200">
                <a:latin typeface="Times New Roman" panose="02020603050405020304" pitchFamily="18" charset="0"/>
              </a:rPr>
              <a:t>}</a:t>
            </a:r>
          </a:p>
          <a:p>
            <a:pPr lvl="1" algn="just" eaLnBrk="1" hangingPunct="1"/>
            <a:r>
              <a:rPr lang="en-US" altLang="zh-CN" sz="3200">
                <a:latin typeface="Times New Roman" panose="02020603050405020304" pitchFamily="18" charset="0"/>
              </a:rPr>
              <a:t>{</a:t>
            </a:r>
            <a:r>
              <a:rPr lang="en-US" altLang="zh-CN" sz="3200" i="1">
                <a:latin typeface="Times New Roman" panose="02020603050405020304" pitchFamily="18" charset="0"/>
              </a:rPr>
              <a:t>a</a:t>
            </a:r>
            <a:r>
              <a:rPr lang="zh-CN" altLang="en-US" sz="3200">
                <a:latin typeface="Times New Roman" panose="02020603050405020304" pitchFamily="18" charset="0"/>
              </a:rPr>
              <a:t>，</a:t>
            </a:r>
            <a:r>
              <a:rPr lang="en-US" altLang="zh-CN" sz="3200" i="1">
                <a:latin typeface="Times New Roman" panose="02020603050405020304" pitchFamily="18" charset="0"/>
              </a:rPr>
              <a:t>b</a:t>
            </a:r>
            <a:r>
              <a:rPr lang="zh-CN" altLang="en-US" sz="3200">
                <a:latin typeface="Times New Roman" panose="02020603050405020304" pitchFamily="18" charset="0"/>
              </a:rPr>
              <a:t>，</a:t>
            </a:r>
            <a:r>
              <a:rPr lang="en-US" altLang="zh-CN" sz="3200" i="1">
                <a:latin typeface="Times New Roman" panose="02020603050405020304" pitchFamily="18" charset="0"/>
              </a:rPr>
              <a:t>c</a:t>
            </a:r>
            <a:r>
              <a:rPr lang="zh-CN" altLang="en-US" sz="3200">
                <a:latin typeface="Times New Roman" panose="02020603050405020304" pitchFamily="18" charset="0"/>
              </a:rPr>
              <a:t>，</a:t>
            </a:r>
            <a:r>
              <a:rPr lang="en-US" altLang="zh-CN" sz="3200">
                <a:latin typeface="Times New Roman" panose="02020603050405020304" pitchFamily="18" charset="0"/>
              </a:rPr>
              <a:t>……</a:t>
            </a:r>
            <a:r>
              <a:rPr lang="zh-CN" altLang="en-US" sz="3200">
                <a:latin typeface="Times New Roman" panose="02020603050405020304" pitchFamily="18" charset="0"/>
              </a:rPr>
              <a:t>，</a:t>
            </a:r>
            <a:r>
              <a:rPr lang="en-US" altLang="zh-CN" sz="3200" i="1">
                <a:latin typeface="Times New Roman" panose="02020603050405020304" pitchFamily="18" charset="0"/>
              </a:rPr>
              <a:t>z</a:t>
            </a:r>
            <a:r>
              <a:rPr lang="en-US" altLang="zh-CN" sz="3200">
                <a:latin typeface="Times New Roman" panose="02020603050405020304" pitchFamily="18" charset="0"/>
              </a:rPr>
              <a:t>}</a:t>
            </a:r>
          </a:p>
          <a:p>
            <a:pPr lvl="1" algn="just" eaLnBrk="1" hangingPunct="1"/>
            <a:r>
              <a:rPr lang="en-US" altLang="zh-CN" sz="3200">
                <a:latin typeface="Times New Roman" panose="02020603050405020304" pitchFamily="18" charset="0"/>
              </a:rPr>
              <a:t>{0</a:t>
            </a:r>
            <a:r>
              <a:rPr lang="zh-CN" altLang="en-US" sz="3200">
                <a:latin typeface="Times New Roman" panose="02020603050405020304" pitchFamily="18" charset="0"/>
              </a:rPr>
              <a:t>，</a:t>
            </a:r>
            <a:r>
              <a:rPr lang="en-US" altLang="zh-CN" sz="3200">
                <a:latin typeface="Times New Roman" panose="02020603050405020304" pitchFamily="18" charset="0"/>
              </a:rPr>
              <a:t>1}</a:t>
            </a:r>
          </a:p>
          <a:p>
            <a:pPr lvl="1" algn="just" eaLnBrk="1" hangingPunct="1"/>
            <a:r>
              <a:rPr lang="en-US" altLang="zh-CN" sz="3200">
                <a:latin typeface="Times New Roman" panose="02020603050405020304" pitchFamily="18" charset="0"/>
              </a:rPr>
              <a:t>ASCII</a:t>
            </a:r>
            <a:r>
              <a:rPr lang="zh-CN" altLang="en-US" sz="3200">
                <a:latin typeface="Times New Roman" panose="02020603050405020304" pitchFamily="18" charset="0"/>
              </a:rPr>
              <a:t>字母表</a:t>
            </a:r>
          </a:p>
        </p:txBody>
      </p:sp>
      <p:sp>
        <p:nvSpPr>
          <p:cNvPr id="2" name="圆角矩形标注 1">
            <a:extLst>
              <a:ext uri="{FF2B5EF4-FFF2-40B4-BE49-F238E27FC236}">
                <a16:creationId xmlns:a16="http://schemas.microsoft.com/office/drawing/2014/main" id="{01D1F781-3768-4106-BA94-0D92330A12CE}"/>
              </a:ext>
            </a:extLst>
          </p:cNvPr>
          <p:cNvSpPr>
            <a:spLocks noChangeArrowheads="1"/>
          </p:cNvSpPr>
          <p:nvPr/>
        </p:nvSpPr>
        <p:spPr bwMode="auto">
          <a:xfrm>
            <a:off x="5003800" y="3644900"/>
            <a:ext cx="3529013" cy="1871663"/>
          </a:xfrm>
          <a:prstGeom prst="wedgeRoundRectCallout">
            <a:avLst>
              <a:gd name="adj1" fmla="val -33088"/>
              <a:gd name="adj2" fmla="val -6448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字符具有如下特点：</a:t>
            </a:r>
            <a:endParaRPr lang="en-US" altLang="zh-CN" sz="2600">
              <a:solidFill>
                <a:srgbClr val="FF0000"/>
              </a:solidFill>
              <a:ea typeface="宋体" panose="02010600030101010101" pitchFamily="2" charset="-122"/>
            </a:endParaRPr>
          </a:p>
          <a:p>
            <a:pPr eaLnBrk="1" hangingPunct="1">
              <a:spcBef>
                <a:spcPct val="0"/>
              </a:spcBef>
              <a:buClrTx/>
              <a:buSzTx/>
              <a:buFontTx/>
              <a:buNone/>
            </a:pPr>
            <a:r>
              <a:rPr lang="zh-CN" altLang="en-US" sz="2600">
                <a:solidFill>
                  <a:srgbClr val="FF0000"/>
                </a:solidFill>
                <a:ea typeface="宋体" panose="02010600030101010101" pitchFamily="2" charset="-122"/>
              </a:rPr>
              <a:t>整体性：不可划分</a:t>
            </a:r>
            <a:endParaRPr lang="en-US" altLang="zh-CN" sz="2600">
              <a:solidFill>
                <a:srgbClr val="FF0000"/>
              </a:solidFill>
              <a:ea typeface="宋体" panose="02010600030101010101" pitchFamily="2" charset="-122"/>
            </a:endParaRPr>
          </a:p>
          <a:p>
            <a:pPr eaLnBrk="1" hangingPunct="1">
              <a:spcBef>
                <a:spcPct val="0"/>
              </a:spcBef>
              <a:buClrTx/>
              <a:buSzTx/>
              <a:buFontTx/>
              <a:buNone/>
            </a:pPr>
            <a:r>
              <a:rPr lang="zh-CN" altLang="en-US" sz="2600">
                <a:solidFill>
                  <a:srgbClr val="FF0000"/>
                </a:solidFill>
                <a:ea typeface="宋体" panose="02010600030101010101" pitchFamily="2" charset="-122"/>
              </a:rPr>
              <a:t>可辨认性：可区分，两两不同，明确区分</a:t>
            </a:r>
            <a:endParaRPr lang="en-US" altLang="zh-CN" sz="2600">
              <a:solidFill>
                <a:srgbClr val="FF0000"/>
              </a:solidFill>
              <a:ea typeface="宋体" panose="02010600030101010101" pitchFamily="2" charset="-122"/>
            </a:endParaRPr>
          </a:p>
        </p:txBody>
      </p:sp>
      <p:sp>
        <p:nvSpPr>
          <p:cNvPr id="18438" name="灯片编号占位符 2">
            <a:extLst>
              <a:ext uri="{FF2B5EF4-FFF2-40B4-BE49-F238E27FC236}">
                <a16:creationId xmlns:a16="http://schemas.microsoft.com/office/drawing/2014/main" id="{85CC793D-2BC0-425C-BA07-1AB01EE9BD8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955F813-2738-45C6-A88D-B44C1CD21546}" type="slidenum">
              <a:rPr lang="zh-CN" altLang="en-US" sz="1400" b="0">
                <a:ea typeface="宋体" panose="02010600030101010101" pitchFamily="2" charset="-122"/>
              </a:rPr>
              <a:pPr>
                <a:spcBef>
                  <a:spcPct val="0"/>
                </a:spcBef>
                <a:buClrTx/>
                <a:buSzTx/>
                <a:buFontTx/>
                <a:buNone/>
              </a:pPr>
              <a:t>15</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987139">
                                            <p:txEl>
                                              <p:pRg st="1" end="1"/>
                                            </p:txEl>
                                          </p:spTgt>
                                        </p:tgtEl>
                                        <p:attrNameLst>
                                          <p:attrName>style.visibility</p:attrName>
                                        </p:attrNameLst>
                                      </p:cBhvr>
                                      <p:to>
                                        <p:strVal val="visible"/>
                                      </p:to>
                                    </p:set>
                                    <p:anim calcmode="lin" valueType="num">
                                      <p:cBhvr additive="base">
                                        <p:cTn id="15" dur="500" fill="hold"/>
                                        <p:tgtEl>
                                          <p:spTgt spid="98713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7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987139">
                                            <p:txEl>
                                              <p:pRg st="2" end="2"/>
                                            </p:txEl>
                                          </p:spTgt>
                                        </p:tgtEl>
                                        <p:attrNameLst>
                                          <p:attrName>style.visibility</p:attrName>
                                        </p:attrNameLst>
                                      </p:cBhvr>
                                      <p:to>
                                        <p:strVal val="visible"/>
                                      </p:to>
                                    </p:set>
                                    <p:anim calcmode="lin" valueType="num">
                                      <p:cBhvr additive="base">
                                        <p:cTn id="21" dur="500" fill="hold"/>
                                        <p:tgtEl>
                                          <p:spTgt spid="98713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87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987139">
                                            <p:txEl>
                                              <p:pRg st="3" end="3"/>
                                            </p:txEl>
                                          </p:spTgt>
                                        </p:tgtEl>
                                        <p:attrNameLst>
                                          <p:attrName>style.visibility</p:attrName>
                                        </p:attrNameLst>
                                      </p:cBhvr>
                                      <p:to>
                                        <p:strVal val="visible"/>
                                      </p:to>
                                    </p:set>
                                    <p:anim calcmode="lin" valueType="num">
                                      <p:cBhvr additive="base">
                                        <p:cTn id="27" dur="500" fill="hold"/>
                                        <p:tgtEl>
                                          <p:spTgt spid="98713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87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987139">
                                            <p:txEl>
                                              <p:pRg st="4" end="4"/>
                                            </p:txEl>
                                          </p:spTgt>
                                        </p:tgtEl>
                                        <p:attrNameLst>
                                          <p:attrName>style.visibility</p:attrName>
                                        </p:attrNameLst>
                                      </p:cBhvr>
                                      <p:to>
                                        <p:strVal val="visible"/>
                                      </p:to>
                                    </p:set>
                                    <p:anim calcmode="lin" valueType="num">
                                      <p:cBhvr additive="base">
                                        <p:cTn id="33" dur="500" fill="hold"/>
                                        <p:tgtEl>
                                          <p:spTgt spid="98713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87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987139">
                                            <p:txEl>
                                              <p:pRg st="5" end="5"/>
                                            </p:txEl>
                                          </p:spTgt>
                                        </p:tgtEl>
                                        <p:attrNameLst>
                                          <p:attrName>style.visibility</p:attrName>
                                        </p:attrNameLst>
                                      </p:cBhvr>
                                      <p:to>
                                        <p:strVal val="visible"/>
                                      </p:to>
                                    </p:set>
                                    <p:anim calcmode="lin" valueType="num">
                                      <p:cBhvr additive="base">
                                        <p:cTn id="39" dur="500" fill="hold"/>
                                        <p:tgtEl>
                                          <p:spTgt spid="987139">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871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738D278-B4CA-40A0-925D-6CBD097633AB}"/>
              </a:ext>
            </a:extLst>
          </p:cNvPr>
          <p:cNvSpPr>
            <a:spLocks noGrp="1"/>
          </p:cNvSpPr>
          <p:nvPr>
            <p:ph type="dt" sz="quarter" idx="10"/>
          </p:nvPr>
        </p:nvSpPr>
        <p:spPr>
          <a:xfrm>
            <a:off x="457200" y="6245225"/>
            <a:ext cx="2133600" cy="476250"/>
          </a:xfrm>
          <a:ln>
            <a:miter lim="800000"/>
            <a:headEnd/>
            <a:tailEnd/>
          </a:ln>
        </p:spPr>
        <p:txBody>
          <a:bodyPr anchor="t"/>
          <a:lstStyle/>
          <a:p>
            <a:pPr>
              <a:defRPr/>
            </a:pPr>
            <a:fld id="{83944A8A-2628-4FCE-B782-CF315387CE2D}" type="datetime1">
              <a:rPr lang="zh-CN" altLang="en-US">
                <a:latin typeface="+mn-lt"/>
              </a:rPr>
              <a:pPr>
                <a:defRPr/>
              </a:pPr>
              <a:t>2020/12/14</a:t>
            </a:fld>
            <a:endParaRPr lang="en-US" altLang="zh-CN">
              <a:latin typeface="+mn-lt"/>
            </a:endParaRPr>
          </a:p>
        </p:txBody>
      </p:sp>
      <p:sp>
        <p:nvSpPr>
          <p:cNvPr id="988163" name="Rectangle 3">
            <a:extLst>
              <a:ext uri="{FF2B5EF4-FFF2-40B4-BE49-F238E27FC236}">
                <a16:creationId xmlns:a16="http://schemas.microsoft.com/office/drawing/2014/main" id="{BAF5116A-344B-4FBF-B02A-F3422420CE02}"/>
              </a:ext>
            </a:extLst>
          </p:cNvPr>
          <p:cNvSpPr>
            <a:spLocks noGrp="1" noChangeArrowheads="1"/>
          </p:cNvSpPr>
          <p:nvPr>
            <p:ph type="body" idx="4294967295"/>
          </p:nvPr>
        </p:nvSpPr>
        <p:spPr>
          <a:xfrm>
            <a:off x="277813" y="1557338"/>
            <a:ext cx="8686800" cy="4876800"/>
          </a:xfrm>
        </p:spPr>
        <p:txBody>
          <a:bodyPr/>
          <a:lstStyle/>
          <a:p>
            <a:pPr algn="just" eaLnBrk="1" hangingPunct="1">
              <a:spcBef>
                <a:spcPct val="50000"/>
              </a:spcBef>
            </a:pPr>
            <a:r>
              <a:rPr lang="zh-CN" altLang="en-US" sz="2800">
                <a:latin typeface="Times New Roman" panose="02020603050405020304" pitchFamily="18" charset="0"/>
              </a:rPr>
              <a:t>定义</a:t>
            </a:r>
            <a:r>
              <a:rPr lang="en-US" altLang="zh-CN" sz="2800">
                <a:latin typeface="Times New Roman" panose="02020603050405020304" pitchFamily="18" charset="0"/>
              </a:rPr>
              <a:t>2.2 </a:t>
            </a:r>
            <a:r>
              <a:rPr lang="zh-CN" altLang="en-US" sz="2800">
                <a:latin typeface="Times New Roman" panose="02020603050405020304" pitchFamily="18" charset="0"/>
              </a:rPr>
              <a:t>设∑</a:t>
            </a:r>
            <a:r>
              <a:rPr lang="en-US" altLang="zh-CN" sz="2800" baseline="-30000">
                <a:latin typeface="Times New Roman" panose="02020603050405020304" pitchFamily="18" charset="0"/>
              </a:rPr>
              <a:t>1</a:t>
            </a:r>
            <a:r>
              <a:rPr lang="zh-CN" altLang="en-US" sz="2800">
                <a:latin typeface="Times New Roman" panose="02020603050405020304" pitchFamily="18" charset="0"/>
              </a:rPr>
              <a:t>、∑</a:t>
            </a:r>
            <a:r>
              <a:rPr lang="en-US" altLang="zh-CN" sz="2800" baseline="-30000">
                <a:latin typeface="Times New Roman" panose="02020603050405020304" pitchFamily="18" charset="0"/>
              </a:rPr>
              <a:t>2</a:t>
            </a:r>
            <a:r>
              <a:rPr lang="zh-CN" altLang="en-US" sz="2800">
                <a:latin typeface="Times New Roman" panose="02020603050405020304" pitchFamily="18" charset="0"/>
              </a:rPr>
              <a:t>是两个字母表，∑</a:t>
            </a:r>
            <a:r>
              <a:rPr lang="en-US" altLang="zh-CN" sz="2800" baseline="-30000">
                <a:latin typeface="Times New Roman" panose="02020603050405020304" pitchFamily="18" charset="0"/>
              </a:rPr>
              <a:t>1</a:t>
            </a:r>
            <a:r>
              <a:rPr lang="zh-CN" altLang="en-US" sz="2800">
                <a:latin typeface="Times New Roman" panose="02020603050405020304" pitchFamily="18" charset="0"/>
              </a:rPr>
              <a:t>与∑</a:t>
            </a:r>
            <a:r>
              <a:rPr lang="en-US" altLang="zh-CN" sz="2800" baseline="-30000">
                <a:latin typeface="Times New Roman" panose="02020603050405020304" pitchFamily="18" charset="0"/>
              </a:rPr>
              <a:t>2</a:t>
            </a:r>
            <a:r>
              <a:rPr lang="en-US" altLang="zh-CN" sz="2800">
                <a:latin typeface="Times New Roman" panose="02020603050405020304" pitchFamily="18" charset="0"/>
              </a:rPr>
              <a:t> </a:t>
            </a:r>
            <a:r>
              <a:rPr lang="zh-CN" altLang="en-US" sz="2800">
                <a:latin typeface="Times New Roman" panose="02020603050405020304" pitchFamily="18" charset="0"/>
              </a:rPr>
              <a:t>的</a:t>
            </a:r>
            <a:r>
              <a:rPr lang="zh-CN" altLang="en-US" sz="2800">
                <a:solidFill>
                  <a:srgbClr val="FF0000"/>
                </a:solidFill>
                <a:latin typeface="Times New Roman" panose="02020603050405020304" pitchFamily="18" charset="0"/>
              </a:rPr>
              <a:t>乘积</a:t>
            </a:r>
            <a:r>
              <a:rPr lang="en-US" altLang="zh-CN" sz="2800">
                <a:latin typeface="Times New Roman" panose="02020603050405020304" pitchFamily="18" charset="0"/>
              </a:rPr>
              <a:t>(Product)</a:t>
            </a:r>
            <a:r>
              <a:rPr lang="zh-CN" altLang="en-US" sz="2800">
                <a:latin typeface="Times New Roman" panose="02020603050405020304" pitchFamily="18" charset="0"/>
              </a:rPr>
              <a:t>定义为∑</a:t>
            </a:r>
            <a:r>
              <a:rPr lang="en-US" altLang="zh-CN" sz="2800" baseline="-30000">
                <a:latin typeface="Times New Roman" panose="02020603050405020304" pitchFamily="18" charset="0"/>
              </a:rPr>
              <a:t>1</a:t>
            </a:r>
            <a:r>
              <a:rPr lang="en-US" altLang="zh-CN" sz="2800">
                <a:latin typeface="Times New Roman" panose="02020603050405020304" pitchFamily="18" charset="0"/>
              </a:rPr>
              <a:t>∑</a:t>
            </a:r>
            <a:r>
              <a:rPr lang="en-US" altLang="zh-CN" sz="2800" baseline="-30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ab</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baseline="-30000">
                <a:latin typeface="Times New Roman" panose="02020603050405020304" pitchFamily="18" charset="0"/>
              </a:rPr>
              <a:t>1</a:t>
            </a:r>
            <a:r>
              <a:rPr lang="zh-CN" altLang="en-US" sz="2800">
                <a:latin typeface="Times New Roman" panose="02020603050405020304" pitchFamily="18" charset="0"/>
              </a:rPr>
              <a:t>，</a:t>
            </a:r>
            <a:r>
              <a:rPr lang="en-US" altLang="zh-CN" sz="2800" i="1">
                <a:latin typeface="Times New Roman" panose="02020603050405020304" pitchFamily="18" charset="0"/>
              </a:rPr>
              <a:t>b</a:t>
            </a:r>
            <a:r>
              <a:rPr lang="en-US" altLang="zh-CN" sz="2800">
                <a:latin typeface="Times New Roman" panose="02020603050405020304" pitchFamily="18" charset="0"/>
              </a:rPr>
              <a:t>∈∑</a:t>
            </a:r>
            <a:r>
              <a:rPr lang="en-US" altLang="zh-CN" sz="2800" baseline="-30000">
                <a:latin typeface="Times New Roman" panose="02020603050405020304" pitchFamily="18" charset="0"/>
              </a:rPr>
              <a:t>2</a:t>
            </a:r>
            <a:r>
              <a:rPr lang="en-US" altLang="zh-CN" sz="2800">
                <a:latin typeface="Times New Roman" panose="02020603050405020304" pitchFamily="18" charset="0"/>
              </a:rPr>
              <a:t>} </a:t>
            </a:r>
          </a:p>
          <a:p>
            <a:pPr algn="just" eaLnBrk="1" hangingPunct="1">
              <a:spcBef>
                <a:spcPct val="50000"/>
              </a:spcBef>
            </a:pPr>
            <a:r>
              <a:rPr lang="zh-CN" altLang="en-US" sz="2800">
                <a:latin typeface="Times New Roman" panose="02020603050405020304" pitchFamily="18" charset="0"/>
              </a:rPr>
              <a:t>例</a:t>
            </a:r>
            <a:r>
              <a:rPr lang="en-US" altLang="zh-CN" sz="2800">
                <a:latin typeface="Times New Roman" panose="02020603050405020304" pitchFamily="18" charset="0"/>
              </a:rPr>
              <a:t>:∑</a:t>
            </a:r>
            <a:r>
              <a:rPr lang="en-US" altLang="zh-CN" sz="2800" baseline="-30000">
                <a:latin typeface="Times New Roman" panose="02020603050405020304" pitchFamily="18" charset="0"/>
              </a:rPr>
              <a:t>1</a:t>
            </a:r>
            <a:r>
              <a:rPr lang="en-US" altLang="zh-CN" sz="2800">
                <a:latin typeface="Times New Roman" panose="02020603050405020304" pitchFamily="18" charset="0"/>
              </a:rPr>
              <a:t>={0,1}, ∑</a:t>
            </a:r>
            <a:r>
              <a:rPr lang="en-US" altLang="zh-CN" sz="2800" baseline="-30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b</a:t>
            </a:r>
            <a:r>
              <a:rPr lang="en-US" altLang="zh-CN" sz="2800">
                <a:latin typeface="Times New Roman" panose="02020603050405020304" pitchFamily="18" charset="0"/>
              </a:rPr>
              <a:t>}, ∑</a:t>
            </a:r>
            <a:r>
              <a:rPr lang="en-US" altLang="zh-CN" sz="2800" baseline="-30000">
                <a:latin typeface="Times New Roman" panose="02020603050405020304" pitchFamily="18" charset="0"/>
              </a:rPr>
              <a:t>1</a:t>
            </a:r>
            <a:r>
              <a:rPr lang="en-US" altLang="zh-CN" sz="2800">
                <a:latin typeface="Times New Roman" panose="02020603050405020304" pitchFamily="18" charset="0"/>
              </a:rPr>
              <a:t>∑</a:t>
            </a:r>
            <a:r>
              <a:rPr lang="en-US" altLang="zh-CN" sz="2800" baseline="-30000">
                <a:latin typeface="Times New Roman" panose="02020603050405020304" pitchFamily="18" charset="0"/>
              </a:rPr>
              <a:t>2</a:t>
            </a:r>
            <a:r>
              <a:rPr lang="en-US" altLang="zh-CN" sz="2800">
                <a:latin typeface="Times New Roman" panose="02020603050405020304" pitchFamily="18" charset="0"/>
              </a:rPr>
              <a:t> ={0</a:t>
            </a:r>
            <a:r>
              <a:rPr lang="en-US" altLang="zh-CN" sz="2800" i="1">
                <a:latin typeface="Times New Roman" panose="02020603050405020304" pitchFamily="18" charset="0"/>
              </a:rPr>
              <a:t>a</a:t>
            </a:r>
            <a:r>
              <a:rPr lang="en-US" altLang="zh-CN" sz="2800">
                <a:latin typeface="Times New Roman" panose="02020603050405020304" pitchFamily="18" charset="0"/>
              </a:rPr>
              <a:t>,0</a:t>
            </a:r>
            <a:r>
              <a:rPr lang="en-US" altLang="zh-CN" sz="2800" i="1">
                <a:latin typeface="Times New Roman" panose="02020603050405020304" pitchFamily="18" charset="0"/>
              </a:rPr>
              <a:t>b</a:t>
            </a:r>
            <a:r>
              <a:rPr lang="en-US" altLang="zh-CN" sz="2800">
                <a:latin typeface="Times New Roman" panose="02020603050405020304" pitchFamily="18" charset="0"/>
              </a:rPr>
              <a:t>,1</a:t>
            </a:r>
            <a:r>
              <a:rPr lang="en-US" altLang="zh-CN" sz="2800" i="1">
                <a:latin typeface="Times New Roman" panose="02020603050405020304" pitchFamily="18" charset="0"/>
              </a:rPr>
              <a:t>a</a:t>
            </a:r>
            <a:r>
              <a:rPr lang="en-US" altLang="zh-CN" sz="2800">
                <a:latin typeface="Times New Roman" panose="02020603050405020304" pitchFamily="18" charset="0"/>
              </a:rPr>
              <a:t>,1</a:t>
            </a:r>
            <a:r>
              <a:rPr lang="en-US" altLang="zh-CN" sz="2800" i="1">
                <a:latin typeface="Times New Roman" panose="02020603050405020304" pitchFamily="18" charset="0"/>
              </a:rPr>
              <a:t>b</a:t>
            </a:r>
            <a:r>
              <a:rPr lang="en-US" altLang="zh-CN" sz="2800">
                <a:latin typeface="Times New Roman" panose="02020603050405020304" pitchFamily="18" charset="0"/>
              </a:rPr>
              <a:t>}</a:t>
            </a:r>
          </a:p>
          <a:p>
            <a:pPr algn="just" eaLnBrk="1" hangingPunct="1">
              <a:spcBef>
                <a:spcPct val="50000"/>
              </a:spcBef>
            </a:pPr>
            <a:r>
              <a:rPr lang="zh-CN" altLang="en-US" sz="2800">
                <a:latin typeface="Times New Roman" panose="02020603050405020304" pitchFamily="18" charset="0"/>
              </a:rPr>
              <a:t>定义</a:t>
            </a:r>
            <a:r>
              <a:rPr lang="en-US" altLang="zh-CN" sz="2800">
                <a:latin typeface="Times New Roman" panose="02020603050405020304" pitchFamily="18" charset="0"/>
              </a:rPr>
              <a:t>2.3 </a:t>
            </a:r>
            <a:r>
              <a:rPr lang="zh-CN" altLang="en-US" sz="2800">
                <a:latin typeface="Times New Roman" panose="02020603050405020304" pitchFamily="18" charset="0"/>
              </a:rPr>
              <a:t>设∑是一个字母表，∑的</a:t>
            </a:r>
            <a:r>
              <a:rPr lang="en-US" altLang="zh-CN" sz="2800" i="1">
                <a:solidFill>
                  <a:srgbClr val="FF0000"/>
                </a:solidFill>
                <a:latin typeface="Times New Roman" panose="02020603050405020304" pitchFamily="18" charset="0"/>
              </a:rPr>
              <a:t>n</a:t>
            </a:r>
            <a:r>
              <a:rPr lang="zh-CN" altLang="en-US" sz="2800">
                <a:solidFill>
                  <a:srgbClr val="FF0000"/>
                </a:solidFill>
                <a:latin typeface="Times New Roman" panose="02020603050405020304" pitchFamily="18" charset="0"/>
              </a:rPr>
              <a:t>次幂</a:t>
            </a:r>
            <a:r>
              <a:rPr lang="en-US" altLang="zh-CN" sz="2800">
                <a:latin typeface="Times New Roman" panose="02020603050405020304" pitchFamily="18" charset="0"/>
              </a:rPr>
              <a:t>(Power)</a:t>
            </a:r>
            <a:r>
              <a:rPr lang="zh-CN" altLang="en-US" sz="2800">
                <a:latin typeface="Times New Roman" panose="02020603050405020304" pitchFamily="18" charset="0"/>
              </a:rPr>
              <a:t>递归地定义为：</a:t>
            </a:r>
          </a:p>
          <a:p>
            <a:pPr lvl="1" algn="just" eaLnBrk="1" hangingPunct="1">
              <a:spcBef>
                <a:spcPct val="50000"/>
              </a:spcBef>
            </a:pPr>
            <a:r>
              <a:rPr lang="zh-CN" altLang="en-US" sz="2400">
                <a:latin typeface="Times New Roman" panose="02020603050405020304" pitchFamily="18" charset="0"/>
              </a:rPr>
              <a:t>⑴ ∑</a:t>
            </a:r>
            <a:r>
              <a:rPr lang="en-US" altLang="zh-CN" sz="2400" baseline="30000">
                <a:latin typeface="Times New Roman" panose="02020603050405020304" pitchFamily="18" charset="0"/>
              </a:rPr>
              <a:t>0</a:t>
            </a:r>
            <a:r>
              <a:rPr lang="en-US" altLang="zh-CN" sz="2400">
                <a:latin typeface="Times New Roman" panose="02020603050405020304" pitchFamily="18" charset="0"/>
              </a:rPr>
              <a:t>={</a:t>
            </a:r>
            <a:r>
              <a:rPr lang="en-US" altLang="zh-CN" sz="2400" i="1">
                <a:latin typeface="Times New Roman" panose="02020603050405020304" pitchFamily="18" charset="0"/>
              </a:rPr>
              <a:t>ε</a:t>
            </a:r>
            <a:r>
              <a:rPr lang="en-US" altLang="zh-CN" sz="2400">
                <a:latin typeface="Times New Roman" panose="02020603050405020304" pitchFamily="18" charset="0"/>
              </a:rPr>
              <a:t>}</a:t>
            </a:r>
          </a:p>
          <a:p>
            <a:pPr lvl="1" algn="just" eaLnBrk="1" hangingPunct="1">
              <a:spcBef>
                <a:spcPct val="50000"/>
              </a:spcBef>
            </a:pPr>
            <a:r>
              <a:rPr lang="en-US" altLang="zh-CN" sz="2400">
                <a:latin typeface="Times New Roman" panose="02020603050405020304" pitchFamily="18" charset="0"/>
              </a:rPr>
              <a:t>⑵ ∑</a:t>
            </a:r>
            <a:r>
              <a:rPr lang="en-US" altLang="zh-CN" sz="2400" i="1" baseline="30000">
                <a:latin typeface="Times New Roman" panose="02020603050405020304" pitchFamily="18" charset="0"/>
              </a:rPr>
              <a:t>n</a:t>
            </a:r>
            <a:r>
              <a:rPr lang="en-US" altLang="zh-CN" sz="2400">
                <a:latin typeface="Times New Roman" panose="02020603050405020304" pitchFamily="18" charset="0"/>
              </a:rPr>
              <a:t>=∑</a:t>
            </a:r>
            <a:r>
              <a:rPr lang="en-US" altLang="zh-CN" sz="2400" i="1" baseline="30000">
                <a:latin typeface="Times New Roman" panose="02020603050405020304" pitchFamily="18" charset="0"/>
              </a:rPr>
              <a:t>n</a:t>
            </a:r>
            <a:r>
              <a:rPr lang="en-US" altLang="zh-CN" sz="2400" baseline="30000">
                <a:latin typeface="Times New Roman" panose="02020603050405020304" pitchFamily="18" charset="0"/>
              </a:rPr>
              <a:t>-1</a:t>
            </a:r>
            <a:r>
              <a:rPr lang="en-US" altLang="zh-CN" sz="2400">
                <a:latin typeface="Times New Roman" panose="02020603050405020304" pitchFamily="18" charset="0"/>
              </a:rPr>
              <a:t>∑    </a:t>
            </a:r>
            <a:r>
              <a:rPr lang="en-US" altLang="zh-CN" sz="2400" i="1">
                <a:latin typeface="Times New Roman" panose="02020603050405020304" pitchFamily="18" charset="0"/>
              </a:rPr>
              <a:t>n</a:t>
            </a:r>
            <a:r>
              <a:rPr lang="en-US" altLang="zh-CN" sz="2400">
                <a:latin typeface="Times New Roman" panose="02020603050405020304" pitchFamily="18" charset="0"/>
              </a:rPr>
              <a:t>≥1</a:t>
            </a:r>
          </a:p>
          <a:p>
            <a:pPr algn="just" eaLnBrk="1" hangingPunct="1">
              <a:spcBef>
                <a:spcPct val="50000"/>
              </a:spcBef>
            </a:pPr>
            <a:r>
              <a:rPr lang="zh-CN" altLang="en-US" sz="2800">
                <a:latin typeface="Times New Roman" panose="02020603050405020304" pitchFamily="18" charset="0"/>
              </a:rPr>
              <a:t>例： ∑</a:t>
            </a:r>
            <a:r>
              <a:rPr lang="en-US" altLang="zh-CN" sz="2800" baseline="-30000">
                <a:latin typeface="Times New Roman" panose="02020603050405020304" pitchFamily="18" charset="0"/>
              </a:rPr>
              <a:t>1</a:t>
            </a:r>
            <a:r>
              <a:rPr lang="en-US" altLang="zh-CN" sz="2800" baseline="30000">
                <a:latin typeface="Times New Roman" panose="02020603050405020304" pitchFamily="18" charset="0"/>
              </a:rPr>
              <a:t>3</a:t>
            </a:r>
            <a:r>
              <a:rPr lang="en-US" altLang="zh-CN" sz="2800">
                <a:latin typeface="Times New Roman" panose="02020603050405020304" pitchFamily="18" charset="0"/>
              </a:rPr>
              <a:t> ={000,001,010,011,100,101,110,111}</a:t>
            </a:r>
          </a:p>
        </p:txBody>
      </p:sp>
      <p:sp>
        <p:nvSpPr>
          <p:cNvPr id="19460" name="灯片编号占位符 1">
            <a:extLst>
              <a:ext uri="{FF2B5EF4-FFF2-40B4-BE49-F238E27FC236}">
                <a16:creationId xmlns:a16="http://schemas.microsoft.com/office/drawing/2014/main" id="{44503E69-8CFD-4AB5-8F19-32019918723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A55F63E2-4813-4B14-BD4A-46EA5AD95A0A}" type="slidenum">
              <a:rPr lang="zh-CN" altLang="en-US" sz="1400" b="0">
                <a:ea typeface="宋体" panose="02010600030101010101" pitchFamily="2" charset="-122"/>
              </a:rPr>
              <a:pPr>
                <a:spcBef>
                  <a:spcPct val="0"/>
                </a:spcBef>
                <a:buClrTx/>
                <a:buSzTx/>
                <a:buFontTx/>
                <a:buNone/>
              </a:pPr>
              <a:t>16</a:t>
            </a:fld>
            <a:endParaRPr lang="en-US" altLang="zh-CN" sz="1400" b="0">
              <a:ea typeface="宋体" panose="02010600030101010101" pitchFamily="2" charset="-122"/>
            </a:endParaRPr>
          </a:p>
        </p:txBody>
      </p:sp>
      <p:sp>
        <p:nvSpPr>
          <p:cNvPr id="7" name="Rectangle 2">
            <a:extLst>
              <a:ext uri="{FF2B5EF4-FFF2-40B4-BE49-F238E27FC236}">
                <a16:creationId xmlns:a16="http://schemas.microsoft.com/office/drawing/2014/main" id="{9B874EB8-20C1-42C8-9D84-C45C96E29602}"/>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animEffect transition="in" filter="box(in)">
                                      <p:cBhvr>
                                        <p:cTn id="7" dur="500"/>
                                        <p:tgtEl>
                                          <p:spTgt spid="988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8163">
                                            <p:txEl>
                                              <p:pRg st="1" end="1"/>
                                            </p:txEl>
                                          </p:spTgt>
                                        </p:tgtEl>
                                        <p:attrNameLst>
                                          <p:attrName>style.visibility</p:attrName>
                                        </p:attrNameLst>
                                      </p:cBhvr>
                                      <p:to>
                                        <p:strVal val="visible"/>
                                      </p:to>
                                    </p:set>
                                    <p:animEffect transition="in" filter="box(in)">
                                      <p:cBhvr>
                                        <p:cTn id="12" dur="500"/>
                                        <p:tgtEl>
                                          <p:spTgt spid="988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8163">
                                            <p:txEl>
                                              <p:pRg st="2" end="2"/>
                                            </p:txEl>
                                          </p:spTgt>
                                        </p:tgtEl>
                                        <p:attrNameLst>
                                          <p:attrName>style.visibility</p:attrName>
                                        </p:attrNameLst>
                                      </p:cBhvr>
                                      <p:to>
                                        <p:strVal val="visible"/>
                                      </p:to>
                                    </p:set>
                                    <p:animEffect transition="in" filter="box(in)">
                                      <p:cBhvr>
                                        <p:cTn id="17" dur="500"/>
                                        <p:tgtEl>
                                          <p:spTgt spid="988163">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988163">
                                            <p:txEl>
                                              <p:pRg st="3" end="3"/>
                                            </p:txEl>
                                          </p:spTgt>
                                        </p:tgtEl>
                                        <p:attrNameLst>
                                          <p:attrName>style.visibility</p:attrName>
                                        </p:attrNameLst>
                                      </p:cBhvr>
                                      <p:to>
                                        <p:strVal val="visible"/>
                                      </p:to>
                                    </p:set>
                                    <p:animEffect transition="in" filter="box(in)">
                                      <p:cBhvr>
                                        <p:cTn id="20" dur="500"/>
                                        <p:tgtEl>
                                          <p:spTgt spid="988163">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88163">
                                            <p:txEl>
                                              <p:pRg st="4" end="4"/>
                                            </p:txEl>
                                          </p:spTgt>
                                        </p:tgtEl>
                                        <p:attrNameLst>
                                          <p:attrName>style.visibility</p:attrName>
                                        </p:attrNameLst>
                                      </p:cBhvr>
                                      <p:to>
                                        <p:strVal val="visible"/>
                                      </p:to>
                                    </p:set>
                                    <p:animEffect transition="in" filter="box(in)">
                                      <p:cBhvr>
                                        <p:cTn id="23" dur="500"/>
                                        <p:tgtEl>
                                          <p:spTgt spid="98816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88163">
                                            <p:txEl>
                                              <p:pRg st="5" end="5"/>
                                            </p:txEl>
                                          </p:spTgt>
                                        </p:tgtEl>
                                        <p:attrNameLst>
                                          <p:attrName>style.visibility</p:attrName>
                                        </p:attrNameLst>
                                      </p:cBhvr>
                                      <p:to>
                                        <p:strVal val="visible"/>
                                      </p:to>
                                    </p:set>
                                    <p:animEffect transition="in" filter="box(in)">
                                      <p:cBhvr>
                                        <p:cTn id="28" dur="500"/>
                                        <p:tgtEl>
                                          <p:spTgt spid="988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2968846-77F0-4177-8A37-BE9348A14E0F}"/>
              </a:ext>
            </a:extLst>
          </p:cNvPr>
          <p:cNvSpPr>
            <a:spLocks noGrp="1"/>
          </p:cNvSpPr>
          <p:nvPr>
            <p:ph type="dt" sz="quarter" idx="10"/>
          </p:nvPr>
        </p:nvSpPr>
        <p:spPr>
          <a:xfrm>
            <a:off x="457200" y="6245225"/>
            <a:ext cx="2133600" cy="476250"/>
          </a:xfrm>
          <a:ln>
            <a:miter lim="800000"/>
            <a:headEnd/>
            <a:tailEnd/>
          </a:ln>
        </p:spPr>
        <p:txBody>
          <a:bodyPr anchor="t"/>
          <a:lstStyle/>
          <a:p>
            <a:pPr>
              <a:defRPr/>
            </a:pPr>
            <a:fld id="{43F85998-9091-42B5-A3BE-952D6D11BCEA}" type="datetime1">
              <a:rPr lang="zh-CN" altLang="en-US">
                <a:latin typeface="+mn-lt"/>
              </a:rPr>
              <a:pPr>
                <a:defRPr/>
              </a:pPr>
              <a:t>2020/12/14</a:t>
            </a:fld>
            <a:endParaRPr lang="en-US" altLang="zh-CN">
              <a:latin typeface="+mn-lt"/>
            </a:endParaRPr>
          </a:p>
        </p:txBody>
      </p:sp>
      <p:sp>
        <p:nvSpPr>
          <p:cNvPr id="989187" name="Rectangle 3">
            <a:extLst>
              <a:ext uri="{FF2B5EF4-FFF2-40B4-BE49-F238E27FC236}">
                <a16:creationId xmlns:a16="http://schemas.microsoft.com/office/drawing/2014/main" id="{86207CF1-286B-4C18-9FAC-336E9EC042E1}"/>
              </a:ext>
            </a:extLst>
          </p:cNvPr>
          <p:cNvSpPr>
            <a:spLocks noGrp="1" noChangeArrowheads="1"/>
          </p:cNvSpPr>
          <p:nvPr>
            <p:ph type="body" idx="4294967295"/>
          </p:nvPr>
        </p:nvSpPr>
        <p:spPr>
          <a:xfrm>
            <a:off x="609600" y="1557338"/>
            <a:ext cx="8153400" cy="4779962"/>
          </a:xfrm>
        </p:spPr>
        <p:txBody>
          <a:bodyPr/>
          <a:lstStyle/>
          <a:p>
            <a:pPr algn="just" eaLnBrk="1" hangingPunct="1">
              <a:spcBef>
                <a:spcPct val="80000"/>
              </a:spcBef>
            </a:pPr>
            <a:r>
              <a:rPr lang="zh-CN" altLang="en-US">
                <a:latin typeface="Times New Roman" panose="02020603050405020304" pitchFamily="18" charset="0"/>
              </a:rPr>
              <a:t>定义</a:t>
            </a:r>
            <a:r>
              <a:rPr lang="en-US" altLang="zh-CN">
                <a:latin typeface="Times New Roman" panose="02020603050405020304" pitchFamily="18" charset="0"/>
              </a:rPr>
              <a:t>2.4 </a:t>
            </a:r>
            <a:r>
              <a:rPr lang="zh-CN" altLang="en-US">
                <a:latin typeface="Times New Roman" panose="02020603050405020304" pitchFamily="18" charset="0"/>
              </a:rPr>
              <a:t>设∑是一个字母表，∑的</a:t>
            </a:r>
            <a:r>
              <a:rPr lang="zh-CN" altLang="en-US">
                <a:solidFill>
                  <a:srgbClr val="FF0000"/>
                </a:solidFill>
                <a:latin typeface="Times New Roman" panose="02020603050405020304" pitchFamily="18" charset="0"/>
              </a:rPr>
              <a:t>正闭包</a:t>
            </a:r>
            <a:r>
              <a:rPr lang="en-US" altLang="zh-CN">
                <a:latin typeface="Times New Roman" panose="02020603050405020304" pitchFamily="18" charset="0"/>
              </a:rPr>
              <a:t>(Positive Closure)</a:t>
            </a:r>
            <a:r>
              <a:rPr lang="zh-CN" altLang="en-US">
                <a:latin typeface="Times New Roman" panose="02020603050405020304" pitchFamily="18" charset="0"/>
              </a:rPr>
              <a:t>定义为：</a:t>
            </a:r>
          </a:p>
          <a:p>
            <a:pPr lvl="1" algn="just" eaLnBrk="1" hangingPunct="1">
              <a:spcBef>
                <a:spcPct val="80000"/>
              </a:spcBef>
            </a:pPr>
            <a:r>
              <a:rPr lang="zh-CN" altLang="en-US">
                <a:latin typeface="Times New Roman" panose="02020603050405020304" pitchFamily="18" charset="0"/>
              </a:rPr>
              <a:t>∑</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baseline="30000">
                <a:latin typeface="Times New Roman" panose="02020603050405020304" pitchFamily="18" charset="0"/>
              </a:rPr>
              <a:t>2</a:t>
            </a:r>
            <a:r>
              <a:rPr lang="en-US" altLang="zh-CN">
                <a:latin typeface="Times New Roman" panose="02020603050405020304" pitchFamily="18" charset="0"/>
              </a:rPr>
              <a:t>∪∑</a:t>
            </a:r>
            <a:r>
              <a:rPr lang="en-US" altLang="zh-CN" baseline="30000">
                <a:latin typeface="Times New Roman" panose="02020603050405020304" pitchFamily="18" charset="0"/>
              </a:rPr>
              <a:t>3</a:t>
            </a:r>
            <a:r>
              <a:rPr lang="en-US" altLang="zh-CN">
                <a:latin typeface="Times New Roman" panose="02020603050405020304" pitchFamily="18" charset="0"/>
              </a:rPr>
              <a:t>∪∑</a:t>
            </a:r>
            <a:r>
              <a:rPr lang="en-US" altLang="zh-CN" baseline="30000">
                <a:latin typeface="Times New Roman" panose="02020603050405020304" pitchFamily="18" charset="0"/>
              </a:rPr>
              <a:t>4</a:t>
            </a:r>
            <a:r>
              <a:rPr lang="en-US" altLang="zh-CN">
                <a:latin typeface="Times New Roman" panose="02020603050405020304" pitchFamily="18" charset="0"/>
              </a:rPr>
              <a:t>∪……</a:t>
            </a:r>
          </a:p>
          <a:p>
            <a:pPr algn="just" eaLnBrk="1" hangingPunct="1">
              <a:spcBef>
                <a:spcPct val="80000"/>
              </a:spcBef>
            </a:pPr>
            <a:r>
              <a:rPr lang="en-US" altLang="zh-CN">
                <a:latin typeface="Times New Roman" panose="02020603050405020304" pitchFamily="18" charset="0"/>
              </a:rPr>
              <a:t>∑</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克林闭包</a:t>
            </a:r>
            <a:r>
              <a:rPr lang="en-US" altLang="zh-CN">
                <a:latin typeface="Times New Roman" panose="02020603050405020304" pitchFamily="18" charset="0"/>
              </a:rPr>
              <a:t>(Kleene Closure)</a:t>
            </a:r>
            <a:r>
              <a:rPr lang="zh-CN" altLang="en-US">
                <a:latin typeface="Times New Roman" panose="02020603050405020304" pitchFamily="18" charset="0"/>
              </a:rPr>
              <a:t>为：</a:t>
            </a:r>
          </a:p>
          <a:p>
            <a:pPr lvl="1" algn="just" eaLnBrk="1" hangingPunct="1">
              <a:spcBef>
                <a:spcPct val="80000"/>
              </a:spcBef>
            </a:pPr>
            <a:r>
              <a:rPr lang="zh-CN" altLang="en-US">
                <a:latin typeface="Times New Roman" panose="02020603050405020304" pitchFamily="18" charset="0"/>
              </a:rPr>
              <a:t>∑</a:t>
            </a:r>
            <a:r>
              <a:rPr lang="zh-CN" altLang="en-US" baseline="30000">
                <a:latin typeface="Times New Roman" panose="02020603050405020304" pitchFamily="18" charset="0"/>
              </a:rPr>
              <a:t>*</a:t>
            </a:r>
            <a:r>
              <a:rPr lang="en-US" altLang="zh-CN">
                <a:latin typeface="Times New Roman" panose="02020603050405020304" pitchFamily="18" charset="0"/>
              </a:rPr>
              <a:t>=∑</a:t>
            </a:r>
            <a:r>
              <a:rPr lang="en-US" altLang="zh-CN" baseline="30000">
                <a:latin typeface="Times New Roman" panose="02020603050405020304" pitchFamily="18" charset="0"/>
              </a:rPr>
              <a:t>0</a:t>
            </a:r>
            <a:r>
              <a:rPr lang="en-US" altLang="zh-CN">
                <a:latin typeface="Times New Roman" panose="02020603050405020304" pitchFamily="18" charset="0"/>
              </a:rPr>
              <a:t>∪∑</a:t>
            </a:r>
            <a:r>
              <a:rPr lang="en-US" altLang="zh-CN" baseline="30000">
                <a:latin typeface="Times New Roman" panose="02020603050405020304" pitchFamily="18" charset="0"/>
              </a:rPr>
              <a:t>+</a:t>
            </a:r>
          </a:p>
          <a:p>
            <a:pPr lvl="1" algn="just" eaLnBrk="1" hangingPunct="1">
              <a:spcBef>
                <a:spcPct val="80000"/>
              </a:spcBef>
            </a:pPr>
            <a:r>
              <a:rPr lang="en-US" altLang="zh-CN">
                <a:latin typeface="Times New Roman" panose="02020603050405020304" pitchFamily="18" charset="0"/>
              </a:rPr>
              <a:t>   =∑</a:t>
            </a:r>
            <a:r>
              <a:rPr lang="en-US" altLang="zh-CN" baseline="30000">
                <a:latin typeface="Times New Roman" panose="02020603050405020304" pitchFamily="18" charset="0"/>
              </a:rPr>
              <a:t>0</a:t>
            </a:r>
            <a:r>
              <a:rPr lang="en-US" altLang="zh-CN">
                <a:latin typeface="Times New Roman" panose="02020603050405020304" pitchFamily="18" charset="0"/>
              </a:rPr>
              <a:t>∪∑∪∑</a:t>
            </a:r>
            <a:r>
              <a:rPr lang="en-US" altLang="zh-CN" baseline="30000">
                <a:latin typeface="Times New Roman" panose="02020603050405020304" pitchFamily="18" charset="0"/>
              </a:rPr>
              <a:t>2</a:t>
            </a:r>
            <a:r>
              <a:rPr lang="en-US" altLang="zh-CN">
                <a:latin typeface="Times New Roman" panose="02020603050405020304" pitchFamily="18" charset="0"/>
              </a:rPr>
              <a:t>∪∑</a:t>
            </a:r>
            <a:r>
              <a:rPr lang="en-US" altLang="zh-CN" baseline="30000">
                <a:latin typeface="Times New Roman" panose="02020603050405020304" pitchFamily="18" charset="0"/>
              </a:rPr>
              <a:t>3</a:t>
            </a:r>
            <a:r>
              <a:rPr lang="en-US" altLang="zh-CN">
                <a:latin typeface="Times New Roman" panose="02020603050405020304" pitchFamily="18" charset="0"/>
              </a:rPr>
              <a:t>∪…… </a:t>
            </a:r>
          </a:p>
        </p:txBody>
      </p:sp>
      <p:sp>
        <p:nvSpPr>
          <p:cNvPr id="2" name="圆角矩形标注 1">
            <a:extLst>
              <a:ext uri="{FF2B5EF4-FFF2-40B4-BE49-F238E27FC236}">
                <a16:creationId xmlns:a16="http://schemas.microsoft.com/office/drawing/2014/main" id="{7197252F-CC8B-4B05-BDC5-CA9A55F83662}"/>
              </a:ext>
            </a:extLst>
          </p:cNvPr>
          <p:cNvSpPr>
            <a:spLocks noChangeArrowheads="1"/>
          </p:cNvSpPr>
          <p:nvPr/>
        </p:nvSpPr>
        <p:spPr bwMode="auto">
          <a:xfrm>
            <a:off x="5148263" y="4437063"/>
            <a:ext cx="2016125" cy="1008062"/>
          </a:xfrm>
          <a:prstGeom prst="wedgeRoundRectCallout">
            <a:avLst>
              <a:gd name="adj1" fmla="val -28394"/>
              <a:gd name="adj2" fmla="val -5844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克林闭包也包括空串</a:t>
            </a:r>
          </a:p>
        </p:txBody>
      </p:sp>
      <p:sp>
        <p:nvSpPr>
          <p:cNvPr id="20485" name="灯片编号占位符 2">
            <a:extLst>
              <a:ext uri="{FF2B5EF4-FFF2-40B4-BE49-F238E27FC236}">
                <a16:creationId xmlns:a16="http://schemas.microsoft.com/office/drawing/2014/main" id="{61F9B66C-976F-4113-8E2D-BB958DB34CE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D6AFD11-9C89-4A01-8A87-ABC2745F82B9}" type="slidenum">
              <a:rPr lang="zh-CN" altLang="en-US" sz="1400" b="0">
                <a:ea typeface="宋体" panose="02010600030101010101" pitchFamily="2" charset="-122"/>
              </a:rPr>
              <a:pPr>
                <a:spcBef>
                  <a:spcPct val="0"/>
                </a:spcBef>
                <a:buClrTx/>
                <a:buSzTx/>
                <a:buFontTx/>
                <a:buNone/>
              </a:pPr>
              <a:t>17</a:t>
            </a:fld>
            <a:endParaRPr lang="en-US" altLang="zh-CN" sz="1400" b="0">
              <a:ea typeface="宋体" panose="02010600030101010101" pitchFamily="2" charset="-122"/>
            </a:endParaRPr>
          </a:p>
        </p:txBody>
      </p:sp>
      <p:sp>
        <p:nvSpPr>
          <p:cNvPr id="8" name="Rectangle 2">
            <a:extLst>
              <a:ext uri="{FF2B5EF4-FFF2-40B4-BE49-F238E27FC236}">
                <a16:creationId xmlns:a16="http://schemas.microsoft.com/office/drawing/2014/main" id="{DAD3AFEE-900E-400F-837B-E1A6380534A7}"/>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Effect transition="in" filter="checkerboard(across)">
                                      <p:cBhvr>
                                        <p:cTn id="7" dur="500"/>
                                        <p:tgtEl>
                                          <p:spTgt spid="98918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89187">
                                            <p:txEl>
                                              <p:pRg st="1" end="1"/>
                                            </p:txEl>
                                          </p:spTgt>
                                        </p:tgtEl>
                                        <p:attrNameLst>
                                          <p:attrName>style.visibility</p:attrName>
                                        </p:attrNameLst>
                                      </p:cBhvr>
                                      <p:to>
                                        <p:strVal val="visible"/>
                                      </p:to>
                                    </p:set>
                                    <p:animEffect transition="in" filter="checkerboard(across)">
                                      <p:cBhvr>
                                        <p:cTn id="10" dur="500"/>
                                        <p:tgtEl>
                                          <p:spTgt spid="9891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89187">
                                            <p:txEl>
                                              <p:pRg st="2" end="2"/>
                                            </p:txEl>
                                          </p:spTgt>
                                        </p:tgtEl>
                                        <p:attrNameLst>
                                          <p:attrName>style.visibility</p:attrName>
                                        </p:attrNameLst>
                                      </p:cBhvr>
                                      <p:to>
                                        <p:strVal val="visible"/>
                                      </p:to>
                                    </p:set>
                                    <p:animEffect transition="in" filter="checkerboard(across)">
                                      <p:cBhvr>
                                        <p:cTn id="15" dur="500"/>
                                        <p:tgtEl>
                                          <p:spTgt spid="98918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89187">
                                            <p:txEl>
                                              <p:pRg st="3" end="3"/>
                                            </p:txEl>
                                          </p:spTgt>
                                        </p:tgtEl>
                                        <p:attrNameLst>
                                          <p:attrName>style.visibility</p:attrName>
                                        </p:attrNameLst>
                                      </p:cBhvr>
                                      <p:to>
                                        <p:strVal val="visible"/>
                                      </p:to>
                                    </p:set>
                                    <p:animEffect transition="in" filter="checkerboard(across)">
                                      <p:cBhvr>
                                        <p:cTn id="18" dur="500"/>
                                        <p:tgtEl>
                                          <p:spTgt spid="98918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89187">
                                            <p:txEl>
                                              <p:pRg st="4" end="4"/>
                                            </p:txEl>
                                          </p:spTgt>
                                        </p:tgtEl>
                                        <p:attrNameLst>
                                          <p:attrName>style.visibility</p:attrName>
                                        </p:attrNameLst>
                                      </p:cBhvr>
                                      <p:to>
                                        <p:strVal val="visible"/>
                                      </p:to>
                                    </p:set>
                                    <p:animEffect transition="in" filter="checkerboard(across)">
                                      <p:cBhvr>
                                        <p:cTn id="21" dur="500"/>
                                        <p:tgtEl>
                                          <p:spTgt spid="98918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inVertic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autoUpdateAnimBg="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D1E00E0-E978-4274-8709-EE1374EA5255}"/>
              </a:ext>
            </a:extLst>
          </p:cNvPr>
          <p:cNvSpPr>
            <a:spLocks noGrp="1"/>
          </p:cNvSpPr>
          <p:nvPr>
            <p:ph type="dt" sz="quarter" idx="10"/>
          </p:nvPr>
        </p:nvSpPr>
        <p:spPr>
          <a:xfrm>
            <a:off x="457200" y="6245225"/>
            <a:ext cx="2133600" cy="476250"/>
          </a:xfrm>
          <a:ln>
            <a:miter lim="800000"/>
            <a:headEnd/>
            <a:tailEnd/>
          </a:ln>
        </p:spPr>
        <p:txBody>
          <a:bodyPr anchor="t"/>
          <a:lstStyle/>
          <a:p>
            <a:pPr>
              <a:defRPr/>
            </a:pPr>
            <a:fld id="{2CC2B0DF-ADB4-4BA0-AD6D-F6CFCF1A1CAD}" type="datetime1">
              <a:rPr lang="zh-CN" altLang="en-US">
                <a:latin typeface="+mn-lt"/>
              </a:rPr>
              <a:pPr>
                <a:defRPr/>
              </a:pPr>
              <a:t>2020/12/14</a:t>
            </a:fld>
            <a:endParaRPr lang="en-US" altLang="zh-CN">
              <a:latin typeface="+mn-lt"/>
            </a:endParaRPr>
          </a:p>
        </p:txBody>
      </p:sp>
      <p:sp>
        <p:nvSpPr>
          <p:cNvPr id="21507" name="Rectangle 3">
            <a:extLst>
              <a:ext uri="{FF2B5EF4-FFF2-40B4-BE49-F238E27FC236}">
                <a16:creationId xmlns:a16="http://schemas.microsoft.com/office/drawing/2014/main" id="{5BAEC5CC-3FD0-4AA5-B4F9-8E62D3063ABC}"/>
              </a:ext>
            </a:extLst>
          </p:cNvPr>
          <p:cNvSpPr>
            <a:spLocks noGrp="1" noChangeArrowheads="1"/>
          </p:cNvSpPr>
          <p:nvPr>
            <p:ph type="body" idx="4294967295"/>
          </p:nvPr>
        </p:nvSpPr>
        <p:spPr>
          <a:xfrm>
            <a:off x="609600" y="1557338"/>
            <a:ext cx="7772400" cy="4611687"/>
          </a:xfrm>
        </p:spPr>
        <p:txBody>
          <a:bodyPr/>
          <a:lstStyle/>
          <a:p>
            <a:pPr marL="0" indent="0" eaLnBrk="1" hangingPunct="1"/>
            <a:r>
              <a:rPr lang="en-US" altLang="zh-CN" sz="3600">
                <a:latin typeface="Times New Roman" panose="02020603050405020304" pitchFamily="18" charset="0"/>
              </a:rPr>
              <a:t> </a:t>
            </a:r>
            <a:r>
              <a:rPr lang="zh-CN" altLang="en-US" sz="3600">
                <a:latin typeface="Times New Roman" panose="02020603050405020304" pitchFamily="18" charset="0"/>
              </a:rPr>
              <a:t>例</a:t>
            </a:r>
          </a:p>
          <a:p>
            <a:pPr marL="0" indent="0" eaLnBrk="1" hangingPunct="1">
              <a:buFont typeface="Wingdings" panose="05000000000000000000" pitchFamily="2" charset="2"/>
              <a:buNone/>
            </a:pPr>
            <a:r>
              <a:rPr lang="en-US" altLang="zh-CN" sz="3600">
                <a:latin typeface="Times New Roman" panose="02020603050405020304" pitchFamily="18" charset="0"/>
              </a:rPr>
              <a:t>{0,1}</a:t>
            </a:r>
            <a:r>
              <a:rPr lang="en-US" altLang="zh-CN" sz="3600" baseline="30000">
                <a:latin typeface="Times New Roman" panose="02020603050405020304" pitchFamily="18" charset="0"/>
              </a:rPr>
              <a:t>+ </a:t>
            </a:r>
            <a:r>
              <a:rPr lang="en-US" altLang="zh-CN" sz="3600">
                <a:latin typeface="Times New Roman" panose="02020603050405020304" pitchFamily="18" charset="0"/>
              </a:rPr>
              <a:t>= </a:t>
            </a: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en-US" altLang="zh-CN" sz="2800">
                <a:latin typeface="Times New Roman" panose="02020603050405020304" pitchFamily="18" charset="0"/>
              </a:rPr>
              <a:t>00</a:t>
            </a:r>
            <a:r>
              <a:rPr lang="zh-CN" altLang="en-US" sz="2800">
                <a:latin typeface="Times New Roman" panose="02020603050405020304" pitchFamily="18" charset="0"/>
              </a:rPr>
              <a:t>，</a:t>
            </a:r>
            <a:r>
              <a:rPr lang="en-US" altLang="zh-CN" sz="2800">
                <a:latin typeface="Times New Roman" panose="02020603050405020304" pitchFamily="18" charset="0"/>
              </a:rPr>
              <a:t>01</a:t>
            </a:r>
            <a:r>
              <a:rPr lang="zh-CN" altLang="en-US" sz="2800">
                <a:latin typeface="Times New Roman" panose="02020603050405020304" pitchFamily="18" charset="0"/>
              </a:rPr>
              <a:t>，</a:t>
            </a:r>
            <a:r>
              <a:rPr lang="en-US" altLang="zh-CN" sz="2800">
                <a:latin typeface="Times New Roman" panose="02020603050405020304" pitchFamily="18" charset="0"/>
              </a:rPr>
              <a:t>10</a:t>
            </a:r>
            <a:r>
              <a:rPr lang="zh-CN" altLang="en-US" sz="2800">
                <a:latin typeface="Times New Roman" panose="02020603050405020304" pitchFamily="18" charset="0"/>
              </a:rPr>
              <a:t>，</a:t>
            </a:r>
            <a:r>
              <a:rPr lang="en-US" altLang="zh-CN" sz="2800">
                <a:latin typeface="Times New Roman" panose="02020603050405020304" pitchFamily="18" charset="0"/>
              </a:rPr>
              <a:t>11</a:t>
            </a:r>
            <a:r>
              <a:rPr lang="zh-CN" altLang="en-US" sz="2800">
                <a:latin typeface="Times New Roman" panose="02020603050405020304" pitchFamily="18" charset="0"/>
              </a:rPr>
              <a:t>，</a:t>
            </a:r>
            <a:r>
              <a:rPr lang="en-US" altLang="zh-CN" sz="2800">
                <a:latin typeface="Times New Roman" panose="02020603050405020304" pitchFamily="18" charset="0"/>
              </a:rPr>
              <a:t>000</a:t>
            </a:r>
            <a:r>
              <a:rPr lang="zh-CN" altLang="en-US" sz="2800">
                <a:latin typeface="Times New Roman" panose="02020603050405020304" pitchFamily="18" charset="0"/>
              </a:rPr>
              <a:t>，</a:t>
            </a:r>
            <a:r>
              <a:rPr lang="en-US" altLang="zh-CN" sz="2800">
                <a:latin typeface="Times New Roman" panose="02020603050405020304" pitchFamily="18" charset="0"/>
              </a:rPr>
              <a:t>001</a:t>
            </a:r>
            <a:r>
              <a:rPr lang="zh-CN" altLang="en-US" sz="2800">
                <a:latin typeface="Times New Roman" panose="02020603050405020304" pitchFamily="18" charset="0"/>
              </a:rPr>
              <a:t>，</a:t>
            </a:r>
            <a:r>
              <a:rPr lang="en-US" altLang="zh-CN" sz="2800">
                <a:latin typeface="Times New Roman" panose="02020603050405020304" pitchFamily="18" charset="0"/>
              </a:rPr>
              <a:t>010</a:t>
            </a:r>
            <a:r>
              <a:rPr lang="zh-CN" altLang="en-US" sz="2800">
                <a:latin typeface="Times New Roman" panose="02020603050405020304" pitchFamily="18" charset="0"/>
              </a:rPr>
              <a:t>，</a:t>
            </a:r>
            <a:r>
              <a:rPr lang="en-US" altLang="zh-CN" sz="2800">
                <a:latin typeface="Times New Roman" panose="02020603050405020304" pitchFamily="18" charset="0"/>
              </a:rPr>
              <a:t>011</a:t>
            </a:r>
            <a:r>
              <a:rPr lang="zh-CN" altLang="en-US" sz="2800">
                <a:latin typeface="Times New Roman" panose="02020603050405020304" pitchFamily="18" charset="0"/>
              </a:rPr>
              <a:t>，</a:t>
            </a:r>
            <a:r>
              <a:rPr lang="en-US" altLang="zh-CN" sz="2800">
                <a:latin typeface="Times New Roman" panose="02020603050405020304" pitchFamily="18" charset="0"/>
              </a:rPr>
              <a:t>100</a:t>
            </a:r>
            <a:r>
              <a:rPr lang="zh-CN" altLang="en-US" sz="2800">
                <a:latin typeface="Times New Roman" panose="02020603050405020304" pitchFamily="18" charset="0"/>
              </a:rPr>
              <a:t>，</a:t>
            </a:r>
            <a:r>
              <a:rPr lang="en-US" altLang="zh-CN" sz="2800">
                <a:latin typeface="Times New Roman" panose="02020603050405020304" pitchFamily="18" charset="0"/>
              </a:rPr>
              <a:t>……}</a:t>
            </a:r>
            <a:r>
              <a:rPr lang="en-US" altLang="zh-CN" sz="3600">
                <a:latin typeface="Times New Roman" panose="02020603050405020304" pitchFamily="18" charset="0"/>
              </a:rPr>
              <a:t> </a:t>
            </a:r>
          </a:p>
          <a:p>
            <a:pPr marL="0" indent="0" eaLnBrk="1" hangingPunct="1">
              <a:buFont typeface="Wingdings" panose="05000000000000000000" pitchFamily="2" charset="2"/>
              <a:buNone/>
            </a:pPr>
            <a:r>
              <a:rPr lang="en-US" altLang="zh-CN" sz="3600">
                <a:latin typeface="Times New Roman" panose="02020603050405020304" pitchFamily="18" charset="0"/>
              </a:rPr>
              <a:t>{</a:t>
            </a:r>
            <a:r>
              <a:rPr lang="en-US" altLang="zh-CN" sz="3600" i="1">
                <a:latin typeface="Times New Roman" panose="02020603050405020304" pitchFamily="18" charset="0"/>
              </a:rPr>
              <a:t>a</a:t>
            </a:r>
            <a:r>
              <a:rPr lang="zh-CN" altLang="en-US" sz="3600">
                <a:latin typeface="Times New Roman" panose="02020603050405020304" pitchFamily="18" charset="0"/>
              </a:rPr>
              <a:t>，</a:t>
            </a:r>
            <a:r>
              <a:rPr lang="en-US" altLang="zh-CN" sz="3600" i="1">
                <a:latin typeface="Times New Roman" panose="02020603050405020304" pitchFamily="18" charset="0"/>
              </a:rPr>
              <a:t>b</a:t>
            </a:r>
            <a:r>
              <a:rPr lang="zh-CN" altLang="en-US" sz="3600">
                <a:latin typeface="Times New Roman" panose="02020603050405020304" pitchFamily="18" charset="0"/>
              </a:rPr>
              <a:t>，</a:t>
            </a:r>
            <a:r>
              <a:rPr lang="en-US" altLang="zh-CN" sz="3600" i="1">
                <a:latin typeface="Times New Roman" panose="02020603050405020304" pitchFamily="18" charset="0"/>
              </a:rPr>
              <a:t>c</a:t>
            </a:r>
            <a:r>
              <a:rPr lang="zh-CN" altLang="en-US" sz="3600">
                <a:latin typeface="Times New Roman" panose="02020603050405020304" pitchFamily="18" charset="0"/>
              </a:rPr>
              <a:t>，</a:t>
            </a:r>
            <a:r>
              <a:rPr lang="en-US" altLang="zh-CN" sz="3600" i="1">
                <a:latin typeface="Times New Roman" panose="02020603050405020304" pitchFamily="18" charset="0"/>
              </a:rPr>
              <a:t>d</a:t>
            </a:r>
            <a:r>
              <a:rPr lang="en-US" altLang="zh-CN" sz="3600">
                <a:latin typeface="Times New Roman" panose="02020603050405020304" pitchFamily="18" charset="0"/>
              </a:rPr>
              <a:t>}</a:t>
            </a:r>
            <a:r>
              <a:rPr lang="en-US" altLang="zh-CN" sz="3600" baseline="30000">
                <a:latin typeface="Times New Roman" panose="02020603050405020304" pitchFamily="18" charset="0"/>
              </a:rPr>
              <a:t>+ </a:t>
            </a:r>
            <a:r>
              <a:rPr lang="en-US" altLang="zh-CN" sz="3600">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zh-CN" altLang="en-US" sz="2800">
                <a:latin typeface="Times New Roman" panose="02020603050405020304" pitchFamily="18" charset="0"/>
              </a:rPr>
              <a:t>，</a:t>
            </a:r>
            <a:r>
              <a:rPr lang="en-US" altLang="zh-CN" sz="2800" i="1">
                <a:latin typeface="Times New Roman" panose="02020603050405020304" pitchFamily="18" charset="0"/>
              </a:rPr>
              <a:t>b</a:t>
            </a:r>
            <a:r>
              <a:rPr lang="zh-CN" altLang="en-US" sz="2800">
                <a:latin typeface="Times New Roman" panose="02020603050405020304" pitchFamily="18" charset="0"/>
              </a:rPr>
              <a:t>，</a:t>
            </a:r>
            <a:r>
              <a:rPr lang="en-US" altLang="zh-CN" sz="2800" i="1">
                <a:latin typeface="Times New Roman" panose="02020603050405020304" pitchFamily="18" charset="0"/>
              </a:rPr>
              <a:t>c</a:t>
            </a:r>
            <a:r>
              <a:rPr lang="zh-CN" altLang="en-US" sz="2800">
                <a:latin typeface="Times New Roman" panose="02020603050405020304" pitchFamily="18" charset="0"/>
              </a:rPr>
              <a:t>，</a:t>
            </a:r>
            <a:r>
              <a:rPr lang="en-US" altLang="zh-CN" sz="2800" i="1">
                <a:latin typeface="Times New Roman" panose="02020603050405020304" pitchFamily="18" charset="0"/>
              </a:rPr>
              <a:t>d</a:t>
            </a:r>
            <a:r>
              <a:rPr lang="zh-CN" altLang="en-US" sz="2800">
                <a:latin typeface="Times New Roman" panose="02020603050405020304" pitchFamily="18" charset="0"/>
              </a:rPr>
              <a:t>，</a:t>
            </a:r>
            <a:r>
              <a:rPr lang="en-US" altLang="zh-CN" sz="2800" i="1">
                <a:latin typeface="Times New Roman" panose="02020603050405020304" pitchFamily="18" charset="0"/>
              </a:rPr>
              <a:t>aa</a:t>
            </a:r>
            <a:r>
              <a:rPr lang="zh-CN" altLang="en-US" sz="2800">
                <a:latin typeface="Times New Roman" panose="02020603050405020304" pitchFamily="18" charset="0"/>
              </a:rPr>
              <a:t>，</a:t>
            </a:r>
            <a:r>
              <a:rPr lang="en-US" altLang="zh-CN" sz="2800" i="1">
                <a:latin typeface="Times New Roman" panose="02020603050405020304" pitchFamily="18" charset="0"/>
              </a:rPr>
              <a:t>ab</a:t>
            </a:r>
            <a:r>
              <a:rPr lang="zh-CN" altLang="en-US" sz="2800">
                <a:latin typeface="Times New Roman" panose="02020603050405020304" pitchFamily="18" charset="0"/>
              </a:rPr>
              <a:t>，</a:t>
            </a:r>
            <a:r>
              <a:rPr lang="en-US" altLang="zh-CN" sz="2800" i="1">
                <a:latin typeface="Times New Roman" panose="02020603050405020304" pitchFamily="18" charset="0"/>
              </a:rPr>
              <a:t>ac</a:t>
            </a:r>
            <a:r>
              <a:rPr lang="zh-CN" altLang="en-US" sz="2800">
                <a:latin typeface="Times New Roman" panose="02020603050405020304" pitchFamily="18" charset="0"/>
              </a:rPr>
              <a:t>，</a:t>
            </a:r>
            <a:r>
              <a:rPr lang="en-US" altLang="zh-CN" sz="2800" i="1">
                <a:latin typeface="Times New Roman" panose="02020603050405020304" pitchFamily="18" charset="0"/>
              </a:rPr>
              <a:t>ad</a:t>
            </a:r>
            <a:r>
              <a:rPr lang="zh-CN" altLang="en-US" sz="2800">
                <a:latin typeface="Times New Roman" panose="02020603050405020304" pitchFamily="18" charset="0"/>
              </a:rPr>
              <a:t>，</a:t>
            </a:r>
            <a:r>
              <a:rPr lang="en-US" altLang="zh-CN" sz="2800" i="1">
                <a:latin typeface="Times New Roman" panose="02020603050405020304" pitchFamily="18" charset="0"/>
              </a:rPr>
              <a:t>ba</a:t>
            </a:r>
            <a:r>
              <a:rPr lang="zh-CN" altLang="en-US" sz="2800">
                <a:latin typeface="Times New Roman" panose="02020603050405020304" pitchFamily="18" charset="0"/>
              </a:rPr>
              <a:t>，</a:t>
            </a:r>
            <a:r>
              <a:rPr lang="en-US" altLang="zh-CN" sz="2800" i="1">
                <a:latin typeface="Times New Roman" panose="02020603050405020304" pitchFamily="18" charset="0"/>
              </a:rPr>
              <a:t>bb</a:t>
            </a:r>
            <a:r>
              <a:rPr lang="zh-CN" altLang="en-US" sz="2800">
                <a:latin typeface="Times New Roman" panose="02020603050405020304" pitchFamily="18" charset="0"/>
              </a:rPr>
              <a:t>，</a:t>
            </a:r>
            <a:r>
              <a:rPr lang="en-US" altLang="zh-CN" sz="2800" i="1">
                <a:latin typeface="Times New Roman" panose="02020603050405020304" pitchFamily="18" charset="0"/>
              </a:rPr>
              <a:t>bc</a:t>
            </a:r>
            <a:r>
              <a:rPr lang="zh-CN" altLang="en-US" sz="2800">
                <a:latin typeface="Times New Roman" panose="02020603050405020304" pitchFamily="18" charset="0"/>
              </a:rPr>
              <a:t>，</a:t>
            </a:r>
            <a:r>
              <a:rPr lang="en-US" altLang="zh-CN" sz="2800" i="1">
                <a:latin typeface="Times New Roman" panose="02020603050405020304" pitchFamily="18" charset="0"/>
              </a:rPr>
              <a:t>bd</a:t>
            </a: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aaa</a:t>
            </a:r>
            <a:r>
              <a:rPr lang="zh-CN" altLang="en-US" sz="2800">
                <a:latin typeface="Times New Roman" panose="02020603050405020304" pitchFamily="18" charset="0"/>
              </a:rPr>
              <a:t>，</a:t>
            </a:r>
            <a:r>
              <a:rPr lang="en-US" altLang="zh-CN" sz="2800" i="1">
                <a:latin typeface="Times New Roman" panose="02020603050405020304" pitchFamily="18" charset="0"/>
              </a:rPr>
              <a:t>aab</a:t>
            </a:r>
            <a:r>
              <a:rPr lang="zh-CN" altLang="en-US" sz="2800">
                <a:latin typeface="Times New Roman" panose="02020603050405020304" pitchFamily="18" charset="0"/>
              </a:rPr>
              <a:t>，</a:t>
            </a:r>
            <a:r>
              <a:rPr lang="en-US" altLang="zh-CN" sz="2800" i="1">
                <a:latin typeface="Times New Roman" panose="02020603050405020304" pitchFamily="18" charset="0"/>
              </a:rPr>
              <a:t>aac</a:t>
            </a:r>
            <a:r>
              <a:rPr lang="zh-CN" altLang="en-US" sz="2800">
                <a:latin typeface="Times New Roman" panose="02020603050405020304" pitchFamily="18" charset="0"/>
              </a:rPr>
              <a:t>，</a:t>
            </a:r>
            <a:r>
              <a:rPr lang="en-US" altLang="zh-CN" sz="2800" i="1">
                <a:latin typeface="Times New Roman" panose="02020603050405020304" pitchFamily="18" charset="0"/>
              </a:rPr>
              <a:t>aad</a:t>
            </a:r>
            <a:r>
              <a:rPr lang="zh-CN" altLang="en-US" sz="2800">
                <a:latin typeface="Times New Roman" panose="02020603050405020304" pitchFamily="18" charset="0"/>
              </a:rPr>
              <a:t>，</a:t>
            </a:r>
            <a:r>
              <a:rPr lang="en-US" altLang="zh-CN" sz="2800" i="1">
                <a:latin typeface="Times New Roman" panose="02020603050405020304" pitchFamily="18" charset="0"/>
              </a:rPr>
              <a:t>aba</a:t>
            </a:r>
            <a:r>
              <a:rPr lang="zh-CN" altLang="en-US" sz="2800">
                <a:latin typeface="Times New Roman" panose="02020603050405020304" pitchFamily="18" charset="0"/>
              </a:rPr>
              <a:t>，</a:t>
            </a:r>
            <a:r>
              <a:rPr lang="en-US" altLang="zh-CN" sz="2800" i="1">
                <a:latin typeface="Times New Roman" panose="02020603050405020304" pitchFamily="18" charset="0"/>
              </a:rPr>
              <a:t>abb</a:t>
            </a:r>
            <a:r>
              <a:rPr lang="zh-CN" altLang="en-US" sz="2800">
                <a:latin typeface="Times New Roman" panose="02020603050405020304" pitchFamily="18" charset="0"/>
              </a:rPr>
              <a:t>，</a:t>
            </a:r>
            <a:r>
              <a:rPr lang="en-US" altLang="zh-CN" sz="2800" i="1">
                <a:latin typeface="Times New Roman" panose="02020603050405020304" pitchFamily="18" charset="0"/>
              </a:rPr>
              <a:t>abc</a:t>
            </a:r>
            <a:r>
              <a:rPr lang="en-US" altLang="zh-CN" sz="2800">
                <a:latin typeface="Times New Roman" panose="02020603050405020304" pitchFamily="18" charset="0"/>
              </a:rPr>
              <a:t>……} </a:t>
            </a:r>
          </a:p>
        </p:txBody>
      </p:sp>
      <p:sp>
        <p:nvSpPr>
          <p:cNvPr id="21508" name="灯片编号占位符 1">
            <a:extLst>
              <a:ext uri="{FF2B5EF4-FFF2-40B4-BE49-F238E27FC236}">
                <a16:creationId xmlns:a16="http://schemas.microsoft.com/office/drawing/2014/main" id="{8C6C4B0B-D8F8-4B87-904E-DABC1D5DFA4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D83A03C3-2043-4F49-A613-76808FF8FABE}" type="slidenum">
              <a:rPr lang="zh-CN" altLang="en-US"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0AB438BA-9363-490C-80EB-42C0BADEA657}"/>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97591A-615A-47A3-A394-170E4643CBBE}"/>
              </a:ext>
            </a:extLst>
          </p:cNvPr>
          <p:cNvSpPr>
            <a:spLocks noGrp="1"/>
          </p:cNvSpPr>
          <p:nvPr>
            <p:ph type="dt" sz="quarter" idx="10"/>
          </p:nvPr>
        </p:nvSpPr>
        <p:spPr>
          <a:xfrm>
            <a:off x="457200" y="6245225"/>
            <a:ext cx="2133600" cy="476250"/>
          </a:xfrm>
          <a:ln>
            <a:miter lim="800000"/>
            <a:headEnd/>
            <a:tailEnd/>
          </a:ln>
        </p:spPr>
        <p:txBody>
          <a:bodyPr anchor="t"/>
          <a:lstStyle/>
          <a:p>
            <a:pPr>
              <a:defRPr/>
            </a:pPr>
            <a:fld id="{525A1699-201A-49CA-874F-B796135D8E60}" type="datetime1">
              <a:rPr lang="zh-CN" altLang="en-US">
                <a:latin typeface="+mn-lt"/>
              </a:rPr>
              <a:pPr>
                <a:defRPr/>
              </a:pPr>
              <a:t>2020/12/14</a:t>
            </a:fld>
            <a:endParaRPr lang="en-US" altLang="zh-CN">
              <a:latin typeface="+mn-lt"/>
            </a:endParaRPr>
          </a:p>
        </p:txBody>
      </p:sp>
      <p:sp>
        <p:nvSpPr>
          <p:cNvPr id="22531" name="Rectangle 3">
            <a:extLst>
              <a:ext uri="{FF2B5EF4-FFF2-40B4-BE49-F238E27FC236}">
                <a16:creationId xmlns:a16="http://schemas.microsoft.com/office/drawing/2014/main" id="{439695B3-A24F-4AF0-B506-3CA7376B6711}"/>
              </a:ext>
            </a:extLst>
          </p:cNvPr>
          <p:cNvSpPr>
            <a:spLocks noGrp="1" noChangeArrowheads="1"/>
          </p:cNvSpPr>
          <p:nvPr>
            <p:ph type="body" idx="4294967295"/>
          </p:nvPr>
        </p:nvSpPr>
        <p:spPr>
          <a:xfrm>
            <a:off x="755650" y="1557338"/>
            <a:ext cx="7543800" cy="4443412"/>
          </a:xfrm>
        </p:spPr>
        <p:txBody>
          <a:bodyPr/>
          <a:lstStyle/>
          <a:p>
            <a:pPr eaLnBrk="1" hangingPunct="1"/>
            <a:r>
              <a:rPr lang="zh-CN" altLang="en-US" sz="3600">
                <a:latin typeface="Times New Roman" panose="02020603050405020304" pitchFamily="18" charset="0"/>
              </a:rPr>
              <a:t>例</a:t>
            </a:r>
          </a:p>
          <a:p>
            <a:pPr eaLnBrk="1" hangingPunct="1">
              <a:buFont typeface="Wingdings" panose="05000000000000000000" pitchFamily="2" charset="2"/>
              <a:buNone/>
            </a:pPr>
            <a:r>
              <a:rPr lang="en-US" altLang="zh-CN" sz="3600">
                <a:latin typeface="Times New Roman" panose="02020603050405020304" pitchFamily="18" charset="0"/>
              </a:rPr>
              <a:t>{0,1}</a:t>
            </a:r>
            <a:r>
              <a:rPr lang="en-US" altLang="zh-CN" sz="3600" baseline="30000">
                <a:latin typeface="Times New Roman" panose="02020603050405020304" pitchFamily="18" charset="0"/>
              </a:rPr>
              <a:t>* </a:t>
            </a:r>
            <a:r>
              <a:rPr lang="en-US" altLang="zh-CN" sz="3600">
                <a:latin typeface="Times New Roman" panose="02020603050405020304" pitchFamily="18" charset="0"/>
              </a:rPr>
              <a:t>= </a:t>
            </a:r>
            <a:r>
              <a:rPr lang="en-US" altLang="zh-CN" sz="2800">
                <a:latin typeface="Times New Roman" panose="02020603050405020304" pitchFamily="18" charset="0"/>
              </a:rPr>
              <a:t>{</a:t>
            </a:r>
            <a:r>
              <a:rPr lang="en-US" altLang="zh-CN" sz="2800" i="1">
                <a:solidFill>
                  <a:srgbClr val="FF0000"/>
                </a:solidFill>
                <a:latin typeface="Times New Roman" panose="02020603050405020304" pitchFamily="18" charset="0"/>
              </a:rPr>
              <a:t>ε</a:t>
            </a:r>
            <a:r>
              <a:rPr lang="zh-CN" altLang="en-US" sz="2800">
                <a:latin typeface="Times New Roman" panose="02020603050405020304" pitchFamily="18" charset="0"/>
              </a:rPr>
              <a:t>，</a:t>
            </a: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en-US" altLang="zh-CN" sz="2800">
                <a:latin typeface="Times New Roman" panose="02020603050405020304" pitchFamily="18" charset="0"/>
              </a:rPr>
              <a:t>00</a:t>
            </a:r>
            <a:r>
              <a:rPr lang="zh-CN" altLang="en-US" sz="2800">
                <a:latin typeface="Times New Roman" panose="02020603050405020304" pitchFamily="18" charset="0"/>
              </a:rPr>
              <a:t>，</a:t>
            </a:r>
            <a:r>
              <a:rPr lang="en-US" altLang="zh-CN" sz="2800">
                <a:latin typeface="Times New Roman" panose="02020603050405020304" pitchFamily="18" charset="0"/>
              </a:rPr>
              <a:t>01</a:t>
            </a:r>
            <a:r>
              <a:rPr lang="zh-CN" altLang="en-US" sz="2800">
                <a:latin typeface="Times New Roman" panose="02020603050405020304" pitchFamily="18" charset="0"/>
              </a:rPr>
              <a:t>，</a:t>
            </a:r>
            <a:r>
              <a:rPr lang="en-US" altLang="zh-CN" sz="2800">
                <a:latin typeface="Times New Roman" panose="02020603050405020304" pitchFamily="18" charset="0"/>
              </a:rPr>
              <a:t>11</a:t>
            </a:r>
            <a:r>
              <a:rPr lang="zh-CN" altLang="en-US" sz="2800">
                <a:latin typeface="Times New Roman" panose="02020603050405020304" pitchFamily="18" charset="0"/>
              </a:rPr>
              <a:t>，</a:t>
            </a:r>
            <a:r>
              <a:rPr lang="en-US" altLang="zh-CN" sz="2800">
                <a:latin typeface="Times New Roman" panose="02020603050405020304" pitchFamily="18" charset="0"/>
              </a:rPr>
              <a:t>000</a:t>
            </a:r>
            <a:r>
              <a:rPr lang="zh-CN" altLang="en-US" sz="2800">
                <a:latin typeface="Times New Roman" panose="02020603050405020304" pitchFamily="18" charset="0"/>
              </a:rPr>
              <a:t>，</a:t>
            </a:r>
            <a:r>
              <a:rPr lang="en-US" altLang="zh-CN" sz="2800">
                <a:latin typeface="Times New Roman" panose="02020603050405020304" pitchFamily="18" charset="0"/>
              </a:rPr>
              <a:t>001</a:t>
            </a:r>
            <a:r>
              <a:rPr lang="zh-CN" altLang="en-US" sz="2800">
                <a:latin typeface="Times New Roman" panose="02020603050405020304" pitchFamily="18" charset="0"/>
              </a:rPr>
              <a:t>，</a:t>
            </a:r>
            <a:r>
              <a:rPr lang="en-US" altLang="zh-CN" sz="2800">
                <a:latin typeface="Times New Roman" panose="02020603050405020304" pitchFamily="18" charset="0"/>
              </a:rPr>
              <a:t>010</a:t>
            </a:r>
            <a:r>
              <a:rPr lang="zh-CN" altLang="en-US" sz="2800">
                <a:latin typeface="Times New Roman" panose="02020603050405020304" pitchFamily="18" charset="0"/>
              </a:rPr>
              <a:t>，</a:t>
            </a:r>
            <a:r>
              <a:rPr lang="en-US" altLang="zh-CN" sz="2800">
                <a:latin typeface="Times New Roman" panose="02020603050405020304" pitchFamily="18" charset="0"/>
              </a:rPr>
              <a:t>011</a:t>
            </a:r>
            <a:r>
              <a:rPr lang="zh-CN" altLang="en-US" sz="2800">
                <a:latin typeface="Times New Roman" panose="02020603050405020304" pitchFamily="18" charset="0"/>
              </a:rPr>
              <a:t>，</a:t>
            </a:r>
            <a:r>
              <a:rPr lang="en-US" altLang="zh-CN" sz="2800">
                <a:latin typeface="Times New Roman" panose="02020603050405020304" pitchFamily="18" charset="0"/>
              </a:rPr>
              <a:t>100</a:t>
            </a:r>
            <a:r>
              <a:rPr lang="zh-CN" altLang="en-US" sz="2800">
                <a:latin typeface="Times New Roman" panose="02020603050405020304" pitchFamily="18" charset="0"/>
              </a:rPr>
              <a:t>，</a:t>
            </a:r>
            <a:r>
              <a:rPr lang="en-US" altLang="zh-CN" sz="2800">
                <a:latin typeface="Times New Roman" panose="02020603050405020304" pitchFamily="18" charset="0"/>
              </a:rPr>
              <a:t>…}</a:t>
            </a:r>
            <a:r>
              <a:rPr lang="en-US" altLang="zh-CN" sz="3600">
                <a:latin typeface="Times New Roman" panose="02020603050405020304" pitchFamily="18" charset="0"/>
              </a:rPr>
              <a:t> </a:t>
            </a:r>
          </a:p>
          <a:p>
            <a:pPr eaLnBrk="1" hangingPunct="1">
              <a:buFont typeface="Wingdings" panose="05000000000000000000" pitchFamily="2" charset="2"/>
              <a:buNone/>
            </a:pPr>
            <a:r>
              <a:rPr lang="en-US" altLang="zh-CN" sz="3600">
                <a:latin typeface="Times New Roman" panose="02020603050405020304" pitchFamily="18" charset="0"/>
              </a:rPr>
              <a:t>{</a:t>
            </a:r>
            <a:r>
              <a:rPr lang="en-US" altLang="zh-CN" sz="3600" i="1">
                <a:latin typeface="Times New Roman" panose="02020603050405020304" pitchFamily="18" charset="0"/>
              </a:rPr>
              <a:t>a</a:t>
            </a:r>
            <a:r>
              <a:rPr lang="zh-CN" altLang="en-US" sz="3600">
                <a:latin typeface="Times New Roman" panose="02020603050405020304" pitchFamily="18" charset="0"/>
              </a:rPr>
              <a:t>，</a:t>
            </a:r>
            <a:r>
              <a:rPr lang="en-US" altLang="zh-CN" sz="3600" i="1">
                <a:latin typeface="Times New Roman" panose="02020603050405020304" pitchFamily="18" charset="0"/>
              </a:rPr>
              <a:t>b</a:t>
            </a:r>
            <a:r>
              <a:rPr lang="zh-CN" altLang="en-US" sz="3600">
                <a:latin typeface="Times New Roman" panose="02020603050405020304" pitchFamily="18" charset="0"/>
              </a:rPr>
              <a:t>，</a:t>
            </a:r>
            <a:r>
              <a:rPr lang="en-US" altLang="zh-CN" sz="3600" i="1">
                <a:latin typeface="Times New Roman" panose="02020603050405020304" pitchFamily="18" charset="0"/>
              </a:rPr>
              <a:t>c</a:t>
            </a:r>
            <a:r>
              <a:rPr lang="zh-CN" altLang="en-US" sz="3600">
                <a:latin typeface="Times New Roman" panose="02020603050405020304" pitchFamily="18" charset="0"/>
              </a:rPr>
              <a:t>，</a:t>
            </a:r>
            <a:r>
              <a:rPr lang="en-US" altLang="zh-CN" sz="3600" i="1">
                <a:latin typeface="Times New Roman" panose="02020603050405020304" pitchFamily="18" charset="0"/>
              </a:rPr>
              <a:t>d</a:t>
            </a:r>
            <a:r>
              <a:rPr lang="en-US" altLang="zh-CN" sz="3600">
                <a:latin typeface="Times New Roman" panose="02020603050405020304" pitchFamily="18" charset="0"/>
              </a:rPr>
              <a:t>}</a:t>
            </a:r>
            <a:r>
              <a:rPr lang="en-US" altLang="zh-CN" sz="3600" baseline="30000">
                <a:latin typeface="Times New Roman" panose="02020603050405020304" pitchFamily="18" charset="0"/>
              </a:rPr>
              <a:t>* </a:t>
            </a:r>
            <a:r>
              <a:rPr lang="en-US" altLang="zh-CN" sz="3600">
                <a:latin typeface="Times New Roman" panose="02020603050405020304" pitchFamily="18" charset="0"/>
              </a:rPr>
              <a:t>= </a:t>
            </a:r>
            <a:r>
              <a:rPr lang="en-US" altLang="zh-CN" sz="2800">
                <a:latin typeface="Times New Roman" panose="02020603050405020304" pitchFamily="18" charset="0"/>
              </a:rPr>
              <a:t>{</a:t>
            </a:r>
            <a:r>
              <a:rPr lang="en-US" altLang="zh-CN" sz="2800" i="1">
                <a:solidFill>
                  <a:srgbClr val="FF0000"/>
                </a:solidFill>
                <a:latin typeface="Times New Roman" panose="02020603050405020304" pitchFamily="18" charset="0"/>
              </a:rPr>
              <a:t>ε</a:t>
            </a:r>
            <a:r>
              <a:rPr lang="zh-CN" altLang="en-US" sz="2800">
                <a:latin typeface="Times New Roman" panose="02020603050405020304" pitchFamily="18" charset="0"/>
              </a:rPr>
              <a:t>，</a:t>
            </a:r>
            <a:r>
              <a:rPr lang="en-US" altLang="zh-CN" sz="2800" i="1">
                <a:latin typeface="Times New Roman" panose="02020603050405020304" pitchFamily="18" charset="0"/>
              </a:rPr>
              <a:t>a</a:t>
            </a:r>
            <a:r>
              <a:rPr lang="zh-CN" altLang="en-US" sz="2800">
                <a:latin typeface="Times New Roman" panose="02020603050405020304" pitchFamily="18" charset="0"/>
              </a:rPr>
              <a:t>，</a:t>
            </a:r>
            <a:r>
              <a:rPr lang="en-US" altLang="zh-CN" sz="2800" i="1">
                <a:latin typeface="Times New Roman" panose="02020603050405020304" pitchFamily="18" charset="0"/>
              </a:rPr>
              <a:t>b</a:t>
            </a:r>
            <a:r>
              <a:rPr lang="zh-CN" altLang="en-US" sz="2800">
                <a:latin typeface="Times New Roman" panose="02020603050405020304" pitchFamily="18" charset="0"/>
              </a:rPr>
              <a:t>，</a:t>
            </a:r>
            <a:r>
              <a:rPr lang="en-US" altLang="zh-CN" sz="2800" i="1">
                <a:latin typeface="Times New Roman" panose="02020603050405020304" pitchFamily="18" charset="0"/>
              </a:rPr>
              <a:t>c</a:t>
            </a:r>
            <a:r>
              <a:rPr lang="zh-CN" altLang="en-US" sz="2800">
                <a:latin typeface="Times New Roman" panose="02020603050405020304" pitchFamily="18" charset="0"/>
              </a:rPr>
              <a:t>，</a:t>
            </a:r>
            <a:r>
              <a:rPr lang="en-US" altLang="zh-CN" sz="2800" i="1">
                <a:latin typeface="Times New Roman" panose="02020603050405020304" pitchFamily="18" charset="0"/>
              </a:rPr>
              <a:t>d</a:t>
            </a:r>
            <a:r>
              <a:rPr lang="zh-CN" altLang="en-US" sz="2800">
                <a:latin typeface="Times New Roman" panose="02020603050405020304" pitchFamily="18" charset="0"/>
              </a:rPr>
              <a:t>，</a:t>
            </a:r>
            <a:r>
              <a:rPr lang="en-US" altLang="zh-CN" sz="2800" i="1">
                <a:latin typeface="Times New Roman" panose="02020603050405020304" pitchFamily="18" charset="0"/>
              </a:rPr>
              <a:t>aa</a:t>
            </a:r>
            <a:r>
              <a:rPr lang="zh-CN" altLang="en-US" sz="2800">
                <a:latin typeface="Times New Roman" panose="02020603050405020304" pitchFamily="18" charset="0"/>
              </a:rPr>
              <a:t>，</a:t>
            </a:r>
            <a:r>
              <a:rPr lang="en-US" altLang="zh-CN" sz="2800" i="1">
                <a:latin typeface="Times New Roman" panose="02020603050405020304" pitchFamily="18" charset="0"/>
              </a:rPr>
              <a:t>ab</a:t>
            </a:r>
            <a:r>
              <a:rPr lang="zh-CN" altLang="en-US" sz="2800">
                <a:latin typeface="Times New Roman" panose="02020603050405020304" pitchFamily="18" charset="0"/>
              </a:rPr>
              <a:t>，</a:t>
            </a:r>
            <a:r>
              <a:rPr lang="en-US" altLang="zh-CN" sz="2800" i="1">
                <a:latin typeface="Times New Roman" panose="02020603050405020304" pitchFamily="18" charset="0"/>
              </a:rPr>
              <a:t>ac</a:t>
            </a:r>
            <a:r>
              <a:rPr lang="zh-CN" altLang="en-US" sz="2800">
                <a:latin typeface="Times New Roman" panose="02020603050405020304" pitchFamily="18" charset="0"/>
              </a:rPr>
              <a:t>，</a:t>
            </a:r>
            <a:r>
              <a:rPr lang="en-US" altLang="zh-CN" sz="2800" i="1">
                <a:latin typeface="Times New Roman" panose="02020603050405020304" pitchFamily="18" charset="0"/>
              </a:rPr>
              <a:t>ad</a:t>
            </a:r>
            <a:r>
              <a:rPr lang="zh-CN" altLang="en-US" sz="2800">
                <a:latin typeface="Times New Roman" panose="02020603050405020304" pitchFamily="18" charset="0"/>
              </a:rPr>
              <a:t>，</a:t>
            </a:r>
            <a:r>
              <a:rPr lang="en-US" altLang="zh-CN" sz="2800" i="1">
                <a:latin typeface="Times New Roman" panose="02020603050405020304" pitchFamily="18" charset="0"/>
              </a:rPr>
              <a:t>ba</a:t>
            </a:r>
            <a:r>
              <a:rPr lang="zh-CN" altLang="en-US" sz="2800">
                <a:latin typeface="Times New Roman" panose="02020603050405020304" pitchFamily="18" charset="0"/>
              </a:rPr>
              <a:t>，</a:t>
            </a:r>
            <a:r>
              <a:rPr lang="en-US" altLang="zh-CN" sz="2800" i="1">
                <a:latin typeface="Times New Roman" panose="02020603050405020304" pitchFamily="18" charset="0"/>
              </a:rPr>
              <a:t>bb</a:t>
            </a:r>
            <a:r>
              <a:rPr lang="zh-CN" altLang="en-US" sz="2800">
                <a:latin typeface="Times New Roman" panose="02020603050405020304" pitchFamily="18" charset="0"/>
              </a:rPr>
              <a:t>，</a:t>
            </a:r>
            <a:r>
              <a:rPr lang="en-US" altLang="zh-CN" sz="2800" i="1">
                <a:latin typeface="Times New Roman" panose="02020603050405020304" pitchFamily="18" charset="0"/>
              </a:rPr>
              <a:t>bc</a:t>
            </a:r>
            <a:r>
              <a:rPr lang="zh-CN" altLang="en-US" sz="2800">
                <a:latin typeface="Times New Roman" panose="02020603050405020304" pitchFamily="18" charset="0"/>
              </a:rPr>
              <a:t>，</a:t>
            </a:r>
            <a:r>
              <a:rPr lang="en-US" altLang="zh-CN" sz="2800" i="1">
                <a:latin typeface="Times New Roman" panose="02020603050405020304" pitchFamily="18" charset="0"/>
              </a:rPr>
              <a:t>bd</a:t>
            </a: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aaa</a:t>
            </a:r>
            <a:r>
              <a:rPr lang="zh-CN" altLang="en-US" sz="2800">
                <a:latin typeface="Times New Roman" panose="02020603050405020304" pitchFamily="18" charset="0"/>
              </a:rPr>
              <a:t>，</a:t>
            </a:r>
            <a:r>
              <a:rPr lang="en-US" altLang="zh-CN" sz="2800" i="1">
                <a:latin typeface="Times New Roman" panose="02020603050405020304" pitchFamily="18" charset="0"/>
              </a:rPr>
              <a:t>aab</a:t>
            </a:r>
            <a:r>
              <a:rPr lang="zh-CN" altLang="en-US" sz="2800">
                <a:latin typeface="Times New Roman" panose="02020603050405020304" pitchFamily="18" charset="0"/>
              </a:rPr>
              <a:t>，</a:t>
            </a:r>
            <a:r>
              <a:rPr lang="en-US" altLang="zh-CN" sz="2800" i="1">
                <a:latin typeface="Times New Roman" panose="02020603050405020304" pitchFamily="18" charset="0"/>
              </a:rPr>
              <a:t>aac</a:t>
            </a:r>
            <a:r>
              <a:rPr lang="zh-CN" altLang="en-US" sz="2800">
                <a:latin typeface="Times New Roman" panose="02020603050405020304" pitchFamily="18" charset="0"/>
              </a:rPr>
              <a:t>，</a:t>
            </a:r>
            <a:r>
              <a:rPr lang="en-US" altLang="zh-CN" sz="2800" i="1">
                <a:latin typeface="Times New Roman" panose="02020603050405020304" pitchFamily="18" charset="0"/>
              </a:rPr>
              <a:t>aad</a:t>
            </a:r>
            <a:r>
              <a:rPr lang="zh-CN" altLang="en-US" sz="2800">
                <a:latin typeface="Times New Roman" panose="02020603050405020304" pitchFamily="18" charset="0"/>
              </a:rPr>
              <a:t>，</a:t>
            </a:r>
            <a:r>
              <a:rPr lang="en-US" altLang="zh-CN" sz="2800" i="1">
                <a:latin typeface="Times New Roman" panose="02020603050405020304" pitchFamily="18" charset="0"/>
              </a:rPr>
              <a:t>aba</a:t>
            </a:r>
            <a:r>
              <a:rPr lang="zh-CN" altLang="en-US" sz="2800">
                <a:latin typeface="Times New Roman" panose="02020603050405020304" pitchFamily="18" charset="0"/>
              </a:rPr>
              <a:t>，</a:t>
            </a:r>
            <a:r>
              <a:rPr lang="en-US" altLang="zh-CN" sz="2800" i="1">
                <a:latin typeface="Times New Roman" panose="02020603050405020304" pitchFamily="18" charset="0"/>
              </a:rPr>
              <a:t>abb</a:t>
            </a:r>
            <a:r>
              <a:rPr lang="zh-CN" altLang="en-US" sz="2800">
                <a:latin typeface="Times New Roman" panose="02020603050405020304" pitchFamily="18" charset="0"/>
              </a:rPr>
              <a:t>，</a:t>
            </a:r>
            <a:r>
              <a:rPr lang="en-US" altLang="zh-CN" sz="2800" i="1">
                <a:latin typeface="Times New Roman" panose="02020603050405020304" pitchFamily="18" charset="0"/>
              </a:rPr>
              <a:t>abc</a:t>
            </a:r>
            <a:r>
              <a:rPr lang="zh-CN" altLang="en-US" sz="2800">
                <a:latin typeface="Times New Roman" panose="02020603050405020304" pitchFamily="18" charset="0"/>
              </a:rPr>
              <a:t>，</a:t>
            </a:r>
            <a:r>
              <a:rPr lang="en-US" altLang="zh-CN" sz="2800">
                <a:latin typeface="Times New Roman" panose="02020603050405020304" pitchFamily="18" charset="0"/>
              </a:rPr>
              <a:t>…}</a:t>
            </a:r>
            <a:r>
              <a:rPr lang="en-US" altLang="zh-CN" sz="3600">
                <a:latin typeface="Times New Roman" panose="02020603050405020304" pitchFamily="18" charset="0"/>
              </a:rPr>
              <a:t> </a:t>
            </a:r>
          </a:p>
        </p:txBody>
      </p:sp>
      <p:sp>
        <p:nvSpPr>
          <p:cNvPr id="22532" name="灯片编号占位符 1">
            <a:extLst>
              <a:ext uri="{FF2B5EF4-FFF2-40B4-BE49-F238E27FC236}">
                <a16:creationId xmlns:a16="http://schemas.microsoft.com/office/drawing/2014/main" id="{5B83BA2A-F454-4840-A045-AC5883C6747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4531BD59-5844-4D06-AE7C-BAA00DDEB1DD}" type="slidenum">
              <a:rPr lang="zh-CN" altLang="en-US" sz="1400" b="0">
                <a:ea typeface="宋体" panose="02010600030101010101" pitchFamily="2" charset="-122"/>
              </a:rPr>
              <a:pPr>
                <a:spcBef>
                  <a:spcPct val="0"/>
                </a:spcBef>
                <a:buClrTx/>
                <a:buSzTx/>
                <a:buFontTx/>
                <a:buNone/>
              </a:pPr>
              <a:t>19</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566612EA-42D4-426A-97C5-1F365E2CC902}"/>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48CBE0E-74FF-48C6-86D1-D3D3CE66C020}"/>
              </a:ext>
            </a:extLst>
          </p:cNvPr>
          <p:cNvSpPr>
            <a:spLocks noGrp="1"/>
          </p:cNvSpPr>
          <p:nvPr>
            <p:ph type="dt" sz="quarter" idx="10"/>
          </p:nvPr>
        </p:nvSpPr>
        <p:spPr>
          <a:xfrm>
            <a:off x="457200" y="6245225"/>
            <a:ext cx="2133600" cy="476250"/>
          </a:xfrm>
          <a:ln>
            <a:miter lim="800000"/>
            <a:headEnd/>
            <a:tailEnd/>
          </a:ln>
        </p:spPr>
        <p:txBody>
          <a:bodyPr anchor="t"/>
          <a:lstStyle/>
          <a:p>
            <a:pPr>
              <a:defRPr/>
            </a:pPr>
            <a:fld id="{7B736F1F-04E3-46EB-986F-8142E3EFFE98}" type="datetime1">
              <a:rPr lang="zh-CN" altLang="en-US">
                <a:latin typeface="+mn-lt"/>
              </a:rPr>
              <a:pPr>
                <a:defRPr/>
              </a:pPr>
              <a:t>2020/12/14</a:t>
            </a:fld>
            <a:endParaRPr lang="en-US" altLang="zh-CN">
              <a:latin typeface="+mn-lt"/>
            </a:endParaRPr>
          </a:p>
        </p:txBody>
      </p:sp>
      <p:sp>
        <p:nvSpPr>
          <p:cNvPr id="5123" name="Rectangle 2">
            <a:extLst>
              <a:ext uri="{FF2B5EF4-FFF2-40B4-BE49-F238E27FC236}">
                <a16:creationId xmlns:a16="http://schemas.microsoft.com/office/drawing/2014/main" id="{A4C789D7-D4B5-4983-BD93-D5E0A160604B}"/>
              </a:ext>
            </a:extLst>
          </p:cNvPr>
          <p:cNvSpPr>
            <a:spLocks noGrp="1" noChangeArrowheads="1"/>
          </p:cNvSpPr>
          <p:nvPr>
            <p:ph type="title" idx="4294967295"/>
          </p:nvPr>
        </p:nvSpPr>
        <p:spPr>
          <a:xfrm>
            <a:off x="1150938" y="361950"/>
            <a:ext cx="7793037" cy="619125"/>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rPr>
              <a:t>高级语言及其文法</a:t>
            </a:r>
          </a:p>
        </p:txBody>
      </p:sp>
      <p:sp>
        <p:nvSpPr>
          <p:cNvPr id="973827" name="Rectangle 3">
            <a:extLst>
              <a:ext uri="{FF2B5EF4-FFF2-40B4-BE49-F238E27FC236}">
                <a16:creationId xmlns:a16="http://schemas.microsoft.com/office/drawing/2014/main" id="{E9F0B942-99AC-402D-9B33-9EB46E036508}"/>
              </a:ext>
            </a:extLst>
          </p:cNvPr>
          <p:cNvSpPr>
            <a:spLocks noGrp="1" noChangeArrowheads="1"/>
          </p:cNvSpPr>
          <p:nvPr>
            <p:ph type="body" idx="4294967295"/>
          </p:nvPr>
        </p:nvSpPr>
        <p:spPr>
          <a:xfrm>
            <a:off x="373063" y="1700213"/>
            <a:ext cx="8447087" cy="4392612"/>
          </a:xfrm>
        </p:spPr>
        <p:txBody>
          <a:bodyPr/>
          <a:lstStyle/>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2.1 </a:t>
            </a:r>
            <a:r>
              <a:rPr lang="zh-CN" altLang="en-US">
                <a:latin typeface="Times New Roman" panose="02020603050405020304" pitchFamily="18" charset="0"/>
                <a:ea typeface="宋体" panose="02010600030101010101" pitchFamily="2" charset="-122"/>
              </a:rPr>
              <a:t>语言概述</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2.2 </a:t>
            </a:r>
            <a:r>
              <a:rPr lang="zh-CN" altLang="en-US">
                <a:latin typeface="Times New Roman" panose="02020603050405020304" pitchFamily="18" charset="0"/>
                <a:ea typeface="宋体" panose="02010600030101010101" pitchFamily="2" charset="-122"/>
              </a:rPr>
              <a:t>基本定义</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2.3 </a:t>
            </a:r>
            <a:r>
              <a:rPr lang="zh-CN" altLang="en-US">
                <a:latin typeface="Times New Roman" panose="02020603050405020304" pitchFamily="18" charset="0"/>
                <a:ea typeface="宋体" panose="02010600030101010101" pitchFamily="2" charset="-122"/>
              </a:rPr>
              <a:t>文法的定义</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2.4 </a:t>
            </a:r>
            <a:r>
              <a:rPr lang="zh-CN" altLang="en-US">
                <a:latin typeface="Times New Roman" panose="02020603050405020304" pitchFamily="18" charset="0"/>
                <a:ea typeface="宋体" panose="02010600030101010101" pitchFamily="2" charset="-122"/>
              </a:rPr>
              <a:t>文法的分类</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2.5 CFG</a:t>
            </a:r>
            <a:r>
              <a:rPr lang="zh-CN" altLang="en-US">
                <a:latin typeface="Times New Roman" panose="02020603050405020304" pitchFamily="18" charset="0"/>
                <a:ea typeface="宋体" panose="02010600030101010101" pitchFamily="2" charset="-122"/>
              </a:rPr>
              <a:t>的语法树</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2.6 CFG</a:t>
            </a:r>
            <a:r>
              <a:rPr lang="zh-CN" altLang="en-US">
                <a:latin typeface="Times New Roman" panose="02020603050405020304" pitchFamily="18" charset="0"/>
                <a:ea typeface="宋体" panose="02010600030101010101" pitchFamily="2" charset="-122"/>
              </a:rPr>
              <a:t>的二义性</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2.7 </a:t>
            </a:r>
            <a:r>
              <a:rPr lang="zh-CN" altLang="en-US">
                <a:latin typeface="Times New Roman" panose="02020603050405020304" pitchFamily="18" charset="0"/>
                <a:ea typeface="宋体" panose="02010600030101010101" pitchFamily="2" charset="-122"/>
              </a:rPr>
              <a:t>本章小结</a:t>
            </a:r>
          </a:p>
        </p:txBody>
      </p:sp>
      <p:sp>
        <p:nvSpPr>
          <p:cNvPr id="5125" name="灯片编号占位符 1">
            <a:extLst>
              <a:ext uri="{FF2B5EF4-FFF2-40B4-BE49-F238E27FC236}">
                <a16:creationId xmlns:a16="http://schemas.microsoft.com/office/drawing/2014/main" id="{AB191485-1E43-4EB0-A4A4-7289DEDABC8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8C56C37-1A3F-4A0C-B3EF-B239E8345166}" type="slidenum">
              <a:rPr lang="zh-CN" altLang="en-US" sz="1400" b="0">
                <a:ea typeface="宋体" panose="02010600030101010101" pitchFamily="2" charset="-122"/>
              </a:rPr>
              <a:pPr>
                <a:spcBef>
                  <a:spcPct val="0"/>
                </a:spcBef>
                <a:buClrTx/>
                <a:buSzTx/>
                <a:buFontTx/>
                <a:buNone/>
              </a:pPr>
              <a:t>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animEffect transition="in" filter="blinds(horizontal)">
                                      <p:cBhvr>
                                        <p:cTn id="7" dur="500"/>
                                        <p:tgtEl>
                                          <p:spTgt spid="97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3827">
                                            <p:txEl>
                                              <p:pRg st="1" end="1"/>
                                            </p:txEl>
                                          </p:spTgt>
                                        </p:tgtEl>
                                        <p:attrNameLst>
                                          <p:attrName>style.visibility</p:attrName>
                                        </p:attrNameLst>
                                      </p:cBhvr>
                                      <p:to>
                                        <p:strVal val="visible"/>
                                      </p:to>
                                    </p:set>
                                    <p:animEffect transition="in" filter="blinds(horizontal)">
                                      <p:cBhvr>
                                        <p:cTn id="12" dur="500"/>
                                        <p:tgtEl>
                                          <p:spTgt spid="97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3827">
                                            <p:txEl>
                                              <p:pRg st="2" end="2"/>
                                            </p:txEl>
                                          </p:spTgt>
                                        </p:tgtEl>
                                        <p:attrNameLst>
                                          <p:attrName>style.visibility</p:attrName>
                                        </p:attrNameLst>
                                      </p:cBhvr>
                                      <p:to>
                                        <p:strVal val="visible"/>
                                      </p:to>
                                    </p:set>
                                    <p:animEffect transition="in" filter="blinds(horizontal)">
                                      <p:cBhvr>
                                        <p:cTn id="17" dur="500"/>
                                        <p:tgtEl>
                                          <p:spTgt spid="973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3827">
                                            <p:txEl>
                                              <p:pRg st="3" end="3"/>
                                            </p:txEl>
                                          </p:spTgt>
                                        </p:tgtEl>
                                        <p:attrNameLst>
                                          <p:attrName>style.visibility</p:attrName>
                                        </p:attrNameLst>
                                      </p:cBhvr>
                                      <p:to>
                                        <p:strVal val="visible"/>
                                      </p:to>
                                    </p:set>
                                    <p:animEffect transition="in" filter="blinds(horizontal)">
                                      <p:cBhvr>
                                        <p:cTn id="22" dur="500"/>
                                        <p:tgtEl>
                                          <p:spTgt spid="973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3827">
                                            <p:txEl>
                                              <p:pRg st="4" end="4"/>
                                            </p:txEl>
                                          </p:spTgt>
                                        </p:tgtEl>
                                        <p:attrNameLst>
                                          <p:attrName>style.visibility</p:attrName>
                                        </p:attrNameLst>
                                      </p:cBhvr>
                                      <p:to>
                                        <p:strVal val="visible"/>
                                      </p:to>
                                    </p:set>
                                    <p:animEffect transition="in" filter="blinds(horizontal)">
                                      <p:cBhvr>
                                        <p:cTn id="27" dur="500"/>
                                        <p:tgtEl>
                                          <p:spTgt spid="973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3827">
                                            <p:txEl>
                                              <p:pRg st="5" end="5"/>
                                            </p:txEl>
                                          </p:spTgt>
                                        </p:tgtEl>
                                        <p:attrNameLst>
                                          <p:attrName>style.visibility</p:attrName>
                                        </p:attrNameLst>
                                      </p:cBhvr>
                                      <p:to>
                                        <p:strVal val="visible"/>
                                      </p:to>
                                    </p:set>
                                    <p:animEffect transition="in" filter="blinds(horizontal)">
                                      <p:cBhvr>
                                        <p:cTn id="32" dur="500"/>
                                        <p:tgtEl>
                                          <p:spTgt spid="9738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73827">
                                            <p:txEl>
                                              <p:pRg st="6" end="6"/>
                                            </p:txEl>
                                          </p:spTgt>
                                        </p:tgtEl>
                                        <p:attrNameLst>
                                          <p:attrName>style.visibility</p:attrName>
                                        </p:attrNameLst>
                                      </p:cBhvr>
                                      <p:to>
                                        <p:strVal val="visible"/>
                                      </p:to>
                                    </p:set>
                                    <p:animEffect transition="in" filter="blinds(horizontal)">
                                      <p:cBhvr>
                                        <p:cTn id="37" dur="500"/>
                                        <p:tgtEl>
                                          <p:spTgt spid="973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139CE04-0F46-4C3C-B3DF-9A5346057C87}"/>
              </a:ext>
            </a:extLst>
          </p:cNvPr>
          <p:cNvSpPr>
            <a:spLocks noGrp="1"/>
          </p:cNvSpPr>
          <p:nvPr>
            <p:ph type="dt" sz="quarter" idx="10"/>
          </p:nvPr>
        </p:nvSpPr>
        <p:spPr>
          <a:xfrm>
            <a:off x="457200" y="6245225"/>
            <a:ext cx="2133600" cy="476250"/>
          </a:xfrm>
          <a:ln>
            <a:miter lim="800000"/>
            <a:headEnd/>
            <a:tailEnd/>
          </a:ln>
        </p:spPr>
        <p:txBody>
          <a:bodyPr anchor="t"/>
          <a:lstStyle/>
          <a:p>
            <a:pPr>
              <a:defRPr/>
            </a:pPr>
            <a:fld id="{76BF1C01-7349-485F-B9D5-42BE0A1A05A8}" type="datetime1">
              <a:rPr lang="zh-CN" altLang="en-US">
                <a:latin typeface="+mn-lt"/>
              </a:rPr>
              <a:pPr>
                <a:defRPr/>
              </a:pPr>
              <a:t>2020/12/14</a:t>
            </a:fld>
            <a:endParaRPr lang="en-US" altLang="zh-CN">
              <a:latin typeface="+mn-lt"/>
            </a:endParaRPr>
          </a:p>
        </p:txBody>
      </p:sp>
      <p:sp>
        <p:nvSpPr>
          <p:cNvPr id="992259" name="Rectangle 3">
            <a:extLst>
              <a:ext uri="{FF2B5EF4-FFF2-40B4-BE49-F238E27FC236}">
                <a16:creationId xmlns:a16="http://schemas.microsoft.com/office/drawing/2014/main" id="{70D2667F-E413-4E1C-AA34-6AFA524C94F4}"/>
              </a:ext>
            </a:extLst>
          </p:cNvPr>
          <p:cNvSpPr>
            <a:spLocks noGrp="1" noChangeArrowheads="1"/>
          </p:cNvSpPr>
          <p:nvPr>
            <p:ph type="body" idx="4294967295"/>
          </p:nvPr>
        </p:nvSpPr>
        <p:spPr>
          <a:xfrm>
            <a:off x="381000" y="1484313"/>
            <a:ext cx="8534400" cy="4824412"/>
          </a:xfrm>
        </p:spPr>
        <p:txBody>
          <a:bodyPr/>
          <a:lstStyle/>
          <a:p>
            <a:pPr marL="0" indent="565150" eaLnBrk="1" hangingPunct="1"/>
            <a:r>
              <a:rPr lang="zh-CN" altLang="en-US">
                <a:latin typeface="Times New Roman" panose="02020603050405020304" pitchFamily="18" charset="0"/>
              </a:rPr>
              <a:t>定义</a:t>
            </a:r>
            <a:r>
              <a:rPr lang="en-US" altLang="zh-CN">
                <a:latin typeface="Times New Roman" panose="02020603050405020304" pitchFamily="18" charset="0"/>
              </a:rPr>
              <a:t>2.5 </a:t>
            </a:r>
            <a:r>
              <a:rPr lang="zh-CN" altLang="en-US">
                <a:latin typeface="Times New Roman" panose="02020603050405020304" pitchFamily="18" charset="0"/>
              </a:rPr>
              <a:t>设∑是一个字母表，</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x</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baseline="30000">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称为字母表∑上的一个</a:t>
            </a:r>
            <a:r>
              <a:rPr lang="zh-CN" altLang="en-US">
                <a:solidFill>
                  <a:srgbClr val="FF0000"/>
                </a:solidFill>
                <a:latin typeface="Times New Roman" panose="02020603050405020304" pitchFamily="18" charset="0"/>
              </a:rPr>
              <a:t>句子</a:t>
            </a:r>
            <a:r>
              <a:rPr lang="zh-CN" altLang="en-US">
                <a:latin typeface="Times New Roman" panose="02020603050405020304" pitchFamily="18" charset="0"/>
              </a:rPr>
              <a:t>（</a:t>
            </a:r>
            <a:r>
              <a:rPr lang="en-US" altLang="zh-CN">
                <a:latin typeface="Times New Roman" panose="02020603050405020304" pitchFamily="18" charset="0"/>
              </a:rPr>
              <a:t>sentence</a:t>
            </a:r>
            <a:r>
              <a:rPr lang="zh-CN" altLang="en-US">
                <a:latin typeface="Times New Roman" panose="02020603050405020304" pitchFamily="18" charset="0"/>
              </a:rPr>
              <a:t>），</a:t>
            </a:r>
            <a:r>
              <a:rPr lang="en-US" altLang="zh-CN" i="1">
                <a:latin typeface="Times New Roman" panose="02020603050405020304" pitchFamily="18" charset="0"/>
              </a:rPr>
              <a:t>ε</a:t>
            </a:r>
            <a:r>
              <a:rPr lang="zh-CN" altLang="en-US">
                <a:latin typeface="Times New Roman" panose="02020603050405020304" pitchFamily="18" charset="0"/>
              </a:rPr>
              <a:t>叫做∑上的一个</a:t>
            </a:r>
            <a:r>
              <a:rPr lang="zh-CN" altLang="en-US">
                <a:solidFill>
                  <a:srgbClr val="FF0000"/>
                </a:solidFill>
                <a:latin typeface="Times New Roman" panose="02020603050405020304" pitchFamily="18" charset="0"/>
              </a:rPr>
              <a:t>空句子</a:t>
            </a:r>
            <a:r>
              <a:rPr lang="zh-CN" altLang="en-US">
                <a:latin typeface="Times New Roman" panose="02020603050405020304" pitchFamily="18" charset="0"/>
              </a:rPr>
              <a:t>。</a:t>
            </a:r>
          </a:p>
          <a:p>
            <a:pPr marL="0" indent="565150" eaLnBrk="1" hangingPunct="1"/>
            <a:r>
              <a:rPr lang="zh-CN" altLang="en-US">
                <a:latin typeface="Times New Roman" panose="02020603050405020304" pitchFamily="18" charset="0"/>
              </a:rPr>
              <a:t>定义</a:t>
            </a:r>
            <a:r>
              <a:rPr lang="en-US" altLang="zh-CN">
                <a:latin typeface="Times New Roman" panose="02020603050405020304" pitchFamily="18" charset="0"/>
              </a:rPr>
              <a:t>2.6 </a:t>
            </a:r>
            <a:r>
              <a:rPr lang="zh-CN" altLang="en-US">
                <a:latin typeface="Times New Roman" panose="02020603050405020304" pitchFamily="18" charset="0"/>
              </a:rPr>
              <a:t>设∑是一个字母表，对任意的</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，句子</a:t>
            </a:r>
            <a:r>
              <a:rPr lang="en-US" altLang="zh-CN" i="1">
                <a:latin typeface="Times New Roman" panose="02020603050405020304" pitchFamily="18" charset="0"/>
              </a:rPr>
              <a:t>xay</a:t>
            </a:r>
            <a:r>
              <a:rPr lang="zh-CN" altLang="en-US">
                <a:latin typeface="Times New Roman" panose="02020603050405020304" pitchFamily="18" charset="0"/>
              </a:rPr>
              <a:t>中的</a:t>
            </a:r>
            <a:r>
              <a:rPr lang="en-US" altLang="zh-CN" i="1">
                <a:latin typeface="Times New Roman" panose="02020603050405020304" pitchFamily="18" charset="0"/>
              </a:rPr>
              <a:t>a</a:t>
            </a:r>
            <a:r>
              <a:rPr lang="zh-CN" altLang="en-US">
                <a:latin typeface="Times New Roman" panose="02020603050405020304" pitchFamily="18" charset="0"/>
              </a:rPr>
              <a:t>叫做字符</a:t>
            </a:r>
            <a:r>
              <a:rPr lang="en-US" altLang="zh-CN" i="1">
                <a:latin typeface="Times New Roman" panose="02020603050405020304" pitchFamily="18" charset="0"/>
              </a:rPr>
              <a:t>a</a:t>
            </a:r>
            <a:r>
              <a:rPr lang="zh-CN" altLang="en-US">
                <a:latin typeface="Times New Roman" panose="02020603050405020304" pitchFamily="18" charset="0"/>
              </a:rPr>
              <a:t>在该句子中的一个</a:t>
            </a:r>
            <a:r>
              <a:rPr lang="zh-CN" altLang="en-US">
                <a:solidFill>
                  <a:srgbClr val="FF0000"/>
                </a:solidFill>
                <a:latin typeface="Times New Roman" panose="02020603050405020304" pitchFamily="18" charset="0"/>
              </a:rPr>
              <a:t>出现</a:t>
            </a:r>
            <a:r>
              <a:rPr lang="en-US" altLang="zh-CN">
                <a:latin typeface="Times New Roman" panose="02020603050405020304" pitchFamily="18" charset="0"/>
              </a:rPr>
              <a:t>(occurrence)</a:t>
            </a:r>
            <a:r>
              <a:rPr lang="zh-CN" altLang="en-US">
                <a:latin typeface="Times New Roman" panose="02020603050405020304" pitchFamily="18" charset="0"/>
              </a:rPr>
              <a:t>。</a:t>
            </a:r>
          </a:p>
        </p:txBody>
      </p:sp>
      <p:sp>
        <p:nvSpPr>
          <p:cNvPr id="23556" name="灯片编号占位符 1">
            <a:extLst>
              <a:ext uri="{FF2B5EF4-FFF2-40B4-BE49-F238E27FC236}">
                <a16:creationId xmlns:a16="http://schemas.microsoft.com/office/drawing/2014/main" id="{9F267959-9AC7-443F-BCED-F73FCA73BF7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CBEB3D5-F7B9-44D8-A80F-75EEC08BDA67}" type="slidenum">
              <a:rPr lang="zh-CN" altLang="en-US"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C4DE9DC1-B25E-45BF-94AB-875214BAF0BF}"/>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Effect transition="in" filter="blinds(horizontal)">
                                      <p:cBhvr>
                                        <p:cTn id="7" dur="500"/>
                                        <p:tgtEl>
                                          <p:spTgt spid="99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2259">
                                            <p:txEl>
                                              <p:pRg st="1" end="1"/>
                                            </p:txEl>
                                          </p:spTgt>
                                        </p:tgtEl>
                                        <p:attrNameLst>
                                          <p:attrName>style.visibility</p:attrName>
                                        </p:attrNameLst>
                                      </p:cBhvr>
                                      <p:to>
                                        <p:strVal val="visible"/>
                                      </p:to>
                                    </p:set>
                                    <p:animEffect transition="in" filter="blinds(horizontal)">
                                      <p:cBhvr>
                                        <p:cTn id="12" dur="500"/>
                                        <p:tgtEl>
                                          <p:spTgt spid="992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401E227-7197-4142-B1E7-5DC3CE1CB76B}"/>
              </a:ext>
            </a:extLst>
          </p:cNvPr>
          <p:cNvSpPr>
            <a:spLocks noGrp="1"/>
          </p:cNvSpPr>
          <p:nvPr>
            <p:ph type="dt" sz="quarter" idx="10"/>
          </p:nvPr>
        </p:nvSpPr>
        <p:spPr>
          <a:xfrm>
            <a:off x="457200" y="6245225"/>
            <a:ext cx="2133600" cy="476250"/>
          </a:xfrm>
          <a:ln>
            <a:miter lim="800000"/>
            <a:headEnd/>
            <a:tailEnd/>
          </a:ln>
        </p:spPr>
        <p:txBody>
          <a:bodyPr anchor="t"/>
          <a:lstStyle/>
          <a:p>
            <a:pPr>
              <a:defRPr/>
            </a:pPr>
            <a:fld id="{B8D40EC1-E351-4A2C-B129-20E01E6987F5}" type="datetime1">
              <a:rPr lang="zh-CN" altLang="en-US">
                <a:latin typeface="+mn-lt"/>
              </a:rPr>
              <a:pPr>
                <a:defRPr/>
              </a:pPr>
              <a:t>2020/12/14</a:t>
            </a:fld>
            <a:endParaRPr lang="en-US" altLang="zh-CN">
              <a:latin typeface="+mn-lt"/>
            </a:endParaRPr>
          </a:p>
        </p:txBody>
      </p:sp>
      <p:sp>
        <p:nvSpPr>
          <p:cNvPr id="992259" name="Rectangle 3">
            <a:extLst>
              <a:ext uri="{FF2B5EF4-FFF2-40B4-BE49-F238E27FC236}">
                <a16:creationId xmlns:a16="http://schemas.microsoft.com/office/drawing/2014/main" id="{E5944508-1B5C-486C-A908-F73470F88325}"/>
              </a:ext>
            </a:extLst>
          </p:cNvPr>
          <p:cNvSpPr>
            <a:spLocks noGrp="1" noChangeArrowheads="1"/>
          </p:cNvSpPr>
          <p:nvPr>
            <p:ph type="body" idx="4294967295"/>
          </p:nvPr>
        </p:nvSpPr>
        <p:spPr>
          <a:xfrm>
            <a:off x="381000" y="1484313"/>
            <a:ext cx="8534400" cy="4824412"/>
          </a:xfrm>
        </p:spPr>
        <p:txBody>
          <a:bodyPr/>
          <a:lstStyle/>
          <a:p>
            <a:pPr marL="0" indent="565150" eaLnBrk="1" hangingPunct="1"/>
            <a:r>
              <a:rPr lang="zh-CN" altLang="en-US">
                <a:latin typeface="Times New Roman" panose="02020603050405020304" pitchFamily="18" charset="0"/>
              </a:rPr>
              <a:t>定义</a:t>
            </a:r>
            <a:r>
              <a:rPr lang="en-US" altLang="zh-CN">
                <a:latin typeface="Times New Roman" panose="02020603050405020304" pitchFamily="18" charset="0"/>
              </a:rPr>
              <a:t>2.7 </a:t>
            </a:r>
            <a:r>
              <a:rPr lang="zh-CN" altLang="en-US">
                <a:latin typeface="Times New Roman" panose="02020603050405020304" pitchFamily="18" charset="0"/>
              </a:rPr>
              <a:t>设∑是一个字母表，</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baseline="30000">
                <a:latin typeface="Times New Roman" panose="02020603050405020304" pitchFamily="18" charset="0"/>
              </a:rPr>
              <a:t>*</a:t>
            </a:r>
            <a:r>
              <a:rPr lang="zh-CN" altLang="en-US">
                <a:latin typeface="Times New Roman" panose="02020603050405020304" pitchFamily="18" charset="0"/>
              </a:rPr>
              <a:t>，句子</a:t>
            </a:r>
            <a:r>
              <a:rPr lang="en-US" altLang="zh-CN" i="1">
                <a:latin typeface="Times New Roman" panose="02020603050405020304" pitchFamily="18" charset="0"/>
              </a:rPr>
              <a:t>x</a:t>
            </a:r>
            <a:r>
              <a:rPr lang="zh-CN" altLang="en-US">
                <a:latin typeface="Times New Roman" panose="02020603050405020304" pitchFamily="18" charset="0"/>
              </a:rPr>
              <a:t>中字符</a:t>
            </a:r>
            <a:r>
              <a:rPr lang="zh-CN" altLang="en-US">
                <a:solidFill>
                  <a:srgbClr val="FF0000"/>
                </a:solidFill>
                <a:latin typeface="Times New Roman" panose="02020603050405020304" pitchFamily="18" charset="0"/>
              </a:rPr>
              <a:t>出现</a:t>
            </a:r>
            <a:r>
              <a:rPr lang="zh-CN" altLang="en-US">
                <a:latin typeface="Times New Roman" panose="02020603050405020304" pitchFamily="18" charset="0"/>
              </a:rPr>
              <a:t>的总个数叫做该字符串的</a:t>
            </a:r>
            <a:r>
              <a:rPr lang="zh-CN" altLang="en-US">
                <a:solidFill>
                  <a:srgbClr val="FF0000"/>
                </a:solidFill>
                <a:latin typeface="Times New Roman" panose="02020603050405020304" pitchFamily="18" charset="0"/>
              </a:rPr>
              <a:t>长度</a:t>
            </a:r>
            <a:r>
              <a:rPr lang="en-US" altLang="zh-CN">
                <a:latin typeface="Times New Roman" panose="02020603050405020304" pitchFamily="18" charset="0"/>
              </a:rPr>
              <a:t>(length)</a:t>
            </a:r>
            <a:r>
              <a:rPr lang="zh-CN" altLang="en-US">
                <a:latin typeface="Times New Roman" panose="02020603050405020304" pitchFamily="18" charset="0"/>
              </a:rPr>
              <a:t>，记作</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zh-CN" altLang="en-US">
                <a:latin typeface="Times New Roman" panose="02020603050405020304" pitchFamily="18" charset="0"/>
              </a:rPr>
              <a:t>。  </a:t>
            </a:r>
            <a:endParaRPr lang="en-US" altLang="zh-CN">
              <a:latin typeface="Times New Roman" panose="02020603050405020304" pitchFamily="18" charset="0"/>
            </a:endParaRPr>
          </a:p>
          <a:p>
            <a:pPr marL="0" indent="565150" eaLnBrk="1" hangingPunct="1"/>
            <a:r>
              <a:rPr lang="zh-CN" altLang="en-US">
                <a:latin typeface="Times New Roman" panose="02020603050405020304" pitchFamily="18" charset="0"/>
              </a:rPr>
              <a:t>字母表</a:t>
            </a:r>
            <a:r>
              <a:rPr lang="en-US" altLang="zh-CN">
                <a:latin typeface="Times New Roman" panose="02020603050405020304" pitchFamily="18" charset="0"/>
              </a:rPr>
              <a:t>∑={a, b}</a:t>
            </a:r>
          </a:p>
          <a:p>
            <a:pPr marL="400050" lvl="1" indent="565150" eaLnBrk="1" hangingPunct="1"/>
            <a:r>
              <a:rPr lang="en-US" altLang="zh-CN">
                <a:latin typeface="Times New Roman" panose="02020603050405020304" pitchFamily="18" charset="0"/>
              </a:rPr>
              <a:t>|</a:t>
            </a:r>
            <a:r>
              <a:rPr lang="en-US" altLang="zh-CN" i="1">
                <a:latin typeface="Times New Roman" panose="02020603050405020304" pitchFamily="18" charset="0"/>
              </a:rPr>
              <a:t> ε </a:t>
            </a:r>
            <a:r>
              <a:rPr lang="en-US" altLang="zh-CN">
                <a:latin typeface="Times New Roman" panose="02020603050405020304" pitchFamily="18" charset="0"/>
              </a:rPr>
              <a:t>| = 0</a:t>
            </a:r>
          </a:p>
          <a:p>
            <a:pPr marL="400050" lvl="1" indent="565150" eaLnBrk="1" hangingPunct="1"/>
            <a:r>
              <a:rPr lang="en-US" altLang="zh-CN">
                <a:latin typeface="Times New Roman" panose="02020603050405020304" pitchFamily="18" charset="0"/>
              </a:rPr>
              <a:t>| a | = 1</a:t>
            </a:r>
          </a:p>
          <a:p>
            <a:pPr marL="400050" lvl="1" indent="565150" eaLnBrk="1" hangingPunct="1"/>
            <a:r>
              <a:rPr lang="en-US" altLang="zh-CN">
                <a:latin typeface="Times New Roman" panose="02020603050405020304" pitchFamily="18" charset="0"/>
              </a:rPr>
              <a:t>| b | = 1</a:t>
            </a:r>
          </a:p>
          <a:p>
            <a:pPr marL="400050" lvl="1" indent="565150" eaLnBrk="1" hangingPunct="1"/>
            <a:r>
              <a:rPr lang="en-US" altLang="zh-CN">
                <a:latin typeface="Times New Roman" panose="02020603050405020304" pitchFamily="18" charset="0"/>
              </a:rPr>
              <a:t>| ababaa | = 6</a:t>
            </a:r>
            <a:endParaRPr lang="zh-CN" altLang="en-US">
              <a:latin typeface="Times New Roman" panose="02020603050405020304" pitchFamily="18" charset="0"/>
            </a:endParaRPr>
          </a:p>
        </p:txBody>
      </p:sp>
      <p:sp>
        <p:nvSpPr>
          <p:cNvPr id="24580" name="灯片编号占位符 1">
            <a:extLst>
              <a:ext uri="{FF2B5EF4-FFF2-40B4-BE49-F238E27FC236}">
                <a16:creationId xmlns:a16="http://schemas.microsoft.com/office/drawing/2014/main" id="{47FA7EC6-ADE1-450A-9734-B536E7B564B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AE8C522-26CA-473D-8D54-FA8F39EE344B}" type="slidenum">
              <a:rPr lang="zh-CN" altLang="en-US" sz="1400" b="0">
                <a:ea typeface="宋体" panose="02010600030101010101" pitchFamily="2" charset="-122"/>
              </a:rPr>
              <a:pPr>
                <a:spcBef>
                  <a:spcPct val="0"/>
                </a:spcBef>
                <a:buClrTx/>
                <a:buSzTx/>
                <a:buFontTx/>
                <a:buNone/>
              </a:pPr>
              <a:t>21</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24C28F66-3B31-4593-8413-2CC5B55A039B}"/>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Effect transition="in" filter="blinds(horizontal)">
                                      <p:cBhvr>
                                        <p:cTn id="7" dur="500"/>
                                        <p:tgtEl>
                                          <p:spTgt spid="99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2259">
                                            <p:txEl>
                                              <p:pRg st="1" end="1"/>
                                            </p:txEl>
                                          </p:spTgt>
                                        </p:tgtEl>
                                        <p:attrNameLst>
                                          <p:attrName>style.visibility</p:attrName>
                                        </p:attrNameLst>
                                      </p:cBhvr>
                                      <p:to>
                                        <p:strVal val="visible"/>
                                      </p:to>
                                    </p:set>
                                    <p:animEffect transition="in" filter="blinds(horizontal)">
                                      <p:cBhvr>
                                        <p:cTn id="12" dur="500"/>
                                        <p:tgtEl>
                                          <p:spTgt spid="99225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92259">
                                            <p:txEl>
                                              <p:pRg st="2" end="2"/>
                                            </p:txEl>
                                          </p:spTgt>
                                        </p:tgtEl>
                                        <p:attrNameLst>
                                          <p:attrName>style.visibility</p:attrName>
                                        </p:attrNameLst>
                                      </p:cBhvr>
                                      <p:to>
                                        <p:strVal val="visible"/>
                                      </p:to>
                                    </p:set>
                                    <p:animEffect transition="in" filter="blinds(horizontal)">
                                      <p:cBhvr>
                                        <p:cTn id="15" dur="500"/>
                                        <p:tgtEl>
                                          <p:spTgt spid="99225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92259">
                                            <p:txEl>
                                              <p:pRg st="3" end="3"/>
                                            </p:txEl>
                                          </p:spTgt>
                                        </p:tgtEl>
                                        <p:attrNameLst>
                                          <p:attrName>style.visibility</p:attrName>
                                        </p:attrNameLst>
                                      </p:cBhvr>
                                      <p:to>
                                        <p:strVal val="visible"/>
                                      </p:to>
                                    </p:set>
                                    <p:animEffect transition="in" filter="blinds(horizontal)">
                                      <p:cBhvr>
                                        <p:cTn id="18" dur="500"/>
                                        <p:tgtEl>
                                          <p:spTgt spid="99225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92259">
                                            <p:txEl>
                                              <p:pRg st="4" end="4"/>
                                            </p:txEl>
                                          </p:spTgt>
                                        </p:tgtEl>
                                        <p:attrNameLst>
                                          <p:attrName>style.visibility</p:attrName>
                                        </p:attrNameLst>
                                      </p:cBhvr>
                                      <p:to>
                                        <p:strVal val="visible"/>
                                      </p:to>
                                    </p:set>
                                    <p:animEffect transition="in" filter="blinds(horizontal)">
                                      <p:cBhvr>
                                        <p:cTn id="21" dur="500"/>
                                        <p:tgtEl>
                                          <p:spTgt spid="99225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92259">
                                            <p:txEl>
                                              <p:pRg st="5" end="5"/>
                                            </p:txEl>
                                          </p:spTgt>
                                        </p:tgtEl>
                                        <p:attrNameLst>
                                          <p:attrName>style.visibility</p:attrName>
                                        </p:attrNameLst>
                                      </p:cBhvr>
                                      <p:to>
                                        <p:strVal val="visible"/>
                                      </p:to>
                                    </p:set>
                                    <p:animEffect transition="in" filter="blinds(horizontal)">
                                      <p:cBhvr>
                                        <p:cTn id="24" dur="500"/>
                                        <p:tgtEl>
                                          <p:spTgt spid="992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915AF8B-B767-46D3-A1D8-3A681DA1B30E}"/>
              </a:ext>
            </a:extLst>
          </p:cNvPr>
          <p:cNvSpPr>
            <a:spLocks noGrp="1"/>
          </p:cNvSpPr>
          <p:nvPr>
            <p:ph type="dt" sz="quarter" idx="10"/>
          </p:nvPr>
        </p:nvSpPr>
        <p:spPr>
          <a:xfrm>
            <a:off x="457200" y="6245225"/>
            <a:ext cx="2133600" cy="476250"/>
          </a:xfrm>
          <a:ln>
            <a:miter lim="800000"/>
            <a:headEnd/>
            <a:tailEnd/>
          </a:ln>
        </p:spPr>
        <p:txBody>
          <a:bodyPr anchor="t"/>
          <a:lstStyle/>
          <a:p>
            <a:pPr>
              <a:defRPr/>
            </a:pPr>
            <a:fld id="{140EAE43-A6B8-4C3A-935C-F5F59415C5A5}" type="datetime1">
              <a:rPr lang="zh-CN" altLang="en-US">
                <a:latin typeface="+mn-lt"/>
              </a:rPr>
              <a:pPr>
                <a:defRPr/>
              </a:pPr>
              <a:t>2020/12/14</a:t>
            </a:fld>
            <a:endParaRPr lang="en-US" altLang="zh-CN">
              <a:latin typeface="+mn-lt"/>
            </a:endParaRPr>
          </a:p>
        </p:txBody>
      </p:sp>
      <p:sp>
        <p:nvSpPr>
          <p:cNvPr id="993283" name="Rectangle 3">
            <a:extLst>
              <a:ext uri="{FF2B5EF4-FFF2-40B4-BE49-F238E27FC236}">
                <a16:creationId xmlns:a16="http://schemas.microsoft.com/office/drawing/2014/main" id="{0CFE0FE4-8AF3-449C-90CC-014686028520}"/>
              </a:ext>
            </a:extLst>
          </p:cNvPr>
          <p:cNvSpPr>
            <a:spLocks noGrp="1" noChangeArrowheads="1"/>
          </p:cNvSpPr>
          <p:nvPr>
            <p:ph type="body" idx="4294967295"/>
          </p:nvPr>
        </p:nvSpPr>
        <p:spPr>
          <a:xfrm>
            <a:off x="381000" y="1749425"/>
            <a:ext cx="8534400" cy="3911600"/>
          </a:xfrm>
        </p:spPr>
        <p:txBody>
          <a:bodyPr/>
          <a:lstStyle/>
          <a:p>
            <a:pPr marL="0" indent="565150" eaLnBrk="1" hangingPunct="1"/>
            <a:r>
              <a:rPr lang="zh-CN" altLang="en-US">
                <a:latin typeface="Times New Roman" panose="02020603050405020304" pitchFamily="18" charset="0"/>
              </a:rPr>
              <a:t>定义</a:t>
            </a:r>
            <a:r>
              <a:rPr lang="en-US" altLang="zh-CN">
                <a:latin typeface="Times New Roman" panose="02020603050405020304" pitchFamily="18" charset="0"/>
              </a:rPr>
              <a:t>2.8 </a:t>
            </a:r>
            <a:r>
              <a:rPr lang="zh-CN" altLang="en-US">
                <a:latin typeface="Times New Roman" panose="02020603050405020304" pitchFamily="18" charset="0"/>
              </a:rPr>
              <a:t>设∑是一个字母表，</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a:latin typeface="Times New Roman" panose="02020603050405020304" pitchFamily="18" charset="0"/>
              </a:rPr>
              <a:t>∈∑</a:t>
            </a:r>
            <a:r>
              <a:rPr lang="en-US" altLang="zh-CN" baseline="30000">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i="1">
                <a:latin typeface="Times New Roman" panose="02020603050405020304" pitchFamily="18" charset="0"/>
              </a:rPr>
              <a:t>y</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并置</a:t>
            </a:r>
            <a:r>
              <a:rPr lang="en-US" altLang="zh-CN">
                <a:latin typeface="Times New Roman" panose="02020603050405020304" pitchFamily="18" charset="0"/>
              </a:rPr>
              <a:t>(concatenation)</a:t>
            </a:r>
            <a:r>
              <a:rPr lang="zh-CN" altLang="en-US">
                <a:latin typeface="Times New Roman" panose="02020603050405020304" pitchFamily="18" charset="0"/>
              </a:rPr>
              <a:t> 是由串</a:t>
            </a:r>
            <a:r>
              <a:rPr lang="en-US" altLang="zh-CN" i="1">
                <a:latin typeface="Times New Roman" panose="02020603050405020304" pitchFamily="18" charset="0"/>
              </a:rPr>
              <a:t>x</a:t>
            </a:r>
            <a:r>
              <a:rPr lang="zh-CN" altLang="en-US">
                <a:latin typeface="Times New Roman" panose="02020603050405020304" pitchFamily="18" charset="0"/>
              </a:rPr>
              <a:t>直接连接串</a:t>
            </a:r>
            <a:r>
              <a:rPr lang="en-US" altLang="zh-CN" i="1">
                <a:latin typeface="Times New Roman" panose="02020603050405020304" pitchFamily="18" charset="0"/>
              </a:rPr>
              <a:t>y</a:t>
            </a:r>
            <a:r>
              <a:rPr lang="zh-CN" altLang="en-US">
                <a:latin typeface="Times New Roman" panose="02020603050405020304" pitchFamily="18" charset="0"/>
              </a:rPr>
              <a:t>所组成的。记作</a:t>
            </a:r>
            <a:r>
              <a:rPr lang="en-US" altLang="zh-CN" i="1">
                <a:latin typeface="Times New Roman" panose="02020603050405020304" pitchFamily="18" charset="0"/>
              </a:rPr>
              <a:t>xy</a:t>
            </a:r>
            <a:r>
              <a:rPr lang="zh-CN" altLang="en-US">
                <a:latin typeface="Times New Roman" panose="02020603050405020304" pitchFamily="18" charset="0"/>
              </a:rPr>
              <a:t>。并置也叫做</a:t>
            </a:r>
            <a:r>
              <a:rPr lang="zh-CN" altLang="en-US">
                <a:solidFill>
                  <a:srgbClr val="FF0000"/>
                </a:solidFill>
                <a:latin typeface="Times New Roman" panose="02020603050405020304" pitchFamily="18" charset="0"/>
              </a:rPr>
              <a:t>联结</a:t>
            </a:r>
            <a:r>
              <a:rPr lang="zh-CN" altLang="en-US">
                <a:latin typeface="Times New Roman" panose="02020603050405020304" pitchFamily="18" charset="0"/>
              </a:rPr>
              <a:t>。</a:t>
            </a:r>
          </a:p>
          <a:p>
            <a:pPr marL="1146175" lvl="1" eaLnBrk="1" hangingPunct="1"/>
            <a:r>
              <a:rPr lang="en-US" altLang="zh-CN" i="1">
                <a:latin typeface="Times New Roman" panose="02020603050405020304" pitchFamily="18" charset="0"/>
              </a:rPr>
              <a:t>x</a:t>
            </a:r>
            <a:r>
              <a:rPr lang="en-US" altLang="zh-CN">
                <a:latin typeface="Times New Roman" panose="02020603050405020304" pitchFamily="18" charset="0"/>
              </a:rPr>
              <a:t>=001, </a:t>
            </a:r>
            <a:r>
              <a:rPr lang="en-US" altLang="zh-CN" i="1">
                <a:latin typeface="Times New Roman" panose="02020603050405020304" pitchFamily="18" charset="0"/>
              </a:rPr>
              <a:t>xx</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2</a:t>
            </a:r>
            <a:r>
              <a:rPr lang="en-US" altLang="zh-CN">
                <a:latin typeface="Times New Roman" panose="02020603050405020304" pitchFamily="18" charset="0"/>
              </a:rPr>
              <a:t>= 001 001</a:t>
            </a:r>
          </a:p>
          <a:p>
            <a:pPr marL="1146175" lvl="1" eaLnBrk="1" hangingPunct="1"/>
            <a:r>
              <a:rPr lang="zh-CN" altLang="en-US">
                <a:latin typeface="Times New Roman" panose="02020603050405020304" pitchFamily="18" charset="0"/>
              </a:rPr>
              <a:t>对于</a:t>
            </a:r>
            <a:r>
              <a:rPr lang="en-US" altLang="zh-CN" i="1">
                <a:latin typeface="Times New Roman" panose="02020603050405020304" pitchFamily="18" charset="0"/>
              </a:rPr>
              <a:t>n</a:t>
            </a:r>
            <a:r>
              <a:rPr lang="en-US" altLang="zh-CN">
                <a:latin typeface="Times New Roman" panose="02020603050405020304" pitchFamily="18" charset="0"/>
              </a:rPr>
              <a:t>≥0</a:t>
            </a:r>
            <a:r>
              <a:rPr lang="zh-CN" altLang="en-US">
                <a:latin typeface="Times New Roman" panose="02020603050405020304" pitchFamily="18" charset="0"/>
              </a:rPr>
              <a:t>，串</a:t>
            </a:r>
            <a:r>
              <a:rPr lang="en-US" altLang="zh-CN" i="1">
                <a:latin typeface="Times New Roman" panose="02020603050405020304" pitchFamily="18" charset="0"/>
              </a:rPr>
              <a:t>x</a:t>
            </a:r>
            <a:r>
              <a:rPr lang="zh-CN" altLang="en-US">
                <a:latin typeface="Times New Roman" panose="02020603050405020304" pitchFamily="18" charset="0"/>
              </a:rPr>
              <a:t>的</a:t>
            </a:r>
            <a:r>
              <a:rPr lang="en-US" altLang="zh-CN" i="1">
                <a:latin typeface="Times New Roman" panose="02020603050405020304" pitchFamily="18" charset="0"/>
              </a:rPr>
              <a:t>n</a:t>
            </a:r>
            <a:r>
              <a:rPr lang="zh-CN" altLang="en-US">
                <a:latin typeface="Times New Roman" panose="02020603050405020304" pitchFamily="18" charset="0"/>
              </a:rPr>
              <a:t>次幂</a:t>
            </a:r>
            <a:r>
              <a:rPr lang="en-US" altLang="zh-CN">
                <a:latin typeface="Times New Roman" panose="02020603050405020304" pitchFamily="18" charset="0"/>
              </a:rPr>
              <a:t>(power)</a:t>
            </a:r>
            <a:r>
              <a:rPr lang="zh-CN" altLang="en-US">
                <a:latin typeface="Times New Roman" panose="02020603050405020304" pitchFamily="18" charset="0"/>
              </a:rPr>
              <a:t>定义为：</a:t>
            </a:r>
          </a:p>
          <a:p>
            <a:pPr marL="1146175" lvl="1" eaLnBrk="1" hangingPunct="1"/>
            <a:r>
              <a:rPr lang="zh-CN" altLang="en-US">
                <a:latin typeface="Times New Roman" panose="02020603050405020304" pitchFamily="18" charset="0"/>
              </a:rPr>
              <a:t>⑴ </a:t>
            </a:r>
            <a:r>
              <a:rPr lang="en-US" altLang="zh-CN" i="1">
                <a:latin typeface="Times New Roman" panose="02020603050405020304" pitchFamily="18" charset="0"/>
              </a:rPr>
              <a:t>x</a:t>
            </a:r>
            <a:r>
              <a:rPr lang="en-US" altLang="zh-CN" baseline="30000">
                <a:latin typeface="Times New Roman" panose="02020603050405020304" pitchFamily="18" charset="0"/>
              </a:rPr>
              <a:t>0</a:t>
            </a:r>
            <a:r>
              <a:rPr lang="en-US" altLang="zh-CN">
                <a:latin typeface="Times New Roman" panose="02020603050405020304" pitchFamily="18" charset="0"/>
              </a:rPr>
              <a:t>=</a:t>
            </a:r>
            <a:r>
              <a:rPr lang="en-US" altLang="zh-CN" i="1">
                <a:latin typeface="Times New Roman" panose="02020603050405020304" pitchFamily="18" charset="0"/>
              </a:rPr>
              <a:t>ε</a:t>
            </a:r>
            <a:r>
              <a:rPr lang="zh-CN" altLang="en-US">
                <a:latin typeface="Times New Roman" panose="02020603050405020304" pitchFamily="18" charset="0"/>
              </a:rPr>
              <a:t>；</a:t>
            </a:r>
          </a:p>
          <a:p>
            <a:pPr marL="1146175" lvl="1" eaLnBrk="1" hangingPunct="1"/>
            <a:r>
              <a:rPr lang="zh-CN" altLang="en-US">
                <a:latin typeface="Times New Roman" panose="02020603050405020304" pitchFamily="18" charset="0"/>
              </a:rPr>
              <a:t>⑵ </a:t>
            </a:r>
            <a:r>
              <a:rPr lang="en-US" altLang="zh-CN" i="1">
                <a:latin typeface="Times New Roman" panose="02020603050405020304" pitchFamily="18" charset="0"/>
              </a:rPr>
              <a:t>x</a:t>
            </a:r>
            <a:r>
              <a:rPr lang="en-US" altLang="zh-CN" i="1" baseline="30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i="1" baseline="30000">
                <a:latin typeface="Times New Roman" panose="02020603050405020304" pitchFamily="18" charset="0"/>
              </a:rPr>
              <a:t>n</a:t>
            </a:r>
            <a:r>
              <a:rPr lang="en-US" altLang="zh-CN" baseline="30000">
                <a:latin typeface="Times New Roman" panose="02020603050405020304" pitchFamily="18" charset="0"/>
              </a:rPr>
              <a:t>-1</a:t>
            </a:r>
            <a:r>
              <a:rPr lang="en-US" altLang="zh-CN" i="1">
                <a:latin typeface="Times New Roman" panose="02020603050405020304" pitchFamily="18" charset="0"/>
              </a:rPr>
              <a:t>x</a:t>
            </a:r>
            <a:r>
              <a:rPr lang="zh-CN" altLang="en-US">
                <a:latin typeface="Times New Roman" panose="02020603050405020304" pitchFamily="18" charset="0"/>
              </a:rPr>
              <a:t>。</a:t>
            </a:r>
            <a:endParaRPr lang="en-US" altLang="zh-CN">
              <a:latin typeface="Times New Roman" panose="02020603050405020304" pitchFamily="18" charset="0"/>
            </a:endParaRPr>
          </a:p>
          <a:p>
            <a:pPr marL="1146175" lvl="1" eaLnBrk="1" hangingPunct="1"/>
            <a:endParaRPr lang="zh-CN" altLang="en-US">
              <a:latin typeface="Times New Roman" panose="02020603050405020304" pitchFamily="18" charset="0"/>
            </a:endParaRPr>
          </a:p>
        </p:txBody>
      </p:sp>
      <p:sp>
        <p:nvSpPr>
          <p:cNvPr id="25604" name="灯片编号占位符 1">
            <a:extLst>
              <a:ext uri="{FF2B5EF4-FFF2-40B4-BE49-F238E27FC236}">
                <a16:creationId xmlns:a16="http://schemas.microsoft.com/office/drawing/2014/main" id="{598A062C-8DC8-46B8-B327-A0180F3969D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F1E8FB6-C8E3-4BD3-995F-8D0410CE16C0}" type="slidenum">
              <a:rPr lang="zh-CN" altLang="en-US" sz="1400" b="0">
                <a:ea typeface="宋体" panose="02010600030101010101" pitchFamily="2" charset="-122"/>
              </a:rPr>
              <a:pPr>
                <a:spcBef>
                  <a:spcPct val="0"/>
                </a:spcBef>
                <a:buClrTx/>
                <a:buSzTx/>
                <a:buFontTx/>
                <a:buNone/>
              </a:pPr>
              <a:t>22</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1ECF050C-FD74-411A-98B7-D27217B4963F}"/>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283">
                                            <p:txEl>
                                              <p:pRg st="0" end="0"/>
                                            </p:txEl>
                                          </p:spTgt>
                                        </p:tgtEl>
                                        <p:attrNameLst>
                                          <p:attrName>style.visibility</p:attrName>
                                        </p:attrNameLst>
                                      </p:cBhvr>
                                      <p:to>
                                        <p:strVal val="visible"/>
                                      </p:to>
                                    </p:set>
                                    <p:animEffect transition="in" filter="blinds(horizontal)">
                                      <p:cBhvr>
                                        <p:cTn id="7" dur="500"/>
                                        <p:tgtEl>
                                          <p:spTgt spid="99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283">
                                            <p:txEl>
                                              <p:pRg st="1" end="1"/>
                                            </p:txEl>
                                          </p:spTgt>
                                        </p:tgtEl>
                                        <p:attrNameLst>
                                          <p:attrName>style.visibility</p:attrName>
                                        </p:attrNameLst>
                                      </p:cBhvr>
                                      <p:to>
                                        <p:strVal val="visible"/>
                                      </p:to>
                                    </p:set>
                                    <p:animEffect transition="in" filter="blinds(horizontal)">
                                      <p:cBhvr>
                                        <p:cTn id="12" dur="500"/>
                                        <p:tgtEl>
                                          <p:spTgt spid="99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283">
                                            <p:txEl>
                                              <p:pRg st="2" end="2"/>
                                            </p:txEl>
                                          </p:spTgt>
                                        </p:tgtEl>
                                        <p:attrNameLst>
                                          <p:attrName>style.visibility</p:attrName>
                                        </p:attrNameLst>
                                      </p:cBhvr>
                                      <p:to>
                                        <p:strVal val="visible"/>
                                      </p:to>
                                    </p:set>
                                    <p:animEffect transition="in" filter="blinds(horizontal)">
                                      <p:cBhvr>
                                        <p:cTn id="17" dur="500"/>
                                        <p:tgtEl>
                                          <p:spTgt spid="99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93283">
                                            <p:txEl>
                                              <p:pRg st="3" end="3"/>
                                            </p:txEl>
                                          </p:spTgt>
                                        </p:tgtEl>
                                        <p:attrNameLst>
                                          <p:attrName>style.visibility</p:attrName>
                                        </p:attrNameLst>
                                      </p:cBhvr>
                                      <p:to>
                                        <p:strVal val="visible"/>
                                      </p:to>
                                    </p:set>
                                    <p:animEffect transition="in" filter="blinds(horizontal)">
                                      <p:cBhvr>
                                        <p:cTn id="22" dur="500"/>
                                        <p:tgtEl>
                                          <p:spTgt spid="993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3283">
                                            <p:txEl>
                                              <p:pRg st="4" end="4"/>
                                            </p:txEl>
                                          </p:spTgt>
                                        </p:tgtEl>
                                        <p:attrNameLst>
                                          <p:attrName>style.visibility</p:attrName>
                                        </p:attrNameLst>
                                      </p:cBhvr>
                                      <p:to>
                                        <p:strVal val="visible"/>
                                      </p:to>
                                    </p:set>
                                    <p:animEffect transition="in" filter="blinds(horizontal)">
                                      <p:cBhvr>
                                        <p:cTn id="27" dur="500"/>
                                        <p:tgtEl>
                                          <p:spTgt spid="993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A7D278E-29C9-4774-A2C4-11BA1C246B3A}"/>
              </a:ext>
            </a:extLst>
          </p:cNvPr>
          <p:cNvSpPr>
            <a:spLocks noGrp="1"/>
          </p:cNvSpPr>
          <p:nvPr>
            <p:ph type="dt" sz="quarter" idx="10"/>
          </p:nvPr>
        </p:nvSpPr>
        <p:spPr>
          <a:xfrm>
            <a:off x="457200" y="6245225"/>
            <a:ext cx="2133600" cy="476250"/>
          </a:xfrm>
          <a:ln>
            <a:miter lim="800000"/>
            <a:headEnd/>
            <a:tailEnd/>
          </a:ln>
        </p:spPr>
        <p:txBody>
          <a:bodyPr anchor="t"/>
          <a:lstStyle/>
          <a:p>
            <a:pPr>
              <a:defRPr/>
            </a:pPr>
            <a:fld id="{755AB1CC-49E2-41A3-AE3C-677549B3FD76}" type="datetime1">
              <a:rPr lang="zh-CN" altLang="en-US">
                <a:latin typeface="+mn-lt"/>
              </a:rPr>
              <a:pPr>
                <a:defRPr/>
              </a:pPr>
              <a:t>2020/12/14</a:t>
            </a:fld>
            <a:endParaRPr lang="en-US" altLang="zh-CN">
              <a:latin typeface="+mn-lt"/>
            </a:endParaRPr>
          </a:p>
        </p:txBody>
      </p:sp>
      <p:sp>
        <p:nvSpPr>
          <p:cNvPr id="994307" name="Rectangle 3">
            <a:extLst>
              <a:ext uri="{FF2B5EF4-FFF2-40B4-BE49-F238E27FC236}">
                <a16:creationId xmlns:a16="http://schemas.microsoft.com/office/drawing/2014/main" id="{7895D82F-9388-42DC-B366-CFF6BE38CAA2}"/>
              </a:ext>
            </a:extLst>
          </p:cNvPr>
          <p:cNvSpPr>
            <a:spLocks noGrp="1" noChangeArrowheads="1"/>
          </p:cNvSpPr>
          <p:nvPr>
            <p:ph type="body" idx="4294967295"/>
          </p:nvPr>
        </p:nvSpPr>
        <p:spPr>
          <a:xfrm>
            <a:off x="381000" y="1533525"/>
            <a:ext cx="8534400" cy="4919663"/>
          </a:xfrm>
        </p:spPr>
        <p:txBody>
          <a:bodyPr/>
          <a:lstStyle/>
          <a:p>
            <a:pPr marL="0" indent="565150" eaLnBrk="1" hangingPunct="1"/>
            <a:r>
              <a:rPr lang="zh-CN" altLang="en-US" sz="2800">
                <a:latin typeface="Times New Roman" panose="02020603050405020304" pitchFamily="18" charset="0"/>
              </a:rPr>
              <a:t>定义</a:t>
            </a:r>
            <a:r>
              <a:rPr lang="en-US" altLang="zh-CN" sz="2800">
                <a:latin typeface="Times New Roman" panose="02020603050405020304" pitchFamily="18" charset="0"/>
              </a:rPr>
              <a:t>2.9 </a:t>
            </a:r>
            <a:r>
              <a:rPr lang="zh-CN" altLang="en-US" sz="2800">
                <a:latin typeface="Times New Roman" panose="02020603050405020304" pitchFamily="18" charset="0"/>
              </a:rPr>
              <a:t>设∑是一个字母表，对</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x</a:t>
            </a:r>
            <a:r>
              <a:rPr lang="zh-CN" altLang="en-US" sz="2800">
                <a:latin typeface="Times New Roman" panose="02020603050405020304" pitchFamily="18" charset="0"/>
              </a:rPr>
              <a:t>，</a:t>
            </a:r>
            <a:r>
              <a:rPr lang="en-US" altLang="zh-CN" sz="2800" i="1">
                <a:latin typeface="Times New Roman" panose="02020603050405020304" pitchFamily="18" charset="0"/>
              </a:rPr>
              <a:t>y</a:t>
            </a:r>
            <a:r>
              <a:rPr lang="zh-CN" altLang="en-US" sz="2800">
                <a:latin typeface="Times New Roman" panose="02020603050405020304" pitchFamily="18" charset="0"/>
              </a:rPr>
              <a:t>，</a:t>
            </a:r>
            <a:r>
              <a:rPr lang="en-US" altLang="zh-CN" sz="2800" i="1">
                <a:latin typeface="Times New Roman" panose="02020603050405020304" pitchFamily="18" charset="0"/>
              </a:rPr>
              <a:t>z</a:t>
            </a:r>
            <a:r>
              <a:rPr lang="en-US" altLang="zh-CN" sz="2800">
                <a:latin typeface="Times New Roman" panose="02020603050405020304" pitchFamily="18" charset="0"/>
              </a:rPr>
              <a:t>∈∑*</a:t>
            </a:r>
            <a:r>
              <a:rPr lang="zh-CN" altLang="en-US" sz="2800">
                <a:latin typeface="Times New Roman" panose="02020603050405020304" pitchFamily="18" charset="0"/>
              </a:rPr>
              <a:t>，如果</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yz</a:t>
            </a:r>
            <a:r>
              <a:rPr lang="zh-CN" altLang="en-US" sz="2800">
                <a:latin typeface="Times New Roman" panose="02020603050405020304" pitchFamily="18" charset="0"/>
              </a:rPr>
              <a:t>，则称</a:t>
            </a:r>
            <a:r>
              <a:rPr lang="en-US" altLang="zh-CN" sz="2800" i="1">
                <a:latin typeface="Times New Roman" panose="02020603050405020304" pitchFamily="18" charset="0"/>
              </a:rPr>
              <a:t>y</a:t>
            </a:r>
            <a:r>
              <a:rPr lang="zh-CN" altLang="en-US" sz="2800">
                <a:latin typeface="Times New Roman" panose="02020603050405020304" pitchFamily="18" charset="0"/>
              </a:rPr>
              <a:t>是</a:t>
            </a:r>
            <a:r>
              <a:rPr lang="en-US" altLang="zh-CN" sz="2800" i="1">
                <a:latin typeface="Times New Roman" panose="02020603050405020304" pitchFamily="18" charset="0"/>
              </a:rPr>
              <a:t>x</a:t>
            </a:r>
            <a:r>
              <a:rPr lang="zh-CN" altLang="en-US" sz="2800">
                <a:latin typeface="Times New Roman" panose="02020603050405020304" pitchFamily="18" charset="0"/>
              </a:rPr>
              <a:t>的</a:t>
            </a:r>
            <a:r>
              <a:rPr lang="zh-CN" altLang="en-US" sz="2800">
                <a:solidFill>
                  <a:srgbClr val="FF0000"/>
                </a:solidFill>
                <a:latin typeface="Times New Roman" panose="02020603050405020304" pitchFamily="18" charset="0"/>
              </a:rPr>
              <a:t>前缀</a:t>
            </a:r>
            <a:r>
              <a:rPr lang="en-US" altLang="zh-CN" sz="2800">
                <a:latin typeface="Times New Roman" panose="02020603050405020304" pitchFamily="18" charset="0"/>
              </a:rPr>
              <a:t>(prefix)</a:t>
            </a:r>
            <a:r>
              <a:rPr lang="zh-CN" altLang="en-US" sz="2800">
                <a:latin typeface="Times New Roman" panose="02020603050405020304" pitchFamily="18" charset="0"/>
              </a:rPr>
              <a:t>，如果</a:t>
            </a:r>
            <a:r>
              <a:rPr lang="en-US" altLang="zh-CN" sz="2800" i="1">
                <a:latin typeface="Times New Roman" panose="02020603050405020304" pitchFamily="18" charset="0"/>
              </a:rPr>
              <a:t>z</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，则称</a:t>
            </a:r>
            <a:r>
              <a:rPr lang="en-US" altLang="zh-CN" sz="2800" i="1">
                <a:latin typeface="Times New Roman" panose="02020603050405020304" pitchFamily="18" charset="0"/>
              </a:rPr>
              <a:t>y</a:t>
            </a:r>
            <a:r>
              <a:rPr lang="zh-CN" altLang="en-US" sz="2800">
                <a:latin typeface="Times New Roman" panose="02020603050405020304" pitchFamily="18" charset="0"/>
              </a:rPr>
              <a:t>是</a:t>
            </a:r>
            <a:r>
              <a:rPr lang="en-US" altLang="zh-CN" sz="2800" i="1">
                <a:latin typeface="Times New Roman" panose="02020603050405020304" pitchFamily="18" charset="0"/>
              </a:rPr>
              <a:t>x</a:t>
            </a:r>
            <a:r>
              <a:rPr lang="zh-CN" altLang="en-US" sz="2800">
                <a:latin typeface="Times New Roman" panose="02020603050405020304" pitchFamily="18" charset="0"/>
              </a:rPr>
              <a:t>的</a:t>
            </a:r>
            <a:r>
              <a:rPr lang="zh-CN" altLang="en-US" sz="2800">
                <a:solidFill>
                  <a:srgbClr val="FF0000"/>
                </a:solidFill>
                <a:latin typeface="Times New Roman" panose="02020603050405020304" pitchFamily="18" charset="0"/>
              </a:rPr>
              <a:t>真前缀</a:t>
            </a:r>
            <a:r>
              <a:rPr lang="en-US" altLang="zh-CN" sz="2800">
                <a:latin typeface="Times New Roman" panose="02020603050405020304" pitchFamily="18" charset="0"/>
              </a:rPr>
              <a:t>(proper  prefix)</a:t>
            </a:r>
            <a:r>
              <a:rPr lang="zh-CN" altLang="en-US" sz="2800">
                <a:latin typeface="Times New Roman" panose="02020603050405020304" pitchFamily="18" charset="0"/>
              </a:rPr>
              <a:t>；</a:t>
            </a:r>
            <a:r>
              <a:rPr lang="en-US" altLang="zh-CN" sz="2800" i="1">
                <a:latin typeface="Times New Roman" panose="02020603050405020304" pitchFamily="18" charset="0"/>
              </a:rPr>
              <a:t>z</a:t>
            </a:r>
            <a:r>
              <a:rPr lang="zh-CN" altLang="en-US" sz="2800">
                <a:latin typeface="Times New Roman" panose="02020603050405020304" pitchFamily="18" charset="0"/>
              </a:rPr>
              <a:t>是</a:t>
            </a:r>
            <a:r>
              <a:rPr lang="en-US" altLang="zh-CN" sz="2800" i="1">
                <a:latin typeface="Times New Roman" panose="02020603050405020304" pitchFamily="18" charset="0"/>
              </a:rPr>
              <a:t>x</a:t>
            </a:r>
            <a:r>
              <a:rPr lang="zh-CN" altLang="en-US" sz="2800">
                <a:latin typeface="Times New Roman" panose="02020603050405020304" pitchFamily="18" charset="0"/>
              </a:rPr>
              <a:t>的</a:t>
            </a:r>
            <a:r>
              <a:rPr lang="zh-CN" altLang="en-US" sz="2800">
                <a:solidFill>
                  <a:srgbClr val="FF0000"/>
                </a:solidFill>
                <a:latin typeface="Times New Roman" panose="02020603050405020304" pitchFamily="18" charset="0"/>
              </a:rPr>
              <a:t>后缀</a:t>
            </a:r>
            <a:r>
              <a:rPr lang="en-US" altLang="zh-CN" sz="2800">
                <a:latin typeface="Times New Roman" panose="02020603050405020304" pitchFamily="18" charset="0"/>
              </a:rPr>
              <a:t>(suffix)</a:t>
            </a:r>
            <a:r>
              <a:rPr lang="zh-CN" altLang="en-US" sz="2800">
                <a:latin typeface="Times New Roman" panose="02020603050405020304" pitchFamily="18" charset="0"/>
              </a:rPr>
              <a:t>，如果</a:t>
            </a:r>
            <a:r>
              <a:rPr lang="en-US" altLang="zh-CN" sz="2800" i="1">
                <a:latin typeface="Times New Roman" panose="02020603050405020304" pitchFamily="18" charset="0"/>
              </a:rPr>
              <a:t>y</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，则称</a:t>
            </a:r>
            <a:r>
              <a:rPr lang="en-US" altLang="zh-CN" sz="2800" i="1">
                <a:latin typeface="Times New Roman" panose="02020603050405020304" pitchFamily="18" charset="0"/>
              </a:rPr>
              <a:t>z</a:t>
            </a:r>
            <a:r>
              <a:rPr lang="zh-CN" altLang="en-US" sz="2800">
                <a:latin typeface="Times New Roman" panose="02020603050405020304" pitchFamily="18" charset="0"/>
              </a:rPr>
              <a:t>是</a:t>
            </a:r>
            <a:r>
              <a:rPr lang="en-US" altLang="zh-CN" sz="2800" i="1">
                <a:latin typeface="Times New Roman" panose="02020603050405020304" pitchFamily="18" charset="0"/>
              </a:rPr>
              <a:t>x</a:t>
            </a:r>
            <a:r>
              <a:rPr lang="zh-CN" altLang="en-US" sz="2800">
                <a:latin typeface="Times New Roman" panose="02020603050405020304" pitchFamily="18" charset="0"/>
              </a:rPr>
              <a:t>的</a:t>
            </a:r>
            <a:r>
              <a:rPr lang="zh-CN" altLang="en-US" sz="2800">
                <a:solidFill>
                  <a:srgbClr val="FF0000"/>
                </a:solidFill>
                <a:latin typeface="Times New Roman" panose="02020603050405020304" pitchFamily="18" charset="0"/>
              </a:rPr>
              <a:t>真后缀</a:t>
            </a:r>
            <a:r>
              <a:rPr lang="en-US" altLang="zh-CN" sz="2800">
                <a:latin typeface="Times New Roman" panose="02020603050405020304" pitchFamily="18" charset="0"/>
              </a:rPr>
              <a:t>(proper suffix)</a:t>
            </a:r>
            <a:r>
              <a:rPr lang="zh-CN" altLang="en-US" sz="2800">
                <a:latin typeface="Times New Roman" panose="02020603050405020304" pitchFamily="18" charset="0"/>
              </a:rPr>
              <a:t>。</a:t>
            </a:r>
          </a:p>
          <a:p>
            <a:pPr marL="1146175" lvl="1" eaLnBrk="1" hangingPunct="1"/>
            <a:r>
              <a:rPr lang="zh-CN" altLang="en-US" sz="2400">
                <a:latin typeface="Times New Roman" panose="02020603050405020304" pitchFamily="18" charset="0"/>
              </a:rPr>
              <a:t>字母表∑</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zh-CN" altLang="en-US" sz="2400">
                <a:latin typeface="Times New Roman" panose="02020603050405020304" pitchFamily="18" charset="0"/>
              </a:rPr>
              <a:t>，</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zh-CN" altLang="en-US" sz="2400">
                <a:latin typeface="Times New Roman" panose="02020603050405020304" pitchFamily="18" charset="0"/>
              </a:rPr>
              <a:t>上的句子</a:t>
            </a:r>
            <a:r>
              <a:rPr lang="en-US" altLang="zh-CN" sz="2400" i="1">
                <a:latin typeface="Times New Roman" panose="02020603050405020304" pitchFamily="18" charset="0"/>
              </a:rPr>
              <a:t>abaabb</a:t>
            </a:r>
            <a:r>
              <a:rPr lang="zh-CN" altLang="en-US" sz="2400">
                <a:latin typeface="Times New Roman" panose="02020603050405020304" pitchFamily="18" charset="0"/>
              </a:rPr>
              <a:t>的前缀、后缀、真前缀和真后缀如下：</a:t>
            </a:r>
          </a:p>
          <a:p>
            <a:pPr marL="1146175" lvl="1" eaLnBrk="1" hangingPunct="1"/>
            <a:r>
              <a:rPr lang="zh-CN" altLang="en-US" sz="2400">
                <a:latin typeface="Times New Roman" panose="02020603050405020304" pitchFamily="18" charset="0"/>
              </a:rPr>
              <a:t>前缀：</a:t>
            </a:r>
            <a:r>
              <a:rPr lang="en-US" altLang="zh-CN" sz="2400" i="1">
                <a:latin typeface="Times New Roman" panose="02020603050405020304" pitchFamily="18" charset="0"/>
              </a:rPr>
              <a:t>ε</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zh-CN" altLang="en-US" sz="2400">
                <a:latin typeface="Times New Roman" panose="02020603050405020304" pitchFamily="18" charset="0"/>
              </a:rPr>
              <a:t>，</a:t>
            </a:r>
            <a:r>
              <a:rPr lang="en-US" altLang="zh-CN" sz="2400" i="1">
                <a:latin typeface="Times New Roman" panose="02020603050405020304" pitchFamily="18" charset="0"/>
              </a:rPr>
              <a:t>ab</a:t>
            </a:r>
            <a:r>
              <a:rPr lang="zh-CN" altLang="en-US" sz="2400">
                <a:latin typeface="Times New Roman" panose="02020603050405020304" pitchFamily="18" charset="0"/>
              </a:rPr>
              <a:t>，</a:t>
            </a:r>
            <a:r>
              <a:rPr lang="en-US" altLang="zh-CN" sz="2400" i="1">
                <a:latin typeface="Times New Roman" panose="02020603050405020304" pitchFamily="18" charset="0"/>
              </a:rPr>
              <a:t>aba</a:t>
            </a:r>
            <a:r>
              <a:rPr lang="zh-CN" altLang="en-US" sz="2400">
                <a:latin typeface="Times New Roman" panose="02020603050405020304" pitchFamily="18" charset="0"/>
              </a:rPr>
              <a:t>，</a:t>
            </a:r>
            <a:r>
              <a:rPr lang="en-US" altLang="zh-CN" sz="2400" i="1">
                <a:latin typeface="Times New Roman" panose="02020603050405020304" pitchFamily="18" charset="0"/>
              </a:rPr>
              <a:t>abaa</a:t>
            </a:r>
            <a:r>
              <a:rPr lang="zh-CN" altLang="en-US" sz="2400">
                <a:latin typeface="Times New Roman" panose="02020603050405020304" pitchFamily="18" charset="0"/>
              </a:rPr>
              <a:t>，</a:t>
            </a:r>
            <a:r>
              <a:rPr lang="en-US" altLang="zh-CN" sz="2400" i="1">
                <a:latin typeface="Times New Roman" panose="02020603050405020304" pitchFamily="18" charset="0"/>
              </a:rPr>
              <a:t>abaab</a:t>
            </a:r>
            <a:r>
              <a:rPr lang="zh-CN" altLang="en-US" sz="2400">
                <a:latin typeface="Times New Roman" panose="02020603050405020304" pitchFamily="18" charset="0"/>
              </a:rPr>
              <a:t>，</a:t>
            </a:r>
            <a:r>
              <a:rPr lang="en-US" altLang="zh-CN" sz="2400" i="1">
                <a:latin typeface="Times New Roman" panose="02020603050405020304" pitchFamily="18" charset="0"/>
              </a:rPr>
              <a:t>abaabb</a:t>
            </a:r>
            <a:endParaRPr lang="en-US" altLang="zh-CN" sz="2400">
              <a:latin typeface="Times New Roman" panose="02020603050405020304" pitchFamily="18" charset="0"/>
            </a:endParaRPr>
          </a:p>
          <a:p>
            <a:pPr marL="1146175" lvl="1" eaLnBrk="1" hangingPunct="1"/>
            <a:r>
              <a:rPr lang="zh-CN" altLang="en-US" sz="2400">
                <a:latin typeface="Times New Roman" panose="02020603050405020304" pitchFamily="18" charset="0"/>
              </a:rPr>
              <a:t>真前缀：</a:t>
            </a:r>
            <a:r>
              <a:rPr lang="en-US" altLang="zh-CN" sz="2400" i="1">
                <a:latin typeface="Times New Roman" panose="02020603050405020304" pitchFamily="18" charset="0"/>
              </a:rPr>
              <a:t>ε</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zh-CN" altLang="en-US" sz="2400">
                <a:latin typeface="Times New Roman" panose="02020603050405020304" pitchFamily="18" charset="0"/>
              </a:rPr>
              <a:t>，</a:t>
            </a:r>
            <a:r>
              <a:rPr lang="en-US" altLang="zh-CN" sz="2400" i="1">
                <a:latin typeface="Times New Roman" panose="02020603050405020304" pitchFamily="18" charset="0"/>
              </a:rPr>
              <a:t>ab</a:t>
            </a:r>
            <a:r>
              <a:rPr lang="zh-CN" altLang="en-US" sz="2400">
                <a:latin typeface="Times New Roman" panose="02020603050405020304" pitchFamily="18" charset="0"/>
              </a:rPr>
              <a:t>，</a:t>
            </a:r>
            <a:r>
              <a:rPr lang="en-US" altLang="zh-CN" sz="2400" i="1">
                <a:latin typeface="Times New Roman" panose="02020603050405020304" pitchFamily="18" charset="0"/>
              </a:rPr>
              <a:t>aba</a:t>
            </a:r>
            <a:r>
              <a:rPr lang="zh-CN" altLang="en-US" sz="2400">
                <a:latin typeface="Times New Roman" panose="02020603050405020304" pitchFamily="18" charset="0"/>
              </a:rPr>
              <a:t>，</a:t>
            </a:r>
            <a:r>
              <a:rPr lang="en-US" altLang="zh-CN" sz="2400" i="1">
                <a:latin typeface="Times New Roman" panose="02020603050405020304" pitchFamily="18" charset="0"/>
              </a:rPr>
              <a:t>abaa</a:t>
            </a:r>
            <a:r>
              <a:rPr lang="zh-CN" altLang="en-US" sz="2400">
                <a:latin typeface="Times New Roman" panose="02020603050405020304" pitchFamily="18" charset="0"/>
              </a:rPr>
              <a:t>，</a:t>
            </a:r>
            <a:r>
              <a:rPr lang="en-US" altLang="zh-CN" sz="2400" i="1">
                <a:latin typeface="Times New Roman" panose="02020603050405020304" pitchFamily="18" charset="0"/>
              </a:rPr>
              <a:t>abaab</a:t>
            </a:r>
            <a:endParaRPr lang="en-US" altLang="zh-CN" sz="2400">
              <a:latin typeface="Times New Roman" panose="02020603050405020304" pitchFamily="18" charset="0"/>
            </a:endParaRPr>
          </a:p>
          <a:p>
            <a:pPr marL="1146175" lvl="1" eaLnBrk="1" hangingPunct="1"/>
            <a:r>
              <a:rPr lang="zh-CN" altLang="en-US" sz="2400">
                <a:latin typeface="Times New Roman" panose="02020603050405020304" pitchFamily="18" charset="0"/>
              </a:rPr>
              <a:t>后缀：</a:t>
            </a:r>
            <a:r>
              <a:rPr lang="en-US" altLang="zh-CN" sz="2400" i="1">
                <a:latin typeface="Times New Roman" panose="02020603050405020304" pitchFamily="18" charset="0"/>
              </a:rPr>
              <a:t>ε</a:t>
            </a:r>
            <a:r>
              <a:rPr lang="zh-CN" altLang="en-US" sz="2400">
                <a:latin typeface="Times New Roman" panose="02020603050405020304" pitchFamily="18" charset="0"/>
              </a:rPr>
              <a:t>，</a:t>
            </a:r>
            <a:r>
              <a:rPr lang="en-US" altLang="zh-CN" sz="2400" i="1">
                <a:latin typeface="Times New Roman" panose="02020603050405020304" pitchFamily="18" charset="0"/>
              </a:rPr>
              <a:t>b</a:t>
            </a:r>
            <a:r>
              <a:rPr lang="zh-CN" altLang="en-US" sz="2400">
                <a:latin typeface="Times New Roman" panose="02020603050405020304" pitchFamily="18" charset="0"/>
              </a:rPr>
              <a:t>，</a:t>
            </a:r>
            <a:r>
              <a:rPr lang="en-US" altLang="zh-CN" sz="2400" i="1">
                <a:latin typeface="Times New Roman" panose="02020603050405020304" pitchFamily="18" charset="0"/>
              </a:rPr>
              <a:t>bb</a:t>
            </a:r>
            <a:r>
              <a:rPr lang="zh-CN" altLang="en-US" sz="2400">
                <a:latin typeface="Times New Roman" panose="02020603050405020304" pitchFamily="18" charset="0"/>
              </a:rPr>
              <a:t>，</a:t>
            </a:r>
            <a:r>
              <a:rPr lang="en-US" altLang="zh-CN" sz="2400" i="1">
                <a:latin typeface="Times New Roman" panose="02020603050405020304" pitchFamily="18" charset="0"/>
              </a:rPr>
              <a:t>abb</a:t>
            </a:r>
            <a:r>
              <a:rPr lang="zh-CN" altLang="en-US" sz="2400">
                <a:latin typeface="Times New Roman" panose="02020603050405020304" pitchFamily="18" charset="0"/>
              </a:rPr>
              <a:t>，</a:t>
            </a:r>
            <a:r>
              <a:rPr lang="en-US" altLang="zh-CN" sz="2400" i="1">
                <a:latin typeface="Times New Roman" panose="02020603050405020304" pitchFamily="18" charset="0"/>
              </a:rPr>
              <a:t>aabb</a:t>
            </a:r>
            <a:r>
              <a:rPr lang="zh-CN" altLang="en-US" sz="2400">
                <a:latin typeface="Times New Roman" panose="02020603050405020304" pitchFamily="18" charset="0"/>
              </a:rPr>
              <a:t>，</a:t>
            </a:r>
            <a:r>
              <a:rPr lang="en-US" altLang="zh-CN" sz="2400" i="1">
                <a:latin typeface="Times New Roman" panose="02020603050405020304" pitchFamily="18" charset="0"/>
              </a:rPr>
              <a:t>baabb</a:t>
            </a:r>
            <a:r>
              <a:rPr lang="zh-CN" altLang="en-US" sz="2400">
                <a:latin typeface="Times New Roman" panose="02020603050405020304" pitchFamily="18" charset="0"/>
              </a:rPr>
              <a:t>，</a:t>
            </a:r>
            <a:r>
              <a:rPr lang="en-US" altLang="zh-CN" sz="2400" i="1">
                <a:latin typeface="Times New Roman" panose="02020603050405020304" pitchFamily="18" charset="0"/>
              </a:rPr>
              <a:t>abaabb</a:t>
            </a:r>
            <a:endParaRPr lang="en-US" altLang="zh-CN" sz="2400">
              <a:latin typeface="Times New Roman" panose="02020603050405020304" pitchFamily="18" charset="0"/>
            </a:endParaRPr>
          </a:p>
          <a:p>
            <a:pPr marL="1146175" lvl="1" eaLnBrk="1" hangingPunct="1"/>
            <a:r>
              <a:rPr lang="zh-CN" altLang="en-US" sz="2400">
                <a:latin typeface="Times New Roman" panose="02020603050405020304" pitchFamily="18" charset="0"/>
              </a:rPr>
              <a:t>真后缀：</a:t>
            </a:r>
            <a:r>
              <a:rPr lang="en-US" altLang="zh-CN" sz="2400" i="1">
                <a:latin typeface="Times New Roman" panose="02020603050405020304" pitchFamily="18" charset="0"/>
              </a:rPr>
              <a:t>ε</a:t>
            </a:r>
            <a:r>
              <a:rPr lang="zh-CN" altLang="en-US" sz="2400">
                <a:latin typeface="Times New Roman" panose="02020603050405020304" pitchFamily="18" charset="0"/>
              </a:rPr>
              <a:t>，</a:t>
            </a:r>
            <a:r>
              <a:rPr lang="en-US" altLang="zh-CN" sz="2400" i="1">
                <a:latin typeface="Times New Roman" panose="02020603050405020304" pitchFamily="18" charset="0"/>
              </a:rPr>
              <a:t>b</a:t>
            </a:r>
            <a:r>
              <a:rPr lang="zh-CN" altLang="en-US" sz="2400">
                <a:latin typeface="Times New Roman" panose="02020603050405020304" pitchFamily="18" charset="0"/>
              </a:rPr>
              <a:t>，</a:t>
            </a:r>
            <a:r>
              <a:rPr lang="en-US" altLang="zh-CN" sz="2400" i="1">
                <a:latin typeface="Times New Roman" panose="02020603050405020304" pitchFamily="18" charset="0"/>
              </a:rPr>
              <a:t>bb</a:t>
            </a:r>
            <a:r>
              <a:rPr lang="zh-CN" altLang="en-US" sz="2400">
                <a:latin typeface="Times New Roman" panose="02020603050405020304" pitchFamily="18" charset="0"/>
              </a:rPr>
              <a:t>，</a:t>
            </a:r>
            <a:r>
              <a:rPr lang="en-US" altLang="zh-CN" sz="2400" i="1">
                <a:latin typeface="Times New Roman" panose="02020603050405020304" pitchFamily="18" charset="0"/>
              </a:rPr>
              <a:t>abb</a:t>
            </a:r>
            <a:r>
              <a:rPr lang="zh-CN" altLang="en-US" sz="2400">
                <a:latin typeface="Times New Roman" panose="02020603050405020304" pitchFamily="18" charset="0"/>
              </a:rPr>
              <a:t>，</a:t>
            </a:r>
            <a:r>
              <a:rPr lang="en-US" altLang="zh-CN" sz="2400" i="1">
                <a:latin typeface="Times New Roman" panose="02020603050405020304" pitchFamily="18" charset="0"/>
              </a:rPr>
              <a:t>aabb</a:t>
            </a:r>
            <a:r>
              <a:rPr lang="zh-CN" altLang="en-US" sz="2400">
                <a:latin typeface="Times New Roman" panose="02020603050405020304" pitchFamily="18" charset="0"/>
              </a:rPr>
              <a:t>，</a:t>
            </a:r>
            <a:r>
              <a:rPr lang="en-US" altLang="zh-CN" sz="2400" i="1">
                <a:latin typeface="Times New Roman" panose="02020603050405020304" pitchFamily="18" charset="0"/>
              </a:rPr>
              <a:t>baabb</a:t>
            </a:r>
            <a:r>
              <a:rPr lang="en-US" altLang="zh-CN" sz="2400">
                <a:latin typeface="Times New Roman" panose="02020603050405020304" pitchFamily="18" charset="0"/>
              </a:rPr>
              <a:t> </a:t>
            </a:r>
          </a:p>
        </p:txBody>
      </p:sp>
      <p:sp>
        <p:nvSpPr>
          <p:cNvPr id="26628" name="灯片编号占位符 1">
            <a:extLst>
              <a:ext uri="{FF2B5EF4-FFF2-40B4-BE49-F238E27FC236}">
                <a16:creationId xmlns:a16="http://schemas.microsoft.com/office/drawing/2014/main" id="{F38B1282-13BC-49E0-B162-73A3AF3C0CB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394DAC4-6F3E-4E81-B3A5-B6A5B8CB59EE}" type="slidenum">
              <a:rPr lang="zh-CN" altLang="en-US" sz="1400" b="0">
                <a:ea typeface="宋体" panose="02010600030101010101" pitchFamily="2" charset="-122"/>
              </a:rPr>
              <a:pPr>
                <a:spcBef>
                  <a:spcPct val="0"/>
                </a:spcBef>
                <a:buClrTx/>
                <a:buSzTx/>
                <a:buFontTx/>
                <a:buNone/>
              </a:pPr>
              <a:t>23</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ECE98A8A-D0D8-424D-96FC-178712E652CC}"/>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4307">
                                            <p:txEl>
                                              <p:pRg st="1" end="1"/>
                                            </p:txEl>
                                          </p:spTgt>
                                        </p:tgtEl>
                                        <p:attrNameLst>
                                          <p:attrName>style.visibility</p:attrName>
                                        </p:attrNameLst>
                                      </p:cBhvr>
                                      <p:to>
                                        <p:strVal val="visible"/>
                                      </p:to>
                                    </p:set>
                                    <p:animEffect transition="in" filter="blinds(horizontal)">
                                      <p:cBhvr>
                                        <p:cTn id="7" dur="500"/>
                                        <p:tgtEl>
                                          <p:spTgt spid="994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94307">
                                            <p:txEl>
                                              <p:pRg st="2" end="2"/>
                                            </p:txEl>
                                          </p:spTgt>
                                        </p:tgtEl>
                                        <p:attrNameLst>
                                          <p:attrName>style.visibility</p:attrName>
                                        </p:attrNameLst>
                                      </p:cBhvr>
                                      <p:to>
                                        <p:strVal val="visible"/>
                                      </p:to>
                                    </p:set>
                                    <p:animEffect transition="in" filter="blinds(horizontal)">
                                      <p:cBhvr>
                                        <p:cTn id="12" dur="500"/>
                                        <p:tgtEl>
                                          <p:spTgt spid="994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94307">
                                            <p:txEl>
                                              <p:pRg st="3" end="3"/>
                                            </p:txEl>
                                          </p:spTgt>
                                        </p:tgtEl>
                                        <p:attrNameLst>
                                          <p:attrName>style.visibility</p:attrName>
                                        </p:attrNameLst>
                                      </p:cBhvr>
                                      <p:to>
                                        <p:strVal val="visible"/>
                                      </p:to>
                                    </p:set>
                                    <p:animEffect transition="in" filter="blinds(horizontal)">
                                      <p:cBhvr>
                                        <p:cTn id="17" dur="500"/>
                                        <p:tgtEl>
                                          <p:spTgt spid="9943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94307">
                                            <p:txEl>
                                              <p:pRg st="4" end="4"/>
                                            </p:txEl>
                                          </p:spTgt>
                                        </p:tgtEl>
                                        <p:attrNameLst>
                                          <p:attrName>style.visibility</p:attrName>
                                        </p:attrNameLst>
                                      </p:cBhvr>
                                      <p:to>
                                        <p:strVal val="visible"/>
                                      </p:to>
                                    </p:set>
                                    <p:animEffect transition="in" filter="blinds(horizontal)">
                                      <p:cBhvr>
                                        <p:cTn id="22" dur="500"/>
                                        <p:tgtEl>
                                          <p:spTgt spid="9943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94307">
                                            <p:txEl>
                                              <p:pRg st="5" end="5"/>
                                            </p:txEl>
                                          </p:spTgt>
                                        </p:tgtEl>
                                        <p:attrNameLst>
                                          <p:attrName>style.visibility</p:attrName>
                                        </p:attrNameLst>
                                      </p:cBhvr>
                                      <p:to>
                                        <p:strVal val="visible"/>
                                      </p:to>
                                    </p:set>
                                    <p:animEffect transition="in" filter="blinds(horizontal)">
                                      <p:cBhvr>
                                        <p:cTn id="27" dur="500"/>
                                        <p:tgtEl>
                                          <p:spTgt spid="99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78D543-24CE-4452-B676-05B81AF365F4}"/>
              </a:ext>
            </a:extLst>
          </p:cNvPr>
          <p:cNvSpPr>
            <a:spLocks noGrp="1"/>
          </p:cNvSpPr>
          <p:nvPr>
            <p:ph type="dt" sz="quarter" idx="10"/>
          </p:nvPr>
        </p:nvSpPr>
        <p:spPr>
          <a:xfrm>
            <a:off x="457200" y="6245225"/>
            <a:ext cx="2133600" cy="476250"/>
          </a:xfrm>
          <a:ln>
            <a:miter lim="800000"/>
            <a:headEnd/>
            <a:tailEnd/>
          </a:ln>
        </p:spPr>
        <p:txBody>
          <a:bodyPr anchor="t"/>
          <a:lstStyle/>
          <a:p>
            <a:pPr>
              <a:defRPr/>
            </a:pPr>
            <a:fld id="{B3E31567-1085-4058-863B-00792B6DC3EB}" type="datetime1">
              <a:rPr lang="zh-CN" altLang="en-US">
                <a:latin typeface="+mn-lt"/>
              </a:rPr>
              <a:pPr>
                <a:defRPr/>
              </a:pPr>
              <a:t>2020/12/14</a:t>
            </a:fld>
            <a:endParaRPr lang="en-US" altLang="zh-CN">
              <a:latin typeface="+mn-lt"/>
            </a:endParaRPr>
          </a:p>
        </p:txBody>
      </p:sp>
      <p:sp>
        <p:nvSpPr>
          <p:cNvPr id="27653" name="Rectangle 3">
            <a:extLst>
              <a:ext uri="{FF2B5EF4-FFF2-40B4-BE49-F238E27FC236}">
                <a16:creationId xmlns:a16="http://schemas.microsoft.com/office/drawing/2014/main" id="{6B7D4751-8EC4-4807-9598-F2D50E91C435}"/>
              </a:ext>
            </a:extLst>
          </p:cNvPr>
          <p:cNvSpPr>
            <a:spLocks noGrp="1" noChangeArrowheads="1"/>
          </p:cNvSpPr>
          <p:nvPr>
            <p:ph type="body" idx="4294967295"/>
          </p:nvPr>
        </p:nvSpPr>
        <p:spPr>
          <a:xfrm>
            <a:off x="381000" y="1557338"/>
            <a:ext cx="8534400" cy="4919662"/>
          </a:xfrm>
        </p:spPr>
        <p:txBody>
          <a:bodyPr/>
          <a:lstStyle/>
          <a:p>
            <a:pPr marL="0" indent="565150" eaLnBrk="1" hangingPunct="1"/>
            <a:r>
              <a:rPr lang="zh-CN" altLang="en-US">
                <a:latin typeface="Times New Roman" panose="02020603050405020304" pitchFamily="18" charset="0"/>
              </a:rPr>
              <a:t>定义</a:t>
            </a:r>
            <a:r>
              <a:rPr lang="en-US" altLang="zh-CN">
                <a:latin typeface="Times New Roman" panose="02020603050405020304" pitchFamily="18" charset="0"/>
              </a:rPr>
              <a:t>2.10 </a:t>
            </a:r>
            <a:r>
              <a:rPr lang="zh-CN" altLang="en-US">
                <a:latin typeface="Times New Roman" panose="02020603050405020304" pitchFamily="18" charset="0"/>
              </a:rPr>
              <a:t>设∑是一个字母表，对</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i="1">
                <a:latin typeface="Times New Roman" panose="02020603050405020304" pitchFamily="18" charset="0"/>
              </a:rPr>
              <a:t>y</a:t>
            </a:r>
            <a:r>
              <a:rPr lang="zh-CN" altLang="en-US">
                <a:latin typeface="Times New Roman" panose="02020603050405020304" pitchFamily="18" charset="0"/>
              </a:rPr>
              <a:t>，</a:t>
            </a:r>
            <a:r>
              <a:rPr lang="en-US" altLang="zh-CN" i="1">
                <a:latin typeface="Times New Roman" panose="02020603050405020304" pitchFamily="18" charset="0"/>
              </a:rPr>
              <a:t>z</a:t>
            </a:r>
            <a:r>
              <a:rPr lang="zh-CN" altLang="en-US">
                <a:latin typeface="Times New Roman" panose="02020603050405020304" pitchFamily="18" charset="0"/>
              </a:rPr>
              <a:t>，</a:t>
            </a:r>
            <a:r>
              <a:rPr lang="en-US" altLang="zh-CN" i="1">
                <a:latin typeface="Times New Roman" panose="02020603050405020304" pitchFamily="18" charset="0"/>
              </a:rPr>
              <a:t>w</a:t>
            </a:r>
            <a:r>
              <a:rPr lang="zh-CN" altLang="en-US">
                <a:latin typeface="Times New Roman" panose="02020603050405020304" pitchFamily="18" charset="0"/>
              </a:rPr>
              <a:t>，</a:t>
            </a:r>
            <a:r>
              <a:rPr lang="en-US" altLang="zh-CN" i="1">
                <a:latin typeface="Times New Roman" panose="02020603050405020304" pitchFamily="18" charset="0"/>
              </a:rPr>
              <a:t>v</a:t>
            </a:r>
            <a:r>
              <a:rPr lang="en-US" altLang="zh-CN">
                <a:latin typeface="Times New Roman" panose="02020603050405020304" pitchFamily="18" charset="0"/>
              </a:rPr>
              <a:t>∈∑</a:t>
            </a:r>
            <a:r>
              <a:rPr lang="en-US" altLang="zh-CN" baseline="30000">
                <a:latin typeface="Times New Roman" panose="02020603050405020304" pitchFamily="18" charset="0"/>
              </a:rPr>
              <a:t>*</a:t>
            </a:r>
            <a:endParaRPr lang="en-US" altLang="zh-CN">
              <a:latin typeface="Times New Roman" panose="02020603050405020304" pitchFamily="18" charset="0"/>
            </a:endParaRPr>
          </a:p>
          <a:p>
            <a:pPr marL="400050" lvl="1" indent="565150" eaLnBrk="1" hangingPunct="1"/>
            <a:r>
              <a:rPr lang="zh-CN" altLang="en-US">
                <a:latin typeface="Times New Roman" panose="02020603050405020304" pitchFamily="18" charset="0"/>
              </a:rPr>
              <a:t>如果</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yz</a:t>
            </a:r>
            <a:r>
              <a:rPr lang="zh-CN" altLang="en-US">
                <a:latin typeface="Times New Roman" panose="02020603050405020304" pitchFamily="18" charset="0"/>
              </a:rPr>
              <a:t>，</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yv</a:t>
            </a:r>
            <a:r>
              <a:rPr lang="zh-CN" altLang="en-US">
                <a:latin typeface="Times New Roman" panose="02020603050405020304" pitchFamily="18" charset="0"/>
              </a:rPr>
              <a:t>，则称</a:t>
            </a:r>
            <a:r>
              <a:rPr lang="en-US" altLang="zh-CN" i="1">
                <a:latin typeface="Times New Roman" panose="02020603050405020304" pitchFamily="18" charset="0"/>
              </a:rPr>
              <a:t>y</a:t>
            </a:r>
            <a:r>
              <a:rPr lang="zh-CN" altLang="en-US">
                <a:latin typeface="Times New Roman" panose="02020603050405020304" pitchFamily="18" charset="0"/>
              </a:rPr>
              <a:t>是</a:t>
            </a:r>
            <a:r>
              <a:rPr lang="en-US" altLang="zh-CN" i="1">
                <a:latin typeface="Times New Roman" panose="02020603050405020304" pitchFamily="18" charset="0"/>
              </a:rPr>
              <a:t>x</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公共前缀</a:t>
            </a:r>
            <a:r>
              <a:rPr lang="en-US" altLang="zh-CN">
                <a:latin typeface="Times New Roman" panose="02020603050405020304" pitchFamily="18" charset="0"/>
              </a:rPr>
              <a:t>(common prefix)</a:t>
            </a:r>
            <a:r>
              <a:rPr lang="zh-CN" altLang="en-US">
                <a:latin typeface="Times New Roman" panose="02020603050405020304" pitchFamily="18" charset="0"/>
              </a:rPr>
              <a:t>，如果</a:t>
            </a:r>
            <a:r>
              <a:rPr lang="en-US" altLang="zh-CN" i="1">
                <a:latin typeface="Times New Roman" panose="02020603050405020304" pitchFamily="18" charset="0"/>
              </a:rPr>
              <a:t>x</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的任何公共前缀都是</a:t>
            </a:r>
            <a:r>
              <a:rPr lang="en-US" altLang="zh-CN" i="1">
                <a:latin typeface="Times New Roman" panose="02020603050405020304" pitchFamily="18" charset="0"/>
              </a:rPr>
              <a:t>y</a:t>
            </a:r>
            <a:r>
              <a:rPr lang="zh-CN" altLang="en-US">
                <a:latin typeface="Times New Roman" panose="02020603050405020304" pitchFamily="18" charset="0"/>
              </a:rPr>
              <a:t>的前缀，则称</a:t>
            </a:r>
            <a:r>
              <a:rPr lang="en-US" altLang="zh-CN" i="1">
                <a:latin typeface="Times New Roman" panose="02020603050405020304" pitchFamily="18" charset="0"/>
              </a:rPr>
              <a:t>y</a:t>
            </a:r>
            <a:r>
              <a:rPr lang="zh-CN" altLang="en-US">
                <a:latin typeface="Times New Roman" panose="02020603050405020304" pitchFamily="18" charset="0"/>
              </a:rPr>
              <a:t>是</a:t>
            </a:r>
            <a:r>
              <a:rPr lang="en-US" altLang="zh-CN" i="1">
                <a:latin typeface="Times New Roman" panose="02020603050405020304" pitchFamily="18" charset="0"/>
              </a:rPr>
              <a:t>x</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最大公共前缀</a:t>
            </a:r>
            <a:r>
              <a:rPr lang="en-US" altLang="zh-CN">
                <a:latin typeface="Times New Roman" panose="02020603050405020304" pitchFamily="18" charset="0"/>
              </a:rPr>
              <a:t>(maximal common prefix)</a:t>
            </a:r>
            <a:r>
              <a:rPr lang="zh-CN" altLang="en-US">
                <a:latin typeface="Times New Roman" panose="02020603050405020304" pitchFamily="18" charset="0"/>
              </a:rPr>
              <a:t>。</a:t>
            </a:r>
            <a:endParaRPr lang="en-US" altLang="zh-CN">
              <a:latin typeface="Times New Roman" panose="02020603050405020304" pitchFamily="18" charset="0"/>
            </a:endParaRPr>
          </a:p>
          <a:p>
            <a:pPr marL="400050" lvl="1" indent="565150" eaLnBrk="1" hangingPunct="1"/>
            <a:r>
              <a:rPr lang="zh-CN" altLang="en-US">
                <a:latin typeface="Times New Roman" panose="02020603050405020304" pitchFamily="18" charset="0"/>
              </a:rPr>
              <a:t>如果</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zy</a:t>
            </a:r>
            <a:r>
              <a:rPr lang="zh-CN" altLang="en-US">
                <a:latin typeface="Times New Roman" panose="02020603050405020304" pitchFamily="18" charset="0"/>
              </a:rPr>
              <a:t>，</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vy</a:t>
            </a:r>
            <a:r>
              <a:rPr lang="zh-CN" altLang="en-US">
                <a:latin typeface="Times New Roman" panose="02020603050405020304" pitchFamily="18" charset="0"/>
              </a:rPr>
              <a:t>，则称</a:t>
            </a:r>
            <a:r>
              <a:rPr lang="en-US" altLang="zh-CN" i="1">
                <a:latin typeface="Times New Roman" panose="02020603050405020304" pitchFamily="18" charset="0"/>
              </a:rPr>
              <a:t>y</a:t>
            </a:r>
            <a:r>
              <a:rPr lang="zh-CN" altLang="en-US">
                <a:latin typeface="Times New Roman" panose="02020603050405020304" pitchFamily="18" charset="0"/>
              </a:rPr>
              <a:t>是</a:t>
            </a:r>
            <a:r>
              <a:rPr lang="en-US" altLang="zh-CN" i="1">
                <a:latin typeface="Times New Roman" panose="02020603050405020304" pitchFamily="18" charset="0"/>
              </a:rPr>
              <a:t>x</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公共后缀</a:t>
            </a:r>
            <a:r>
              <a:rPr lang="en-US" altLang="zh-CN">
                <a:latin typeface="Times New Roman" panose="02020603050405020304" pitchFamily="18" charset="0"/>
              </a:rPr>
              <a:t>(common suffix )</a:t>
            </a:r>
            <a:r>
              <a:rPr lang="zh-CN" altLang="en-US">
                <a:latin typeface="Times New Roman" panose="02020603050405020304" pitchFamily="18" charset="0"/>
              </a:rPr>
              <a:t>，如果</a:t>
            </a:r>
            <a:r>
              <a:rPr lang="en-US" altLang="zh-CN" i="1">
                <a:latin typeface="Times New Roman" panose="02020603050405020304" pitchFamily="18" charset="0"/>
              </a:rPr>
              <a:t>x</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的任何公共后缀都是</a:t>
            </a:r>
            <a:r>
              <a:rPr lang="en-US" altLang="zh-CN" i="1">
                <a:latin typeface="Times New Roman" panose="02020603050405020304" pitchFamily="18" charset="0"/>
              </a:rPr>
              <a:t>y</a:t>
            </a:r>
            <a:r>
              <a:rPr lang="zh-CN" altLang="en-US">
                <a:latin typeface="Times New Roman" panose="02020603050405020304" pitchFamily="18" charset="0"/>
              </a:rPr>
              <a:t>的后缀，则称</a:t>
            </a:r>
            <a:r>
              <a:rPr lang="en-US" altLang="zh-CN" i="1">
                <a:latin typeface="Times New Roman" panose="02020603050405020304" pitchFamily="18" charset="0"/>
              </a:rPr>
              <a:t>y</a:t>
            </a:r>
            <a:r>
              <a:rPr lang="zh-CN" altLang="en-US">
                <a:latin typeface="Times New Roman" panose="02020603050405020304" pitchFamily="18" charset="0"/>
              </a:rPr>
              <a:t>是</a:t>
            </a:r>
            <a:r>
              <a:rPr lang="en-US" altLang="zh-CN" i="1">
                <a:latin typeface="Times New Roman" panose="02020603050405020304" pitchFamily="18" charset="0"/>
              </a:rPr>
              <a:t>x</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最大公共后缀</a:t>
            </a:r>
            <a:r>
              <a:rPr lang="en-US" altLang="zh-CN">
                <a:latin typeface="Times New Roman" panose="02020603050405020304" pitchFamily="18" charset="0"/>
              </a:rPr>
              <a:t>(maximal common suffix )</a:t>
            </a:r>
            <a:r>
              <a:rPr lang="zh-CN" altLang="en-US">
                <a:latin typeface="Times New Roman" panose="02020603050405020304" pitchFamily="18" charset="0"/>
              </a:rPr>
              <a:t>。 </a:t>
            </a:r>
          </a:p>
        </p:txBody>
      </p:sp>
      <p:sp>
        <p:nvSpPr>
          <p:cNvPr id="27652" name="灯片编号占位符 1">
            <a:extLst>
              <a:ext uri="{FF2B5EF4-FFF2-40B4-BE49-F238E27FC236}">
                <a16:creationId xmlns:a16="http://schemas.microsoft.com/office/drawing/2014/main" id="{48EB2ABD-33E5-48B9-9933-5A0C17DD4E8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A4E0909-F548-427A-8EC2-90F0DDD92A2B}" type="slidenum">
              <a:rPr lang="zh-CN" altLang="en-US" sz="1400" b="0">
                <a:ea typeface="宋体" panose="02010600030101010101" pitchFamily="2" charset="-122"/>
              </a:rPr>
              <a:pPr>
                <a:spcBef>
                  <a:spcPct val="0"/>
                </a:spcBef>
                <a:buClrTx/>
                <a:buSzTx/>
                <a:buFontTx/>
                <a:buNone/>
              </a:pPr>
              <a:t>24</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551CCE60-E087-44BE-97B7-7A178DEE9361}"/>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B3A040-765A-424A-BA6B-A898188024F4}"/>
              </a:ext>
            </a:extLst>
          </p:cNvPr>
          <p:cNvSpPr>
            <a:spLocks noGrp="1"/>
          </p:cNvSpPr>
          <p:nvPr>
            <p:ph type="dt" sz="quarter" idx="10"/>
          </p:nvPr>
        </p:nvSpPr>
        <p:spPr>
          <a:xfrm>
            <a:off x="457200" y="6245225"/>
            <a:ext cx="2133600" cy="476250"/>
          </a:xfrm>
          <a:ln>
            <a:miter lim="800000"/>
            <a:headEnd/>
            <a:tailEnd/>
          </a:ln>
        </p:spPr>
        <p:txBody>
          <a:bodyPr anchor="t"/>
          <a:lstStyle/>
          <a:p>
            <a:pPr>
              <a:defRPr/>
            </a:pPr>
            <a:fld id="{84AE9BC3-0CC3-4DBD-A134-7908A5541F6C}" type="datetime1">
              <a:rPr lang="zh-CN" altLang="en-US">
                <a:latin typeface="+mn-lt"/>
              </a:rPr>
              <a:pPr>
                <a:defRPr/>
              </a:pPr>
              <a:t>2020/12/14</a:t>
            </a:fld>
            <a:endParaRPr lang="en-US" altLang="zh-CN">
              <a:latin typeface="+mn-lt"/>
            </a:endParaRPr>
          </a:p>
        </p:txBody>
      </p:sp>
      <p:sp>
        <p:nvSpPr>
          <p:cNvPr id="28677" name="Rectangle 3">
            <a:extLst>
              <a:ext uri="{FF2B5EF4-FFF2-40B4-BE49-F238E27FC236}">
                <a16:creationId xmlns:a16="http://schemas.microsoft.com/office/drawing/2014/main" id="{28C7AD64-184C-46B0-BFD4-E743F1734922}"/>
              </a:ext>
            </a:extLst>
          </p:cNvPr>
          <p:cNvSpPr>
            <a:spLocks noGrp="1" noChangeArrowheads="1"/>
          </p:cNvSpPr>
          <p:nvPr>
            <p:ph type="body" idx="4294967295"/>
          </p:nvPr>
        </p:nvSpPr>
        <p:spPr>
          <a:xfrm>
            <a:off x="381000" y="1484313"/>
            <a:ext cx="8534400" cy="4992687"/>
          </a:xfrm>
        </p:spPr>
        <p:txBody>
          <a:bodyPr/>
          <a:lstStyle/>
          <a:p>
            <a:pPr marL="0" indent="565150" eaLnBrk="1" hangingPunct="1">
              <a:spcBef>
                <a:spcPct val="40000"/>
              </a:spcBef>
            </a:pPr>
            <a:r>
              <a:rPr lang="zh-CN" altLang="en-US">
                <a:latin typeface="Times New Roman" panose="02020603050405020304" pitchFamily="18" charset="0"/>
              </a:rPr>
              <a:t>定义</a:t>
            </a:r>
            <a:r>
              <a:rPr lang="en-US" altLang="zh-CN">
                <a:latin typeface="Times New Roman" panose="02020603050405020304" pitchFamily="18" charset="0"/>
              </a:rPr>
              <a:t>2.11</a:t>
            </a:r>
            <a:r>
              <a:rPr lang="zh-CN" altLang="en-US">
                <a:latin typeface="Times New Roman" panose="02020603050405020304" pitchFamily="18" charset="0"/>
              </a:rPr>
              <a:t>设∑是一个字母表，对</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w</a:t>
            </a:r>
            <a:r>
              <a:rPr lang="zh-CN" altLang="en-US">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i="1">
                <a:latin typeface="Times New Roman" panose="02020603050405020304" pitchFamily="18" charset="0"/>
              </a:rPr>
              <a:t>y</a:t>
            </a:r>
            <a:r>
              <a:rPr lang="zh-CN" altLang="en-US">
                <a:latin typeface="Times New Roman" panose="02020603050405020304" pitchFamily="18" charset="0"/>
              </a:rPr>
              <a:t>，</a:t>
            </a:r>
            <a:r>
              <a:rPr lang="en-US" altLang="zh-CN" i="1">
                <a:latin typeface="Times New Roman" panose="02020603050405020304" pitchFamily="18" charset="0"/>
              </a:rPr>
              <a:t>z</a:t>
            </a:r>
            <a:r>
              <a:rPr lang="en-US" altLang="zh-CN">
                <a:latin typeface="Times New Roman" panose="02020603050405020304" pitchFamily="18" charset="0"/>
              </a:rPr>
              <a:t>∈∑</a:t>
            </a:r>
            <a:r>
              <a:rPr lang="en-US" altLang="zh-CN" baseline="30000">
                <a:latin typeface="Times New Roman" panose="02020603050405020304" pitchFamily="18" charset="0"/>
              </a:rPr>
              <a:t>*</a:t>
            </a:r>
            <a:r>
              <a:rPr lang="zh-CN" altLang="en-US">
                <a:latin typeface="Times New Roman" panose="02020603050405020304" pitchFamily="18" charset="0"/>
              </a:rPr>
              <a:t>，如果</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xyz</a:t>
            </a:r>
            <a:r>
              <a:rPr lang="zh-CN" altLang="en-US">
                <a:latin typeface="Times New Roman" panose="02020603050405020304" pitchFamily="18" charset="0"/>
              </a:rPr>
              <a:t>，则称</a:t>
            </a:r>
            <a:r>
              <a:rPr lang="en-US" altLang="zh-CN" i="1">
                <a:latin typeface="Times New Roman" panose="02020603050405020304" pitchFamily="18" charset="0"/>
              </a:rPr>
              <a:t>y</a:t>
            </a:r>
            <a:r>
              <a:rPr lang="zh-CN" altLang="en-US">
                <a:latin typeface="Times New Roman" panose="02020603050405020304" pitchFamily="18" charset="0"/>
              </a:rPr>
              <a:t>是</a:t>
            </a:r>
            <a:r>
              <a:rPr lang="en-US" altLang="zh-CN" i="1">
                <a:latin typeface="Times New Roman" panose="02020603050405020304" pitchFamily="18" charset="0"/>
              </a:rPr>
              <a:t>w</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子串</a:t>
            </a:r>
            <a:r>
              <a:rPr lang="zh-CN" altLang="en-US">
                <a:latin typeface="Times New Roman" panose="02020603050405020304" pitchFamily="18" charset="0"/>
              </a:rPr>
              <a:t>。 </a:t>
            </a:r>
          </a:p>
          <a:p>
            <a:pPr marL="0" indent="565150" eaLnBrk="1" hangingPunct="1">
              <a:spcBef>
                <a:spcPct val="40000"/>
              </a:spcBef>
            </a:pPr>
            <a:r>
              <a:rPr lang="zh-CN" altLang="en-US">
                <a:latin typeface="Times New Roman" panose="02020603050405020304" pitchFamily="18" charset="0"/>
              </a:rPr>
              <a:t>定义</a:t>
            </a:r>
            <a:r>
              <a:rPr lang="en-US" altLang="zh-CN">
                <a:latin typeface="Times New Roman" panose="02020603050405020304" pitchFamily="18" charset="0"/>
              </a:rPr>
              <a:t>2.12 </a:t>
            </a:r>
            <a:r>
              <a:rPr lang="zh-CN" altLang="en-US">
                <a:latin typeface="Times New Roman" panose="02020603050405020304" pitchFamily="18" charset="0"/>
              </a:rPr>
              <a:t>设∑是一个字母表，对</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t</a:t>
            </a:r>
            <a:r>
              <a:rPr lang="zh-CN" altLang="en-US">
                <a:latin typeface="Times New Roman" panose="02020603050405020304" pitchFamily="18" charset="0"/>
              </a:rPr>
              <a:t>，</a:t>
            </a:r>
            <a:r>
              <a:rPr lang="en-US" altLang="zh-CN" i="1">
                <a:latin typeface="Times New Roman" panose="02020603050405020304" pitchFamily="18" charset="0"/>
              </a:rPr>
              <a:t>u</a:t>
            </a:r>
            <a:r>
              <a:rPr lang="zh-CN" altLang="en-US">
                <a:latin typeface="Times New Roman" panose="02020603050405020304" pitchFamily="18" charset="0"/>
              </a:rPr>
              <a:t>，</a:t>
            </a:r>
            <a:r>
              <a:rPr lang="en-US" altLang="zh-CN" i="1">
                <a:latin typeface="Times New Roman" panose="02020603050405020304" pitchFamily="18" charset="0"/>
              </a:rPr>
              <a:t>v</a:t>
            </a:r>
            <a:r>
              <a:rPr lang="zh-CN" altLang="en-US">
                <a:latin typeface="Times New Roman" panose="02020603050405020304" pitchFamily="18" charset="0"/>
              </a:rPr>
              <a:t>，</a:t>
            </a:r>
            <a:r>
              <a:rPr lang="en-US" altLang="zh-CN" i="1">
                <a:latin typeface="Times New Roman" panose="02020603050405020304" pitchFamily="18" charset="0"/>
              </a:rPr>
              <a:t>w</a:t>
            </a:r>
            <a:r>
              <a:rPr lang="zh-CN" altLang="en-US">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i="1">
                <a:latin typeface="Times New Roman" panose="02020603050405020304" pitchFamily="18" charset="0"/>
              </a:rPr>
              <a:t>y</a:t>
            </a:r>
            <a:r>
              <a:rPr lang="zh-CN" altLang="en-US">
                <a:latin typeface="Times New Roman" panose="02020603050405020304" pitchFamily="18" charset="0"/>
              </a:rPr>
              <a:t>，</a:t>
            </a:r>
            <a:r>
              <a:rPr lang="en-US" altLang="zh-CN" i="1">
                <a:latin typeface="Times New Roman" panose="02020603050405020304" pitchFamily="18" charset="0"/>
              </a:rPr>
              <a:t>z</a:t>
            </a:r>
            <a:r>
              <a:rPr lang="en-US" altLang="zh-CN">
                <a:latin typeface="Times New Roman" panose="02020603050405020304" pitchFamily="18" charset="0"/>
              </a:rPr>
              <a:t>∈∑</a:t>
            </a:r>
            <a:r>
              <a:rPr lang="en-US" altLang="zh-CN" baseline="30000">
                <a:latin typeface="Times New Roman" panose="02020603050405020304" pitchFamily="18" charset="0"/>
              </a:rPr>
              <a:t>*</a:t>
            </a:r>
            <a:endParaRPr lang="en-US" altLang="zh-CN">
              <a:latin typeface="Times New Roman" panose="02020603050405020304" pitchFamily="18" charset="0"/>
            </a:endParaRPr>
          </a:p>
          <a:p>
            <a:pPr marL="400050" lvl="1" indent="565150" eaLnBrk="1" hangingPunct="1">
              <a:spcBef>
                <a:spcPct val="40000"/>
              </a:spcBef>
            </a:pPr>
            <a:r>
              <a:rPr lang="zh-CN" altLang="en-US">
                <a:latin typeface="Times New Roman" panose="02020603050405020304" pitchFamily="18" charset="0"/>
              </a:rPr>
              <a:t>如果</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uyv</a:t>
            </a:r>
            <a:r>
              <a:rPr lang="zh-CN" altLang="en-US">
                <a:latin typeface="Times New Roman" panose="02020603050405020304" pitchFamily="18" charset="0"/>
              </a:rPr>
              <a:t>，</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xyz</a:t>
            </a:r>
            <a:r>
              <a:rPr lang="zh-CN" altLang="en-US">
                <a:latin typeface="Times New Roman" panose="02020603050405020304" pitchFamily="18" charset="0"/>
              </a:rPr>
              <a:t>，则称</a:t>
            </a:r>
            <a:r>
              <a:rPr lang="en-US" altLang="zh-CN" i="1">
                <a:latin typeface="Times New Roman" panose="02020603050405020304" pitchFamily="18" charset="0"/>
              </a:rPr>
              <a:t>y</a:t>
            </a:r>
            <a:r>
              <a:rPr lang="zh-CN" altLang="en-US">
                <a:latin typeface="Times New Roman" panose="02020603050405020304" pitchFamily="18" charset="0"/>
              </a:rPr>
              <a:t>是</a:t>
            </a:r>
            <a:r>
              <a:rPr lang="en-US" altLang="zh-CN" i="1">
                <a:latin typeface="Times New Roman" panose="02020603050405020304" pitchFamily="18" charset="0"/>
              </a:rPr>
              <a:t>t</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公共子串</a:t>
            </a:r>
            <a:r>
              <a:rPr lang="en-US" altLang="zh-CN">
                <a:latin typeface="Times New Roman" panose="02020603050405020304" pitchFamily="18" charset="0"/>
              </a:rPr>
              <a:t>(common substring)</a:t>
            </a:r>
            <a:r>
              <a:rPr lang="zh-CN" altLang="en-US">
                <a:latin typeface="Times New Roman" panose="02020603050405020304" pitchFamily="18" charset="0"/>
              </a:rPr>
              <a:t>。</a:t>
            </a:r>
            <a:endParaRPr lang="en-US" altLang="zh-CN">
              <a:latin typeface="Times New Roman" panose="02020603050405020304" pitchFamily="18" charset="0"/>
            </a:endParaRPr>
          </a:p>
          <a:p>
            <a:pPr marL="400050" lvl="1" indent="565150" eaLnBrk="1" hangingPunct="1">
              <a:spcBef>
                <a:spcPct val="40000"/>
              </a:spcBef>
            </a:pPr>
            <a:r>
              <a:rPr lang="zh-CN" altLang="en-US">
                <a:latin typeface="Times New Roman" panose="02020603050405020304" pitchFamily="18" charset="0"/>
              </a:rPr>
              <a:t>如果</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n</a:t>
            </a:r>
            <a:r>
              <a:rPr lang="zh-CN" altLang="en-US">
                <a:latin typeface="Times New Roman" panose="02020603050405020304" pitchFamily="18" charset="0"/>
              </a:rPr>
              <a:t>是</a:t>
            </a:r>
            <a:r>
              <a:rPr lang="en-US" altLang="zh-CN" i="1">
                <a:latin typeface="Times New Roman" panose="02020603050405020304" pitchFamily="18" charset="0"/>
              </a:rPr>
              <a:t>t</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的公共子串，且</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j</a:t>
            </a:r>
            <a:r>
              <a:rPr lang="en-US" altLang="zh-CN">
                <a:latin typeface="Times New Roman" panose="02020603050405020304" pitchFamily="18" charset="0"/>
              </a:rPr>
              <a:t>|=max{|</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n</a:t>
            </a:r>
            <a:r>
              <a:rPr lang="en-US" altLang="zh-CN">
                <a:latin typeface="Times New Roman" panose="02020603050405020304" pitchFamily="18" charset="0"/>
              </a:rPr>
              <a:t>|}</a:t>
            </a:r>
            <a:r>
              <a:rPr lang="zh-CN" altLang="en-US">
                <a:latin typeface="Times New Roman" panose="02020603050405020304" pitchFamily="18" charset="0"/>
              </a:rPr>
              <a:t>，则称</a:t>
            </a:r>
            <a:r>
              <a:rPr lang="en-US" altLang="zh-CN" i="1">
                <a:latin typeface="Times New Roman" panose="02020603050405020304" pitchFamily="18" charset="0"/>
              </a:rPr>
              <a:t>y</a:t>
            </a:r>
            <a:r>
              <a:rPr lang="en-US" altLang="zh-CN" baseline="-25000">
                <a:latin typeface="Times New Roman" panose="02020603050405020304" pitchFamily="18" charset="0"/>
              </a:rPr>
              <a:t>j</a:t>
            </a:r>
            <a:r>
              <a:rPr lang="zh-CN" altLang="en-US">
                <a:latin typeface="Times New Roman" panose="02020603050405020304" pitchFamily="18" charset="0"/>
              </a:rPr>
              <a:t>是</a:t>
            </a:r>
            <a:r>
              <a:rPr lang="en-US" altLang="zh-CN" i="1">
                <a:latin typeface="Times New Roman" panose="02020603050405020304" pitchFamily="18" charset="0"/>
              </a:rPr>
              <a:t>t</a:t>
            </a:r>
            <a:r>
              <a:rPr lang="zh-CN" altLang="en-US">
                <a:latin typeface="Times New Roman" panose="02020603050405020304" pitchFamily="18" charset="0"/>
              </a:rPr>
              <a:t>和</a:t>
            </a:r>
            <a:r>
              <a:rPr lang="en-US" altLang="zh-CN" i="1">
                <a:latin typeface="Times New Roman" panose="02020603050405020304" pitchFamily="18" charset="0"/>
              </a:rPr>
              <a:t>w</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最大公共子串</a:t>
            </a:r>
            <a:r>
              <a:rPr lang="en-US" altLang="zh-CN">
                <a:latin typeface="Times New Roman" panose="02020603050405020304" pitchFamily="18" charset="0"/>
              </a:rPr>
              <a:t>(maximal common substring)</a:t>
            </a:r>
            <a:r>
              <a:rPr lang="zh-CN" altLang="en-US">
                <a:latin typeface="Times New Roman" panose="02020603050405020304" pitchFamily="18" charset="0"/>
              </a:rPr>
              <a:t>。 </a:t>
            </a:r>
          </a:p>
        </p:txBody>
      </p:sp>
      <p:sp>
        <p:nvSpPr>
          <p:cNvPr id="28676" name="灯片编号占位符 1">
            <a:extLst>
              <a:ext uri="{FF2B5EF4-FFF2-40B4-BE49-F238E27FC236}">
                <a16:creationId xmlns:a16="http://schemas.microsoft.com/office/drawing/2014/main" id="{C0DE5347-BBEF-48F4-90CD-17EBDE4A718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14A0621-FA44-4BE4-8491-B5F565A26AE7}" type="slidenum">
              <a:rPr lang="zh-CN" altLang="en-US" sz="1400" b="0">
                <a:ea typeface="宋体" panose="02010600030101010101" pitchFamily="2" charset="-122"/>
              </a:rPr>
              <a:pPr>
                <a:spcBef>
                  <a:spcPct val="0"/>
                </a:spcBef>
                <a:buClrTx/>
                <a:buSzTx/>
                <a:buFontTx/>
                <a:buNone/>
              </a:pPr>
              <a:t>25</a:t>
            </a:fld>
            <a:endParaRPr lang="en-US" altLang="zh-CN" sz="1400" b="0">
              <a:ea typeface="宋体" panose="02010600030101010101" pitchFamily="2" charset="-122"/>
            </a:endParaRPr>
          </a:p>
        </p:txBody>
      </p:sp>
      <p:sp>
        <p:nvSpPr>
          <p:cNvPr id="7" name="Rectangle 2">
            <a:extLst>
              <a:ext uri="{FF2B5EF4-FFF2-40B4-BE49-F238E27FC236}">
                <a16:creationId xmlns:a16="http://schemas.microsoft.com/office/drawing/2014/main" id="{27256417-236D-4DF6-B98D-60B1CBAEA10B}"/>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DEC6D9-9A8A-4A21-97F8-C60D5BF2CEEA}"/>
              </a:ext>
            </a:extLst>
          </p:cNvPr>
          <p:cNvSpPr>
            <a:spLocks noGrp="1"/>
          </p:cNvSpPr>
          <p:nvPr>
            <p:ph type="dt" sz="quarter" idx="10"/>
          </p:nvPr>
        </p:nvSpPr>
        <p:spPr>
          <a:xfrm>
            <a:off x="457200" y="6245225"/>
            <a:ext cx="2133600" cy="476250"/>
          </a:xfrm>
          <a:ln>
            <a:miter lim="800000"/>
            <a:headEnd/>
            <a:tailEnd/>
          </a:ln>
        </p:spPr>
        <p:txBody>
          <a:bodyPr anchor="t"/>
          <a:lstStyle/>
          <a:p>
            <a:pPr>
              <a:defRPr/>
            </a:pPr>
            <a:fld id="{10612A3F-BB26-4032-B32E-F1239B15245B}" type="datetime1">
              <a:rPr lang="zh-CN" altLang="en-US">
                <a:latin typeface="+mn-lt"/>
              </a:rPr>
              <a:pPr>
                <a:defRPr/>
              </a:pPr>
              <a:t>2020/12/14</a:t>
            </a:fld>
            <a:endParaRPr lang="en-US" altLang="zh-CN">
              <a:latin typeface="+mn-lt"/>
            </a:endParaRPr>
          </a:p>
        </p:txBody>
      </p:sp>
      <p:sp>
        <p:nvSpPr>
          <p:cNvPr id="29701" name="Rectangle 3">
            <a:extLst>
              <a:ext uri="{FF2B5EF4-FFF2-40B4-BE49-F238E27FC236}">
                <a16:creationId xmlns:a16="http://schemas.microsoft.com/office/drawing/2014/main" id="{C3B840B7-D92D-4D19-A858-001F5389B1C0}"/>
              </a:ext>
            </a:extLst>
          </p:cNvPr>
          <p:cNvSpPr>
            <a:spLocks noGrp="1" noChangeArrowheads="1"/>
          </p:cNvSpPr>
          <p:nvPr>
            <p:ph type="body" idx="4294967295"/>
          </p:nvPr>
        </p:nvSpPr>
        <p:spPr>
          <a:xfrm>
            <a:off x="430213" y="1412875"/>
            <a:ext cx="8534400" cy="4848225"/>
          </a:xfrm>
        </p:spPr>
        <p:txBody>
          <a:bodyPr/>
          <a:lstStyle/>
          <a:p>
            <a:pPr marL="0" indent="565150" eaLnBrk="1" hangingPunct="1"/>
            <a:r>
              <a:rPr lang="zh-CN" altLang="en-US" sz="2800">
                <a:latin typeface="Times New Roman" panose="02020603050405020304" pitchFamily="18" charset="0"/>
              </a:rPr>
              <a:t>定义</a:t>
            </a:r>
            <a:r>
              <a:rPr lang="en-US" altLang="zh-CN" sz="2800">
                <a:latin typeface="Times New Roman" panose="02020603050405020304" pitchFamily="18" charset="0"/>
              </a:rPr>
              <a:t>2.13   </a:t>
            </a:r>
            <a:r>
              <a:rPr lang="zh-CN" altLang="en-US" sz="2800">
                <a:latin typeface="Times New Roman" panose="02020603050405020304" pitchFamily="18" charset="0"/>
              </a:rPr>
              <a:t>设∑是一个字母表，</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L</a:t>
            </a:r>
            <a:r>
              <a:rPr lang="en-US" altLang="zh-CN" sz="2800">
                <a:latin typeface="Times New Roman" panose="02020603050405020304" pitchFamily="18" charset="0"/>
              </a:rPr>
              <a:t>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r>
              <a:rPr lang="en-US" altLang="zh-CN" sz="2800" baseline="300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L</a:t>
            </a:r>
            <a:r>
              <a:rPr lang="zh-CN" altLang="en-US" sz="2800">
                <a:latin typeface="Times New Roman" panose="02020603050405020304" pitchFamily="18" charset="0"/>
              </a:rPr>
              <a:t>称为字母表∑上的一个</a:t>
            </a:r>
            <a:r>
              <a:rPr lang="zh-CN" altLang="en-US" sz="2800">
                <a:solidFill>
                  <a:srgbClr val="FF0000"/>
                </a:solidFill>
                <a:latin typeface="Times New Roman" panose="02020603050405020304" pitchFamily="18" charset="0"/>
              </a:rPr>
              <a:t>语言</a:t>
            </a:r>
            <a:r>
              <a:rPr lang="zh-CN" altLang="en-US" sz="2800">
                <a:latin typeface="Times New Roman" panose="02020603050405020304" pitchFamily="18" charset="0"/>
              </a:rPr>
              <a:t>（</a:t>
            </a:r>
            <a:r>
              <a:rPr lang="en-US" altLang="zh-CN" sz="2800">
                <a:latin typeface="Times New Roman" panose="02020603050405020304" pitchFamily="18" charset="0"/>
              </a:rPr>
              <a:t>Language</a:t>
            </a:r>
            <a:r>
              <a:rPr lang="zh-CN" altLang="en-US" sz="2800">
                <a:latin typeface="Times New Roman" panose="02020603050405020304" pitchFamily="18" charset="0"/>
              </a:rPr>
              <a:t>），</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zh-CN" altLang="en-US" sz="2800">
                <a:latin typeface="Times New Roman" panose="02020603050405020304" pitchFamily="18" charset="0"/>
              </a:rPr>
              <a:t>，</a:t>
            </a:r>
            <a:r>
              <a:rPr lang="en-US" altLang="zh-CN" sz="2800" i="1">
                <a:latin typeface="Times New Roman" panose="02020603050405020304" pitchFamily="18" charset="0"/>
              </a:rPr>
              <a:t>x</a:t>
            </a:r>
            <a:r>
              <a:rPr lang="zh-CN" altLang="en-US" sz="2800">
                <a:latin typeface="Times New Roman" panose="02020603050405020304" pitchFamily="18" charset="0"/>
              </a:rPr>
              <a:t>叫做</a:t>
            </a:r>
            <a:r>
              <a:rPr lang="en-US" altLang="zh-CN" sz="2800" i="1">
                <a:latin typeface="Times New Roman" panose="02020603050405020304" pitchFamily="18" charset="0"/>
              </a:rPr>
              <a:t>L</a:t>
            </a:r>
            <a:r>
              <a:rPr lang="zh-CN" altLang="en-US" sz="2800">
                <a:latin typeface="Times New Roman" panose="02020603050405020304" pitchFamily="18" charset="0"/>
              </a:rPr>
              <a:t>的一个</a:t>
            </a:r>
            <a:r>
              <a:rPr lang="zh-CN" altLang="en-US" sz="2800">
                <a:solidFill>
                  <a:srgbClr val="FF0000"/>
                </a:solidFill>
                <a:latin typeface="Times New Roman" panose="02020603050405020304" pitchFamily="18" charset="0"/>
              </a:rPr>
              <a:t>句子</a:t>
            </a:r>
            <a:r>
              <a:rPr lang="zh-CN" altLang="en-US" sz="2800">
                <a:latin typeface="Times New Roman" panose="02020603050405020304" pitchFamily="18" charset="0"/>
              </a:rPr>
              <a:t>。</a:t>
            </a:r>
          </a:p>
          <a:p>
            <a:pPr marL="0" indent="565150" eaLnBrk="1" hangingPunct="1"/>
            <a:r>
              <a:rPr lang="zh-CN" altLang="en-US" sz="2800">
                <a:latin typeface="Times New Roman" panose="02020603050405020304" pitchFamily="18" charset="0"/>
              </a:rPr>
              <a:t>例：字母表</a:t>
            </a: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上的语言</a:t>
            </a:r>
          </a:p>
          <a:p>
            <a:pPr marL="0" indent="565150" eaLnBrk="1" hangingPunct="1">
              <a:buFont typeface="Wingdings" panose="05000000000000000000" pitchFamily="2" charset="2"/>
              <a:buNone/>
            </a:pP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a:t>
            </a:r>
          </a:p>
          <a:p>
            <a:pPr marL="0" indent="565150" eaLnBrk="1" hangingPunct="1">
              <a:buFont typeface="Wingdings" panose="05000000000000000000" pitchFamily="2" charset="2"/>
              <a:buNone/>
            </a:pPr>
            <a:r>
              <a:rPr lang="en-US" altLang="zh-CN" sz="2800">
                <a:latin typeface="Times New Roman" panose="02020603050405020304" pitchFamily="18" charset="0"/>
              </a:rPr>
              <a:t>{00</a:t>
            </a:r>
            <a:r>
              <a:rPr lang="zh-CN" altLang="en-US" sz="2800">
                <a:latin typeface="Times New Roman" panose="02020603050405020304" pitchFamily="18" charset="0"/>
              </a:rPr>
              <a:t>，</a:t>
            </a:r>
            <a:r>
              <a:rPr lang="en-US" altLang="zh-CN" sz="2800">
                <a:latin typeface="Times New Roman" panose="02020603050405020304" pitchFamily="18" charset="0"/>
              </a:rPr>
              <a:t>11}</a:t>
            </a:r>
          </a:p>
          <a:p>
            <a:pPr marL="0" indent="565150" eaLnBrk="1" hangingPunct="1">
              <a:buFont typeface="Wingdings" panose="05000000000000000000" pitchFamily="2" charset="2"/>
              <a:buNone/>
            </a:pP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en-US" altLang="zh-CN" sz="2800">
                <a:latin typeface="Times New Roman" panose="02020603050405020304" pitchFamily="18" charset="0"/>
              </a:rPr>
              <a:t>00</a:t>
            </a:r>
            <a:r>
              <a:rPr lang="zh-CN" altLang="en-US" sz="2800">
                <a:latin typeface="Times New Roman" panose="02020603050405020304" pitchFamily="18" charset="0"/>
              </a:rPr>
              <a:t>，</a:t>
            </a:r>
            <a:r>
              <a:rPr lang="en-US" altLang="zh-CN" sz="2800">
                <a:latin typeface="Times New Roman" panose="02020603050405020304" pitchFamily="18" charset="0"/>
              </a:rPr>
              <a:t>11}</a:t>
            </a:r>
          </a:p>
          <a:p>
            <a:pPr marL="0" indent="565150" eaLnBrk="1" hangingPunct="1">
              <a:buFont typeface="Wingdings" panose="05000000000000000000" pitchFamily="2" charset="2"/>
              <a:buNone/>
            </a:pP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en-US" altLang="zh-CN" sz="2800">
                <a:latin typeface="Times New Roman" panose="02020603050405020304" pitchFamily="18" charset="0"/>
              </a:rPr>
              <a:t>00</a:t>
            </a:r>
            <a:r>
              <a:rPr lang="zh-CN" altLang="en-US" sz="2800">
                <a:latin typeface="Times New Roman" panose="02020603050405020304" pitchFamily="18" charset="0"/>
              </a:rPr>
              <a:t>，</a:t>
            </a:r>
            <a:r>
              <a:rPr lang="en-US" altLang="zh-CN" sz="2800">
                <a:latin typeface="Times New Roman" panose="02020603050405020304" pitchFamily="18" charset="0"/>
              </a:rPr>
              <a:t>11</a:t>
            </a:r>
            <a:r>
              <a:rPr lang="zh-CN" altLang="en-US" sz="2800">
                <a:latin typeface="Times New Roman" panose="02020603050405020304" pitchFamily="18" charset="0"/>
              </a:rPr>
              <a:t>，</a:t>
            </a:r>
            <a:r>
              <a:rPr lang="en-US" altLang="zh-CN" sz="2800">
                <a:latin typeface="Times New Roman" panose="02020603050405020304" pitchFamily="18" charset="0"/>
              </a:rPr>
              <a:t>01</a:t>
            </a:r>
            <a:r>
              <a:rPr lang="zh-CN" altLang="en-US" sz="2800">
                <a:latin typeface="Times New Roman" panose="02020603050405020304" pitchFamily="18" charset="0"/>
              </a:rPr>
              <a:t>，</a:t>
            </a:r>
            <a:r>
              <a:rPr lang="en-US" altLang="zh-CN" sz="2800">
                <a:latin typeface="Times New Roman" panose="02020603050405020304" pitchFamily="18" charset="0"/>
              </a:rPr>
              <a:t>10}</a:t>
            </a:r>
          </a:p>
          <a:p>
            <a:pPr marL="0" indent="565150" eaLnBrk="1" hangingPunct="1">
              <a:buFont typeface="Wingdings" panose="05000000000000000000" pitchFamily="2" charset="2"/>
              <a:buNone/>
            </a:pPr>
            <a:r>
              <a:rPr lang="en-US" altLang="zh-CN" sz="2800">
                <a:latin typeface="Times New Roman" panose="02020603050405020304" pitchFamily="18" charset="0"/>
              </a:rPr>
              <a:t>{00</a:t>
            </a:r>
            <a:r>
              <a:rPr lang="zh-CN" altLang="en-US" sz="2800">
                <a:latin typeface="Times New Roman" panose="02020603050405020304" pitchFamily="18" charset="0"/>
              </a:rPr>
              <a:t>，</a:t>
            </a:r>
            <a:r>
              <a:rPr lang="en-US" altLang="zh-CN" sz="2800">
                <a:latin typeface="Times New Roman" panose="02020603050405020304" pitchFamily="18" charset="0"/>
              </a:rPr>
              <a:t>11}</a:t>
            </a:r>
            <a:r>
              <a:rPr lang="en-US" altLang="zh-CN" sz="2800" baseline="30000">
                <a:latin typeface="Times New Roman" panose="02020603050405020304" pitchFamily="18" charset="0"/>
              </a:rPr>
              <a:t>*</a:t>
            </a:r>
            <a:endParaRPr lang="en-US" altLang="zh-CN" sz="2800">
              <a:latin typeface="Times New Roman" panose="02020603050405020304" pitchFamily="18" charset="0"/>
            </a:endParaRPr>
          </a:p>
          <a:p>
            <a:pPr marL="0" indent="565150" eaLnBrk="1" hangingPunct="1">
              <a:buFont typeface="Wingdings" panose="05000000000000000000" pitchFamily="2" charset="2"/>
              <a:buNone/>
            </a:pPr>
            <a:r>
              <a:rPr lang="en-US" altLang="zh-CN" sz="2800">
                <a:latin typeface="Times New Roman" panose="02020603050405020304" pitchFamily="18" charset="0"/>
              </a:rPr>
              <a:t>{01</a:t>
            </a:r>
            <a:r>
              <a:rPr lang="zh-CN" altLang="en-US" sz="2800">
                <a:latin typeface="Times New Roman" panose="02020603050405020304" pitchFamily="18" charset="0"/>
              </a:rPr>
              <a:t>，</a:t>
            </a:r>
            <a:r>
              <a:rPr lang="en-US" altLang="zh-CN" sz="2800">
                <a:latin typeface="Times New Roman" panose="02020603050405020304" pitchFamily="18" charset="0"/>
              </a:rPr>
              <a:t>10}*</a:t>
            </a:r>
          </a:p>
        </p:txBody>
      </p:sp>
      <p:sp>
        <p:nvSpPr>
          <p:cNvPr id="29700" name="灯片编号占位符 1">
            <a:extLst>
              <a:ext uri="{FF2B5EF4-FFF2-40B4-BE49-F238E27FC236}">
                <a16:creationId xmlns:a16="http://schemas.microsoft.com/office/drawing/2014/main" id="{10FB5535-85AA-4F35-9345-E25B9201435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11BE2BB-2E90-47BE-A659-96F72F02058F}" type="slidenum">
              <a:rPr lang="zh-CN" altLang="en-US" sz="1400" b="0">
                <a:ea typeface="宋体" panose="02010600030101010101" pitchFamily="2" charset="-122"/>
              </a:rPr>
              <a:pPr>
                <a:spcBef>
                  <a:spcPct val="0"/>
                </a:spcBef>
                <a:buClrTx/>
                <a:buSzTx/>
                <a:buFontTx/>
                <a:buNone/>
              </a:pPr>
              <a:t>26</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8948D2F5-9F72-4A5D-8046-7E9AF89CF81A}"/>
              </a:ext>
            </a:extLst>
          </p:cNvPr>
          <p:cNvSpPr txBox="1">
            <a:spLocks noChangeArrowheads="1"/>
          </p:cNvSpPr>
          <p:nvPr/>
        </p:nvSpPr>
        <p:spPr bwMode="auto">
          <a:xfrm>
            <a:off x="1258888" y="563563"/>
            <a:ext cx="42497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2.2 </a:t>
            </a:r>
            <a:r>
              <a:rPr lang="zh-CN" altLang="en-US" kern="0">
                <a:latin typeface="Times New Roman" panose="02020603050405020304" pitchFamily="18" charset="0"/>
              </a:rPr>
              <a:t>基本定义</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3A83A652-68A6-40D5-8F10-ED2C0062EC7B}"/>
              </a:ext>
            </a:extLst>
          </p:cNvPr>
          <p:cNvSpPr>
            <a:spLocks noGrp="1"/>
          </p:cNvSpPr>
          <p:nvPr>
            <p:ph type="dt" sz="quarter" idx="10"/>
          </p:nvPr>
        </p:nvSpPr>
        <p:spPr>
          <a:xfrm>
            <a:off x="457200" y="6245225"/>
            <a:ext cx="2133600" cy="476250"/>
          </a:xfrm>
          <a:ln>
            <a:miter lim="800000"/>
            <a:headEnd/>
            <a:tailEnd/>
          </a:ln>
        </p:spPr>
        <p:txBody>
          <a:bodyPr anchor="t"/>
          <a:lstStyle/>
          <a:p>
            <a:pPr>
              <a:defRPr/>
            </a:pPr>
            <a:fld id="{7B2820DA-A8DC-4B3D-9B29-6C8397D9C9E3}" type="datetime1">
              <a:rPr lang="zh-CN" altLang="en-US">
                <a:latin typeface="+mn-lt"/>
              </a:rPr>
              <a:pPr>
                <a:defRPr/>
              </a:pPr>
              <a:t>2020/12/14</a:t>
            </a:fld>
            <a:endParaRPr lang="en-US" altLang="zh-CN">
              <a:latin typeface="+mn-lt"/>
            </a:endParaRPr>
          </a:p>
        </p:txBody>
      </p:sp>
      <p:sp>
        <p:nvSpPr>
          <p:cNvPr id="30723" name="Rectangle 2">
            <a:extLst>
              <a:ext uri="{FF2B5EF4-FFF2-40B4-BE49-F238E27FC236}">
                <a16:creationId xmlns:a16="http://schemas.microsoft.com/office/drawing/2014/main" id="{C71F7F29-2615-4847-A475-2092B2315568}"/>
              </a:ext>
            </a:extLst>
          </p:cNvPr>
          <p:cNvSpPr>
            <a:spLocks noGrp="1" noChangeArrowheads="1"/>
          </p:cNvSpPr>
          <p:nvPr>
            <p:ph type="title" idx="4294967295"/>
          </p:nvPr>
        </p:nvSpPr>
        <p:spPr>
          <a:xfrm>
            <a:off x="1150938" y="469900"/>
            <a:ext cx="4411662" cy="727075"/>
          </a:xfrm>
          <a:noFill/>
        </p:spPr>
        <p:txBody>
          <a:bodyPr lIns="92075" tIns="46038" rIns="92075" bIns="46038" anchor="ctr"/>
          <a:lstStyle/>
          <a:p>
            <a:pPr eaLnBrk="1" hangingPunct="1"/>
            <a:r>
              <a:rPr lang="en-US" altLang="zh-CN">
                <a:latin typeface="Times New Roman" panose="02020603050405020304" pitchFamily="18" charset="0"/>
              </a:rPr>
              <a:t>2.3 </a:t>
            </a:r>
            <a:r>
              <a:rPr lang="zh-CN" altLang="en-US">
                <a:latin typeface="Times New Roman" panose="02020603050405020304" pitchFamily="18" charset="0"/>
              </a:rPr>
              <a:t>文法的定义</a:t>
            </a:r>
          </a:p>
        </p:txBody>
      </p:sp>
      <p:sp>
        <p:nvSpPr>
          <p:cNvPr id="30724" name="Rectangle 3">
            <a:extLst>
              <a:ext uri="{FF2B5EF4-FFF2-40B4-BE49-F238E27FC236}">
                <a16:creationId xmlns:a16="http://schemas.microsoft.com/office/drawing/2014/main" id="{9CB21B56-8EC5-4B4A-81D2-AB466C181E1D}"/>
              </a:ext>
            </a:extLst>
          </p:cNvPr>
          <p:cNvSpPr>
            <a:spLocks noGrp="1" noChangeArrowheads="1"/>
          </p:cNvSpPr>
          <p:nvPr>
            <p:ph type="body" idx="4294967295"/>
          </p:nvPr>
        </p:nvSpPr>
        <p:spPr>
          <a:xfrm>
            <a:off x="538163" y="1555750"/>
            <a:ext cx="7423150" cy="2305050"/>
          </a:xfrm>
          <a:noFill/>
        </p:spPr>
        <p:txBody>
          <a:bodyPr lIns="92075" tIns="46038" rIns="92075" bIns="46038"/>
          <a:lstStyle/>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如何实现语言结构的</a:t>
            </a:r>
          </a:p>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形式化描述？</a:t>
            </a:r>
          </a:p>
        </p:txBody>
      </p:sp>
      <p:sp>
        <p:nvSpPr>
          <p:cNvPr id="1000452" name="Text Box 4">
            <a:extLst>
              <a:ext uri="{FF2B5EF4-FFF2-40B4-BE49-F238E27FC236}">
                <a16:creationId xmlns:a16="http://schemas.microsoft.com/office/drawing/2014/main" id="{41012AC7-4F4D-43C5-887A-AE33A6E7AEF1}"/>
              </a:ext>
            </a:extLst>
          </p:cNvPr>
          <p:cNvSpPr txBox="1">
            <a:spLocks noChangeArrowheads="1"/>
          </p:cNvSpPr>
          <p:nvPr/>
        </p:nvSpPr>
        <p:spPr bwMode="auto">
          <a:xfrm>
            <a:off x="684213" y="4292600"/>
            <a:ext cx="43195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a:solidFill>
                  <a:srgbClr val="FF0000"/>
                </a:solidFill>
                <a:latin typeface="Times New Roman" panose="02020603050405020304" pitchFamily="18" charset="0"/>
              </a:rPr>
              <a:t>考虑赋值语句的形式：</a:t>
            </a:r>
          </a:p>
          <a:p>
            <a:pPr eaLnBrk="1" hangingPunct="1">
              <a:spcBef>
                <a:spcPct val="50000"/>
              </a:spcBef>
              <a:buClrTx/>
              <a:buSzTx/>
              <a:buFontTx/>
              <a:buNone/>
            </a:pPr>
            <a:r>
              <a:rPr lang="zh-CN" altLang="en-US">
                <a:solidFill>
                  <a:srgbClr val="FF0000"/>
                </a:solidFill>
                <a:latin typeface="Times New Roman" panose="02020603050405020304" pitchFamily="18" charset="0"/>
              </a:rPr>
              <a:t>左部量 </a:t>
            </a:r>
            <a:r>
              <a:rPr lang="en-US" altLang="zh-CN">
                <a:solidFill>
                  <a:srgbClr val="FF0000"/>
                </a:solidFill>
                <a:latin typeface="Times New Roman" panose="02020603050405020304" pitchFamily="18" charset="0"/>
              </a:rPr>
              <a:t>= </a:t>
            </a:r>
            <a:r>
              <a:rPr lang="zh-CN" altLang="en-US">
                <a:solidFill>
                  <a:srgbClr val="FF0000"/>
                </a:solidFill>
                <a:latin typeface="Times New Roman" panose="02020603050405020304" pitchFamily="18" charset="0"/>
              </a:rPr>
              <a:t>右部表达式</a:t>
            </a:r>
          </a:p>
        </p:txBody>
      </p:sp>
      <p:sp>
        <p:nvSpPr>
          <p:cNvPr id="30726" name="灯片编号占位符 1">
            <a:extLst>
              <a:ext uri="{FF2B5EF4-FFF2-40B4-BE49-F238E27FC236}">
                <a16:creationId xmlns:a16="http://schemas.microsoft.com/office/drawing/2014/main" id="{1028FECD-41DA-4292-9563-FB8F909BF8D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27E232E0-C6AE-47F1-BE1D-686D4393FC53}" type="slidenum">
              <a:rPr lang="zh-CN" altLang="en-US" sz="1400" b="0">
                <a:ea typeface="宋体" panose="02010600030101010101" pitchFamily="2" charset="-122"/>
              </a:rPr>
              <a:pPr>
                <a:spcBef>
                  <a:spcPct val="0"/>
                </a:spcBef>
                <a:buClrTx/>
                <a:buSzTx/>
                <a:buFontTx/>
                <a:buNone/>
              </a:pPr>
              <a:t>27</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00452">
                                            <p:txEl>
                                              <p:pRg st="0" end="0"/>
                                            </p:txEl>
                                          </p:spTgt>
                                        </p:tgtEl>
                                        <p:attrNameLst>
                                          <p:attrName>style.visibility</p:attrName>
                                        </p:attrNameLst>
                                      </p:cBhvr>
                                      <p:to>
                                        <p:strVal val="visible"/>
                                      </p:to>
                                    </p:set>
                                    <p:animEffect transition="in" filter="fade">
                                      <p:cBhvr>
                                        <p:cTn id="7" dur="500"/>
                                        <p:tgtEl>
                                          <p:spTgt spid="10004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00452">
                                            <p:txEl>
                                              <p:pRg st="1" end="1"/>
                                            </p:txEl>
                                          </p:spTgt>
                                        </p:tgtEl>
                                        <p:attrNameLst>
                                          <p:attrName>style.visibility</p:attrName>
                                        </p:attrNameLst>
                                      </p:cBhvr>
                                      <p:to>
                                        <p:strVal val="visible"/>
                                      </p:to>
                                    </p:set>
                                    <p:animEffect transition="in" filter="fade">
                                      <p:cBhvr>
                                        <p:cTn id="12" dur="500"/>
                                        <p:tgtEl>
                                          <p:spTgt spid="10004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4B352E9-1FC3-4EB4-8311-38C8DD104555}"/>
              </a:ext>
            </a:extLst>
          </p:cNvPr>
          <p:cNvSpPr>
            <a:spLocks noGrp="1"/>
          </p:cNvSpPr>
          <p:nvPr>
            <p:ph type="dt" sz="quarter" idx="10"/>
          </p:nvPr>
        </p:nvSpPr>
        <p:spPr>
          <a:xfrm>
            <a:off x="457200" y="6245225"/>
            <a:ext cx="2133600" cy="476250"/>
          </a:xfrm>
          <a:ln>
            <a:miter lim="800000"/>
            <a:headEnd/>
            <a:tailEnd/>
          </a:ln>
        </p:spPr>
        <p:txBody>
          <a:bodyPr anchor="t"/>
          <a:lstStyle/>
          <a:p>
            <a:pPr>
              <a:defRPr/>
            </a:pPr>
            <a:fld id="{C99CF336-BA24-461E-851A-062307C9E2A4}" type="datetime1">
              <a:rPr lang="zh-CN" altLang="en-US">
                <a:latin typeface="+mn-lt"/>
              </a:rPr>
              <a:pPr>
                <a:defRPr/>
              </a:pPr>
              <a:t>2020/12/14</a:t>
            </a:fld>
            <a:endParaRPr lang="en-US" altLang="zh-CN">
              <a:latin typeface="+mn-lt"/>
            </a:endParaRPr>
          </a:p>
        </p:txBody>
      </p:sp>
      <p:sp>
        <p:nvSpPr>
          <p:cNvPr id="31747" name="Rectangle 2">
            <a:extLst>
              <a:ext uri="{FF2B5EF4-FFF2-40B4-BE49-F238E27FC236}">
                <a16:creationId xmlns:a16="http://schemas.microsoft.com/office/drawing/2014/main" id="{871A741A-29DE-431A-A051-38457720577B}"/>
              </a:ext>
            </a:extLst>
          </p:cNvPr>
          <p:cNvSpPr>
            <a:spLocks noGrp="1" noChangeArrowheads="1"/>
          </p:cNvSpPr>
          <p:nvPr>
            <p:ph type="title" idx="4294967295"/>
          </p:nvPr>
        </p:nvSpPr>
        <p:spPr>
          <a:xfrm>
            <a:off x="1150938" y="469900"/>
            <a:ext cx="4411662" cy="727075"/>
          </a:xfrm>
          <a:noFill/>
        </p:spPr>
        <p:txBody>
          <a:bodyPr lIns="92075" tIns="46038" rIns="92075" bIns="46038" anchor="ctr"/>
          <a:lstStyle/>
          <a:p>
            <a:pPr eaLnBrk="1" hangingPunct="1"/>
            <a:r>
              <a:rPr lang="en-US" altLang="zh-CN">
                <a:latin typeface="Times New Roman" panose="02020603050405020304" pitchFamily="18" charset="0"/>
              </a:rPr>
              <a:t>2.3 </a:t>
            </a:r>
            <a:r>
              <a:rPr lang="zh-CN" altLang="en-US">
                <a:latin typeface="Times New Roman" panose="02020603050405020304" pitchFamily="18" charset="0"/>
              </a:rPr>
              <a:t>文法的定义</a:t>
            </a:r>
          </a:p>
        </p:txBody>
      </p:sp>
      <p:sp>
        <p:nvSpPr>
          <p:cNvPr id="31748" name="Text Box 4">
            <a:extLst>
              <a:ext uri="{FF2B5EF4-FFF2-40B4-BE49-F238E27FC236}">
                <a16:creationId xmlns:a16="http://schemas.microsoft.com/office/drawing/2014/main" id="{D9FE8061-6063-4F8A-954D-7D4F40D1A41A}"/>
              </a:ext>
            </a:extLst>
          </p:cNvPr>
          <p:cNvSpPr txBox="1">
            <a:spLocks noChangeArrowheads="1"/>
          </p:cNvSpPr>
          <p:nvPr/>
        </p:nvSpPr>
        <p:spPr bwMode="auto">
          <a:xfrm>
            <a:off x="684213" y="4292600"/>
            <a:ext cx="43195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a:solidFill>
                  <a:srgbClr val="FF0000"/>
                </a:solidFill>
                <a:latin typeface="Times New Roman" panose="02020603050405020304" pitchFamily="18" charset="0"/>
              </a:rPr>
              <a:t>考虑赋值语句的形式：</a:t>
            </a:r>
          </a:p>
          <a:p>
            <a:pPr eaLnBrk="1" hangingPunct="1">
              <a:spcBef>
                <a:spcPct val="50000"/>
              </a:spcBef>
              <a:buClrTx/>
              <a:buSzTx/>
              <a:buFontTx/>
              <a:buNone/>
            </a:pPr>
            <a:r>
              <a:rPr lang="zh-CN" altLang="en-US">
                <a:solidFill>
                  <a:srgbClr val="FF0000"/>
                </a:solidFill>
                <a:latin typeface="Times New Roman" panose="02020603050405020304" pitchFamily="18" charset="0"/>
              </a:rPr>
              <a:t>左部量 </a:t>
            </a:r>
            <a:r>
              <a:rPr lang="en-US" altLang="zh-CN">
                <a:solidFill>
                  <a:srgbClr val="FF0000"/>
                </a:solidFill>
                <a:latin typeface="Times New Roman" panose="02020603050405020304" pitchFamily="18" charset="0"/>
              </a:rPr>
              <a:t>= </a:t>
            </a:r>
            <a:r>
              <a:rPr lang="zh-CN" altLang="en-US">
                <a:solidFill>
                  <a:srgbClr val="FF0000"/>
                </a:solidFill>
                <a:latin typeface="Times New Roman" panose="02020603050405020304" pitchFamily="18" charset="0"/>
              </a:rPr>
              <a:t>右部表达式</a:t>
            </a:r>
          </a:p>
        </p:txBody>
      </p:sp>
      <p:sp>
        <p:nvSpPr>
          <p:cNvPr id="1000453" name="Text Box 5">
            <a:extLst>
              <a:ext uri="{FF2B5EF4-FFF2-40B4-BE49-F238E27FC236}">
                <a16:creationId xmlns:a16="http://schemas.microsoft.com/office/drawing/2014/main" id="{06C48457-1C4B-48BB-9DA8-6DE0F610897F}"/>
              </a:ext>
            </a:extLst>
          </p:cNvPr>
          <p:cNvSpPr txBox="1">
            <a:spLocks noChangeArrowheads="1"/>
          </p:cNvSpPr>
          <p:nvPr/>
        </p:nvSpPr>
        <p:spPr bwMode="auto">
          <a:xfrm>
            <a:off x="5221288" y="4171950"/>
            <a:ext cx="33115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400">
                <a:solidFill>
                  <a:srgbClr val="0000FF"/>
                </a:solidFill>
                <a:latin typeface="Times New Roman" panose="02020603050405020304" pitchFamily="18" charset="0"/>
              </a:rPr>
              <a:t>合法的赋值语句：</a:t>
            </a:r>
            <a:endParaRPr lang="en-US" altLang="zh-CN" sz="2400">
              <a:solidFill>
                <a:srgbClr val="0000FF"/>
              </a:solidFill>
              <a:latin typeface="Times New Roman" panose="02020603050405020304" pitchFamily="18" charset="0"/>
            </a:endParaRPr>
          </a:p>
          <a:p>
            <a:pPr eaLnBrk="1" hangingPunct="1">
              <a:spcBef>
                <a:spcPct val="50000"/>
              </a:spcBef>
              <a:buClrTx/>
              <a:buSzTx/>
              <a:buFontTx/>
              <a:buNone/>
            </a:pPr>
            <a:r>
              <a:rPr lang="en-US" altLang="zh-CN" sz="2400">
                <a:solidFill>
                  <a:srgbClr val="0000FF"/>
                </a:solidFill>
                <a:latin typeface="Times New Roman" panose="02020603050405020304" pitchFamily="18" charset="0"/>
              </a:rPr>
              <a:t>a = a+a</a:t>
            </a:r>
          </a:p>
          <a:p>
            <a:pPr eaLnBrk="1" hangingPunct="1">
              <a:spcBef>
                <a:spcPct val="50000"/>
              </a:spcBef>
              <a:buClrTx/>
              <a:buSzTx/>
              <a:buFontTx/>
              <a:buNone/>
            </a:pPr>
            <a:r>
              <a:rPr lang="en-US" altLang="zh-CN" sz="2400">
                <a:solidFill>
                  <a:srgbClr val="0000FF"/>
                </a:solidFill>
                <a:latin typeface="Times New Roman" panose="02020603050405020304" pitchFamily="18" charset="0"/>
              </a:rPr>
              <a:t>b = m[3]+b</a:t>
            </a:r>
          </a:p>
          <a:p>
            <a:pPr eaLnBrk="1" hangingPunct="1">
              <a:spcBef>
                <a:spcPct val="50000"/>
              </a:spcBef>
              <a:buClrTx/>
              <a:buSzTx/>
              <a:buFontTx/>
              <a:buNone/>
            </a:pPr>
            <a:r>
              <a:rPr lang="en-US" altLang="zh-CN" sz="2400">
                <a:solidFill>
                  <a:srgbClr val="0000FF"/>
                </a:solidFill>
                <a:latin typeface="Times New Roman" panose="02020603050405020304" pitchFamily="18" charset="0"/>
              </a:rPr>
              <a:t>m[1] = a+m[2]</a:t>
            </a:r>
          </a:p>
        </p:txBody>
      </p:sp>
      <p:sp>
        <p:nvSpPr>
          <p:cNvPr id="9" name="Text Box 5">
            <a:extLst>
              <a:ext uri="{FF2B5EF4-FFF2-40B4-BE49-F238E27FC236}">
                <a16:creationId xmlns:a16="http://schemas.microsoft.com/office/drawing/2014/main" id="{AA3AED84-7692-4006-8086-18C4CCA932F0}"/>
              </a:ext>
            </a:extLst>
          </p:cNvPr>
          <p:cNvSpPr txBox="1">
            <a:spLocks noChangeArrowheads="1"/>
          </p:cNvSpPr>
          <p:nvPr/>
        </p:nvSpPr>
        <p:spPr bwMode="auto">
          <a:xfrm>
            <a:off x="755650" y="1557338"/>
            <a:ext cx="71294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800">
                <a:solidFill>
                  <a:srgbClr val="0000FF"/>
                </a:solidFill>
                <a:latin typeface="Times New Roman" panose="02020603050405020304" pitchFamily="18" charset="0"/>
              </a:rPr>
              <a:t>左部量：简单变量或下标变量等，假设简单变量包括</a:t>
            </a:r>
            <a:r>
              <a:rPr lang="en-US" altLang="zh-CN" sz="2800">
                <a:solidFill>
                  <a:srgbClr val="0000FF"/>
                </a:solidFill>
                <a:latin typeface="Times New Roman" panose="02020603050405020304" pitchFamily="18" charset="0"/>
              </a:rPr>
              <a:t>a</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b</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c</a:t>
            </a:r>
            <a:r>
              <a:rPr lang="zh-CN" altLang="en-US" sz="2800">
                <a:solidFill>
                  <a:srgbClr val="0000FF"/>
                </a:solidFill>
                <a:latin typeface="Times New Roman" panose="02020603050405020304" pitchFamily="18" charset="0"/>
              </a:rPr>
              <a:t>，下标变量包括：</a:t>
            </a:r>
            <a:r>
              <a:rPr lang="en-US" altLang="zh-CN" sz="2800">
                <a:solidFill>
                  <a:srgbClr val="0000FF"/>
                </a:solidFill>
                <a:latin typeface="Times New Roman" panose="02020603050405020304" pitchFamily="18" charset="0"/>
              </a:rPr>
              <a:t>m[1]</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m[2]</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m[3]</a:t>
            </a:r>
          </a:p>
          <a:p>
            <a:pPr eaLnBrk="1" hangingPunct="1">
              <a:spcBef>
                <a:spcPct val="50000"/>
              </a:spcBef>
              <a:buClrTx/>
              <a:buSzTx/>
              <a:buFontTx/>
              <a:buNone/>
            </a:pPr>
            <a:r>
              <a:rPr lang="zh-CN" altLang="en-US" sz="2800">
                <a:solidFill>
                  <a:srgbClr val="0000FF"/>
                </a:solidFill>
                <a:latin typeface="Times New Roman" panose="02020603050405020304" pitchFamily="18" charset="0"/>
              </a:rPr>
              <a:t>右部表达式：由</a:t>
            </a:r>
            <a:r>
              <a:rPr lang="en-US" altLang="zh-CN" sz="2800">
                <a:solidFill>
                  <a:srgbClr val="0000FF"/>
                </a:solidFill>
                <a:latin typeface="Times New Roman" panose="02020603050405020304" pitchFamily="18" charset="0"/>
              </a:rPr>
              <a:t>+</a:t>
            </a:r>
            <a:r>
              <a:rPr lang="zh-CN" altLang="en-US" sz="2800">
                <a:solidFill>
                  <a:srgbClr val="0000FF"/>
                </a:solidFill>
                <a:latin typeface="Times New Roman" panose="02020603050405020304" pitchFamily="18" charset="0"/>
              </a:rPr>
              <a:t>和</a:t>
            </a:r>
            <a:r>
              <a:rPr lang="en-US" altLang="zh-CN" sz="2800">
                <a:solidFill>
                  <a:srgbClr val="0000FF"/>
                </a:solidFill>
                <a:latin typeface="Times New Roman" panose="02020603050405020304" pitchFamily="18" charset="0"/>
              </a:rPr>
              <a:t>-</a:t>
            </a:r>
            <a:r>
              <a:rPr lang="zh-CN" altLang="en-US" sz="2800">
                <a:solidFill>
                  <a:srgbClr val="0000FF"/>
                </a:solidFill>
                <a:latin typeface="Times New Roman" panose="02020603050405020304" pitchFamily="18" charset="0"/>
              </a:rPr>
              <a:t>运算符连接的两个简单变量或下标变量</a:t>
            </a:r>
            <a:endParaRPr lang="en-US" altLang="zh-CN" sz="2800">
              <a:solidFill>
                <a:srgbClr val="0000FF"/>
              </a:solidFill>
              <a:latin typeface="Times New Roman" panose="02020603050405020304" pitchFamily="18" charset="0"/>
            </a:endParaRPr>
          </a:p>
        </p:txBody>
      </p:sp>
      <p:sp>
        <p:nvSpPr>
          <p:cNvPr id="31751" name="灯片编号占位符 1">
            <a:extLst>
              <a:ext uri="{FF2B5EF4-FFF2-40B4-BE49-F238E27FC236}">
                <a16:creationId xmlns:a16="http://schemas.microsoft.com/office/drawing/2014/main" id="{0E653863-0E32-48B1-A633-FAB696CB79C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2756FD3-9B5A-4CAE-9053-719CDBC00F20}" type="slidenum">
              <a:rPr lang="zh-CN" altLang="en-US" sz="1400" b="0">
                <a:ea typeface="宋体" panose="02010600030101010101" pitchFamily="2" charset="-122"/>
              </a:rPr>
              <a:pPr>
                <a:spcBef>
                  <a:spcPct val="0"/>
                </a:spcBef>
                <a:buClrTx/>
                <a:buSzTx/>
                <a:buFontTx/>
                <a:buNone/>
              </a:pPr>
              <a:t>28</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00453"/>
                                        </p:tgtEl>
                                        <p:attrNameLst>
                                          <p:attrName>style.visibility</p:attrName>
                                        </p:attrNameLst>
                                      </p:cBhvr>
                                      <p:to>
                                        <p:strVal val="visible"/>
                                      </p:to>
                                    </p:set>
                                    <p:animEffect transition="in" filter="barn(inVertical)">
                                      <p:cBhvr>
                                        <p:cTn id="12" dur="500"/>
                                        <p:tgtEl>
                                          <p:spTgt spid="100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3"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D4ED2516-7037-4CF4-B3F5-544F09437060}"/>
              </a:ext>
            </a:extLst>
          </p:cNvPr>
          <p:cNvSpPr>
            <a:spLocks noGrp="1"/>
          </p:cNvSpPr>
          <p:nvPr>
            <p:ph type="dt" sz="quarter" idx="10"/>
          </p:nvPr>
        </p:nvSpPr>
        <p:spPr>
          <a:xfrm>
            <a:off x="457200" y="6245225"/>
            <a:ext cx="2133600" cy="476250"/>
          </a:xfrm>
          <a:ln>
            <a:miter lim="800000"/>
            <a:headEnd/>
            <a:tailEnd/>
          </a:ln>
        </p:spPr>
        <p:txBody>
          <a:bodyPr anchor="t"/>
          <a:lstStyle/>
          <a:p>
            <a:pPr>
              <a:defRPr/>
            </a:pPr>
            <a:fld id="{CEE81F9E-228C-405B-B267-D78CC3DFE9CA}" type="datetime1">
              <a:rPr lang="zh-CN" altLang="en-US">
                <a:latin typeface="+mn-lt"/>
              </a:rPr>
              <a:pPr>
                <a:defRPr/>
              </a:pPr>
              <a:t>2020/12/14</a:t>
            </a:fld>
            <a:endParaRPr lang="en-US" altLang="zh-CN">
              <a:latin typeface="+mn-lt"/>
            </a:endParaRPr>
          </a:p>
        </p:txBody>
      </p:sp>
      <p:sp>
        <p:nvSpPr>
          <p:cNvPr id="32771" name="Rectangle 2">
            <a:extLst>
              <a:ext uri="{FF2B5EF4-FFF2-40B4-BE49-F238E27FC236}">
                <a16:creationId xmlns:a16="http://schemas.microsoft.com/office/drawing/2014/main" id="{05F9073A-4703-423C-9380-45609429DE8E}"/>
              </a:ext>
            </a:extLst>
          </p:cNvPr>
          <p:cNvSpPr>
            <a:spLocks noGrp="1" noChangeArrowheads="1"/>
          </p:cNvSpPr>
          <p:nvPr>
            <p:ph type="title" idx="4294967295"/>
          </p:nvPr>
        </p:nvSpPr>
        <p:spPr>
          <a:xfrm>
            <a:off x="1150938" y="469900"/>
            <a:ext cx="4411662" cy="727075"/>
          </a:xfrm>
          <a:noFill/>
        </p:spPr>
        <p:txBody>
          <a:bodyPr lIns="92075" tIns="46038" rIns="92075" bIns="46038" anchor="ctr"/>
          <a:lstStyle/>
          <a:p>
            <a:pPr eaLnBrk="1" hangingPunct="1"/>
            <a:r>
              <a:rPr lang="en-US" altLang="zh-CN">
                <a:latin typeface="Times New Roman" panose="02020603050405020304" pitchFamily="18" charset="0"/>
              </a:rPr>
              <a:t>2.3 </a:t>
            </a:r>
            <a:r>
              <a:rPr lang="zh-CN" altLang="en-US">
                <a:latin typeface="Times New Roman" panose="02020603050405020304" pitchFamily="18" charset="0"/>
              </a:rPr>
              <a:t>文法的定义</a:t>
            </a:r>
          </a:p>
        </p:txBody>
      </p:sp>
      <p:sp>
        <p:nvSpPr>
          <p:cNvPr id="32772" name="Text Box 4">
            <a:extLst>
              <a:ext uri="{FF2B5EF4-FFF2-40B4-BE49-F238E27FC236}">
                <a16:creationId xmlns:a16="http://schemas.microsoft.com/office/drawing/2014/main" id="{204E0D09-3BEC-496E-9566-3483CE295D4B}"/>
              </a:ext>
            </a:extLst>
          </p:cNvPr>
          <p:cNvSpPr txBox="1">
            <a:spLocks noChangeArrowheads="1"/>
          </p:cNvSpPr>
          <p:nvPr/>
        </p:nvSpPr>
        <p:spPr bwMode="auto">
          <a:xfrm>
            <a:off x="684213" y="4292600"/>
            <a:ext cx="43195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a:solidFill>
                  <a:srgbClr val="FF0000"/>
                </a:solidFill>
                <a:latin typeface="Times New Roman" panose="02020603050405020304" pitchFamily="18" charset="0"/>
              </a:rPr>
              <a:t>考虑赋值语句的形式：</a:t>
            </a:r>
          </a:p>
          <a:p>
            <a:pPr eaLnBrk="1" hangingPunct="1">
              <a:spcBef>
                <a:spcPct val="50000"/>
              </a:spcBef>
              <a:buClrTx/>
              <a:buSzTx/>
              <a:buFontTx/>
              <a:buNone/>
            </a:pPr>
            <a:r>
              <a:rPr lang="zh-CN" altLang="en-US">
                <a:solidFill>
                  <a:srgbClr val="FF0000"/>
                </a:solidFill>
                <a:latin typeface="Times New Roman" panose="02020603050405020304" pitchFamily="18" charset="0"/>
              </a:rPr>
              <a:t>左部量 </a:t>
            </a:r>
            <a:r>
              <a:rPr lang="en-US" altLang="zh-CN">
                <a:solidFill>
                  <a:srgbClr val="FF0000"/>
                </a:solidFill>
                <a:latin typeface="Times New Roman" panose="02020603050405020304" pitchFamily="18" charset="0"/>
              </a:rPr>
              <a:t>= </a:t>
            </a:r>
            <a:r>
              <a:rPr lang="zh-CN" altLang="en-US">
                <a:solidFill>
                  <a:srgbClr val="FF0000"/>
                </a:solidFill>
                <a:latin typeface="Times New Roman" panose="02020603050405020304" pitchFamily="18" charset="0"/>
              </a:rPr>
              <a:t>右部表达式</a:t>
            </a:r>
          </a:p>
        </p:txBody>
      </p:sp>
      <p:sp>
        <p:nvSpPr>
          <p:cNvPr id="1000453" name="Text Box 5">
            <a:extLst>
              <a:ext uri="{FF2B5EF4-FFF2-40B4-BE49-F238E27FC236}">
                <a16:creationId xmlns:a16="http://schemas.microsoft.com/office/drawing/2014/main" id="{4E576800-92EB-4898-9F24-7AD617224830}"/>
              </a:ext>
            </a:extLst>
          </p:cNvPr>
          <p:cNvSpPr txBox="1">
            <a:spLocks noChangeArrowheads="1"/>
          </p:cNvSpPr>
          <p:nvPr/>
        </p:nvSpPr>
        <p:spPr bwMode="auto">
          <a:xfrm>
            <a:off x="5221288" y="4171950"/>
            <a:ext cx="33115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400">
                <a:solidFill>
                  <a:srgbClr val="0000FF"/>
                </a:solidFill>
                <a:latin typeface="Times New Roman" panose="02020603050405020304" pitchFamily="18" charset="0"/>
              </a:rPr>
              <a:t>不合法的赋值语句：</a:t>
            </a:r>
            <a:endParaRPr lang="en-US" altLang="zh-CN" sz="2400">
              <a:solidFill>
                <a:srgbClr val="0000FF"/>
              </a:solidFill>
              <a:latin typeface="Times New Roman" panose="02020603050405020304" pitchFamily="18" charset="0"/>
            </a:endParaRPr>
          </a:p>
          <a:p>
            <a:pPr eaLnBrk="1" hangingPunct="1">
              <a:spcBef>
                <a:spcPct val="50000"/>
              </a:spcBef>
              <a:buClrTx/>
              <a:buSzTx/>
              <a:buFontTx/>
              <a:buNone/>
            </a:pPr>
            <a:r>
              <a:rPr lang="en-US" altLang="zh-CN" sz="2400">
                <a:solidFill>
                  <a:srgbClr val="0000FF"/>
                </a:solidFill>
                <a:latin typeface="Times New Roman" panose="02020603050405020304" pitchFamily="18" charset="0"/>
              </a:rPr>
              <a:t>a = b+d</a:t>
            </a:r>
          </a:p>
          <a:p>
            <a:pPr eaLnBrk="1" hangingPunct="1">
              <a:spcBef>
                <a:spcPct val="50000"/>
              </a:spcBef>
              <a:buClrTx/>
              <a:buSzTx/>
              <a:buFontTx/>
              <a:buNone/>
            </a:pPr>
            <a:r>
              <a:rPr lang="en-US" altLang="zh-CN" sz="2400">
                <a:solidFill>
                  <a:srgbClr val="0000FF"/>
                </a:solidFill>
                <a:latin typeface="Times New Roman" panose="02020603050405020304" pitchFamily="18" charset="0"/>
              </a:rPr>
              <a:t>b = a + b + m[2]</a:t>
            </a:r>
          </a:p>
          <a:p>
            <a:pPr eaLnBrk="1" hangingPunct="1">
              <a:spcBef>
                <a:spcPct val="50000"/>
              </a:spcBef>
              <a:buClrTx/>
              <a:buSzTx/>
              <a:buFontTx/>
              <a:buNone/>
            </a:pPr>
            <a:r>
              <a:rPr lang="en-US" altLang="zh-CN" sz="2400">
                <a:solidFill>
                  <a:srgbClr val="0000FF"/>
                </a:solidFill>
                <a:latin typeface="Times New Roman" panose="02020603050405020304" pitchFamily="18" charset="0"/>
              </a:rPr>
              <a:t>a = b</a:t>
            </a:r>
          </a:p>
        </p:txBody>
      </p:sp>
      <p:sp>
        <p:nvSpPr>
          <p:cNvPr id="32774" name="Text Box 5">
            <a:extLst>
              <a:ext uri="{FF2B5EF4-FFF2-40B4-BE49-F238E27FC236}">
                <a16:creationId xmlns:a16="http://schemas.microsoft.com/office/drawing/2014/main" id="{5B4B6B77-2948-41E8-84F9-F3DF5DFFE4D3}"/>
              </a:ext>
            </a:extLst>
          </p:cNvPr>
          <p:cNvSpPr txBox="1">
            <a:spLocks noChangeArrowheads="1"/>
          </p:cNvSpPr>
          <p:nvPr/>
        </p:nvSpPr>
        <p:spPr bwMode="auto">
          <a:xfrm>
            <a:off x="755650" y="1557338"/>
            <a:ext cx="71294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800">
                <a:solidFill>
                  <a:srgbClr val="0000FF"/>
                </a:solidFill>
                <a:latin typeface="Times New Roman" panose="02020603050405020304" pitchFamily="18" charset="0"/>
              </a:rPr>
              <a:t>左部量：简单变量或下标变量等，假设简单变量包括</a:t>
            </a:r>
            <a:r>
              <a:rPr lang="en-US" altLang="zh-CN" sz="2800">
                <a:solidFill>
                  <a:srgbClr val="0000FF"/>
                </a:solidFill>
                <a:latin typeface="Times New Roman" panose="02020603050405020304" pitchFamily="18" charset="0"/>
              </a:rPr>
              <a:t>a</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b</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c</a:t>
            </a:r>
            <a:r>
              <a:rPr lang="zh-CN" altLang="en-US" sz="2800">
                <a:solidFill>
                  <a:srgbClr val="0000FF"/>
                </a:solidFill>
                <a:latin typeface="Times New Roman" panose="02020603050405020304" pitchFamily="18" charset="0"/>
              </a:rPr>
              <a:t>，下标变量包括：</a:t>
            </a:r>
            <a:r>
              <a:rPr lang="en-US" altLang="zh-CN" sz="2800">
                <a:solidFill>
                  <a:srgbClr val="0000FF"/>
                </a:solidFill>
                <a:latin typeface="Times New Roman" panose="02020603050405020304" pitchFamily="18" charset="0"/>
              </a:rPr>
              <a:t>m[1]</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m[2]</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m[3]</a:t>
            </a:r>
          </a:p>
          <a:p>
            <a:pPr eaLnBrk="1" hangingPunct="1">
              <a:spcBef>
                <a:spcPct val="50000"/>
              </a:spcBef>
              <a:buClrTx/>
              <a:buSzTx/>
              <a:buFontTx/>
              <a:buNone/>
            </a:pPr>
            <a:r>
              <a:rPr lang="zh-CN" altLang="en-US" sz="2800">
                <a:solidFill>
                  <a:srgbClr val="0000FF"/>
                </a:solidFill>
                <a:latin typeface="Times New Roman" panose="02020603050405020304" pitchFamily="18" charset="0"/>
              </a:rPr>
              <a:t>右部表达式：由</a:t>
            </a:r>
            <a:r>
              <a:rPr lang="en-US" altLang="zh-CN" sz="2800">
                <a:solidFill>
                  <a:srgbClr val="0000FF"/>
                </a:solidFill>
                <a:latin typeface="Times New Roman" panose="02020603050405020304" pitchFamily="18" charset="0"/>
              </a:rPr>
              <a:t>+</a:t>
            </a:r>
            <a:r>
              <a:rPr lang="zh-CN" altLang="en-US" sz="2800">
                <a:solidFill>
                  <a:srgbClr val="0000FF"/>
                </a:solidFill>
                <a:latin typeface="Times New Roman" panose="02020603050405020304" pitchFamily="18" charset="0"/>
              </a:rPr>
              <a:t>和</a:t>
            </a:r>
            <a:r>
              <a:rPr lang="en-US" altLang="zh-CN" sz="2800">
                <a:solidFill>
                  <a:srgbClr val="0000FF"/>
                </a:solidFill>
                <a:latin typeface="Times New Roman" panose="02020603050405020304" pitchFamily="18" charset="0"/>
              </a:rPr>
              <a:t>-</a:t>
            </a:r>
            <a:r>
              <a:rPr lang="zh-CN" altLang="en-US" sz="2800">
                <a:solidFill>
                  <a:srgbClr val="0000FF"/>
                </a:solidFill>
                <a:latin typeface="Times New Roman" panose="02020603050405020304" pitchFamily="18" charset="0"/>
              </a:rPr>
              <a:t>运算符连接的两个简单变量或下标变量</a:t>
            </a:r>
            <a:endParaRPr lang="en-US" altLang="zh-CN" sz="2800">
              <a:solidFill>
                <a:srgbClr val="0000FF"/>
              </a:solidFill>
              <a:latin typeface="Times New Roman" panose="02020603050405020304" pitchFamily="18" charset="0"/>
            </a:endParaRPr>
          </a:p>
        </p:txBody>
      </p:sp>
      <p:sp>
        <p:nvSpPr>
          <p:cNvPr id="32775" name="灯片编号占位符 1">
            <a:extLst>
              <a:ext uri="{FF2B5EF4-FFF2-40B4-BE49-F238E27FC236}">
                <a16:creationId xmlns:a16="http://schemas.microsoft.com/office/drawing/2014/main" id="{1FF79A13-F47C-4C13-9C0D-136EEA36CA9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A3AF559-A0AB-48A9-8FB5-03ED7A9DF6EF}" type="slidenum">
              <a:rPr lang="zh-CN" altLang="en-US" sz="1400" b="0">
                <a:ea typeface="宋体" panose="02010600030101010101" pitchFamily="2" charset="-122"/>
              </a:rPr>
              <a:pPr>
                <a:spcBef>
                  <a:spcPct val="0"/>
                </a:spcBef>
                <a:buClrTx/>
                <a:buSzTx/>
                <a:buFontTx/>
                <a:buNone/>
              </a:pPr>
              <a:t>29</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3"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5539483B-1029-47D3-88C4-3433C2CF3B1C}"/>
              </a:ext>
            </a:extLst>
          </p:cNvPr>
          <p:cNvSpPr>
            <a:spLocks noGrp="1"/>
          </p:cNvSpPr>
          <p:nvPr>
            <p:ph type="dt" sz="quarter" idx="10"/>
          </p:nvPr>
        </p:nvSpPr>
        <p:spPr>
          <a:xfrm>
            <a:off x="457200" y="6245225"/>
            <a:ext cx="2133600" cy="476250"/>
          </a:xfrm>
          <a:ln>
            <a:miter lim="800000"/>
            <a:headEnd/>
            <a:tailEnd/>
          </a:ln>
        </p:spPr>
        <p:txBody>
          <a:bodyPr anchor="t"/>
          <a:lstStyle/>
          <a:p>
            <a:pPr>
              <a:defRPr/>
            </a:pPr>
            <a:fld id="{E2974A80-DBCF-43D1-ABC8-764D8EF6F7F0}" type="datetime1">
              <a:rPr lang="zh-CN" altLang="en-US">
                <a:latin typeface="+mn-lt"/>
              </a:rPr>
              <a:pPr>
                <a:defRPr/>
              </a:pPr>
              <a:t>2020/12/14</a:t>
            </a:fld>
            <a:endParaRPr lang="en-US" altLang="zh-CN">
              <a:latin typeface="+mn-lt"/>
            </a:endParaRPr>
          </a:p>
        </p:txBody>
      </p:sp>
      <p:sp>
        <p:nvSpPr>
          <p:cNvPr id="6147" name="Rectangle 2">
            <a:extLst>
              <a:ext uri="{FF2B5EF4-FFF2-40B4-BE49-F238E27FC236}">
                <a16:creationId xmlns:a16="http://schemas.microsoft.com/office/drawing/2014/main" id="{BC106B43-CC06-446F-88E0-602F2B438EB9}"/>
              </a:ext>
            </a:extLst>
          </p:cNvPr>
          <p:cNvSpPr>
            <a:spLocks noGrp="1" noChangeArrowheads="1"/>
          </p:cNvSpPr>
          <p:nvPr>
            <p:ph type="title" idx="4294967295"/>
          </p:nvPr>
        </p:nvSpPr>
        <p:spPr>
          <a:xfrm>
            <a:off x="1150938" y="404813"/>
            <a:ext cx="6418262" cy="663575"/>
          </a:xfrm>
        </p:spPr>
        <p:txBody>
          <a:bodyPr anchor="ctr"/>
          <a:lstStyle/>
          <a:p>
            <a:pPr eaLnBrk="1" hangingPunct="1"/>
            <a:r>
              <a:rPr lang="en-US" altLang="zh-CN">
                <a:latin typeface="Times New Roman" panose="02020603050405020304" pitchFamily="18" charset="0"/>
              </a:rPr>
              <a:t>2.1 </a:t>
            </a:r>
            <a:r>
              <a:rPr lang="zh-CN" altLang="en-US">
                <a:latin typeface="Times New Roman" panose="02020603050405020304" pitchFamily="18" charset="0"/>
              </a:rPr>
              <a:t>语言概述</a:t>
            </a:r>
          </a:p>
        </p:txBody>
      </p:sp>
      <p:sp>
        <p:nvSpPr>
          <p:cNvPr id="974851" name="Rectangle 3">
            <a:extLst>
              <a:ext uri="{FF2B5EF4-FFF2-40B4-BE49-F238E27FC236}">
                <a16:creationId xmlns:a16="http://schemas.microsoft.com/office/drawing/2014/main" id="{C2212DFB-21CA-4274-8815-32A1F69055DF}"/>
              </a:ext>
            </a:extLst>
          </p:cNvPr>
          <p:cNvSpPr>
            <a:spLocks noGrp="1" noChangeArrowheads="1"/>
          </p:cNvSpPr>
          <p:nvPr>
            <p:ph type="body" idx="4294967295"/>
          </p:nvPr>
        </p:nvSpPr>
        <p:spPr>
          <a:xfrm>
            <a:off x="457200" y="1981200"/>
            <a:ext cx="8305800" cy="4572000"/>
          </a:xfrm>
        </p:spPr>
        <p:txBody>
          <a:bodyPr/>
          <a:lstStyle/>
          <a:p>
            <a:pPr eaLnBrk="1" hangingPunct="1"/>
            <a:endParaRPr lang="en-US" altLang="zh-CN" sz="4800" b="0">
              <a:latin typeface="楷体_GB2312"/>
            </a:endParaRPr>
          </a:p>
          <a:p>
            <a:pPr algn="ctr" eaLnBrk="1" hangingPunct="1">
              <a:buFont typeface="Wingdings" panose="05000000000000000000" pitchFamily="2" charset="2"/>
              <a:buNone/>
            </a:pPr>
            <a:r>
              <a:rPr lang="zh-CN" altLang="en-US" sz="6000" b="0">
                <a:latin typeface="楷体_GB2312"/>
              </a:rPr>
              <a:t>什么是语言？</a:t>
            </a:r>
          </a:p>
          <a:p>
            <a:pPr eaLnBrk="1" hangingPunct="1">
              <a:buFont typeface="Wingdings" panose="05000000000000000000" pitchFamily="2" charset="2"/>
              <a:buNone/>
            </a:pPr>
            <a:endParaRPr lang="en-US" altLang="zh-CN" sz="4800" b="0">
              <a:latin typeface="楷体_GB2312"/>
            </a:endParaRPr>
          </a:p>
        </p:txBody>
      </p:sp>
      <p:sp>
        <p:nvSpPr>
          <p:cNvPr id="974852" name="Rectangle 4">
            <a:extLst>
              <a:ext uri="{FF2B5EF4-FFF2-40B4-BE49-F238E27FC236}">
                <a16:creationId xmlns:a16="http://schemas.microsoft.com/office/drawing/2014/main" id="{66CAB10E-D14F-432F-8914-EB98E911CA31}"/>
              </a:ext>
            </a:extLst>
          </p:cNvPr>
          <p:cNvSpPr>
            <a:spLocks noChangeArrowheads="1"/>
          </p:cNvSpPr>
          <p:nvPr/>
        </p:nvSpPr>
        <p:spPr bwMode="auto">
          <a:xfrm>
            <a:off x="442913" y="1881188"/>
            <a:ext cx="830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buClrTx/>
              <a:buSzTx/>
              <a:buFontTx/>
              <a:buChar char="•"/>
            </a:pPr>
            <a:endParaRPr lang="en-US" altLang="zh-CN" sz="4800">
              <a:latin typeface="楷体_GB2312"/>
            </a:endParaRPr>
          </a:p>
          <a:p>
            <a:pPr algn="ctr" eaLnBrk="1" hangingPunct="1">
              <a:buClrTx/>
              <a:buSzTx/>
              <a:buFontTx/>
              <a:buNone/>
            </a:pPr>
            <a:r>
              <a:rPr lang="zh-CN" altLang="en-US" sz="4800">
                <a:latin typeface="楷体_GB2312"/>
              </a:rPr>
              <a:t>语言是一定的群体用来进行</a:t>
            </a:r>
          </a:p>
          <a:p>
            <a:pPr algn="ctr" eaLnBrk="1" hangingPunct="1">
              <a:buClrTx/>
              <a:buSzTx/>
              <a:buFontTx/>
              <a:buNone/>
            </a:pPr>
            <a:r>
              <a:rPr lang="zh-CN" altLang="en-US" sz="4800">
                <a:solidFill>
                  <a:srgbClr val="FF0000"/>
                </a:solidFill>
                <a:latin typeface="楷体_GB2312"/>
              </a:rPr>
              <a:t>信息交流</a:t>
            </a:r>
            <a:r>
              <a:rPr lang="zh-CN" altLang="en-US" sz="4800">
                <a:latin typeface="楷体_GB2312"/>
              </a:rPr>
              <a:t>的工具。</a:t>
            </a:r>
          </a:p>
          <a:p>
            <a:pPr eaLnBrk="1" hangingPunct="1">
              <a:buClrTx/>
              <a:buSzTx/>
              <a:buFontTx/>
              <a:buNone/>
            </a:pPr>
            <a:endParaRPr lang="en-US" altLang="zh-CN" sz="4800">
              <a:latin typeface="楷体_GB2312"/>
            </a:endParaRPr>
          </a:p>
        </p:txBody>
      </p:sp>
      <p:sp>
        <p:nvSpPr>
          <p:cNvPr id="6150" name="灯片编号占位符 1">
            <a:extLst>
              <a:ext uri="{FF2B5EF4-FFF2-40B4-BE49-F238E27FC236}">
                <a16:creationId xmlns:a16="http://schemas.microsoft.com/office/drawing/2014/main" id="{75B93080-37DA-4AAE-A067-770093CB0FD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328B296-1E08-4E86-A30A-42B9AE264EB7}" type="slidenum">
              <a:rPr lang="zh-CN" altLang="en-US"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974851">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974851">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974851">
                                            <p:txEl>
                                              <p:pRg st="1" end="1"/>
                                            </p:txEl>
                                          </p:spTgt>
                                        </p:tgtEl>
                                        <p:attrNameLst>
                                          <p:attrName>style.visibility</p:attrName>
                                        </p:attrNameLst>
                                      </p:cBhvr>
                                      <p:to>
                                        <p:strVal val="hidden"/>
                                      </p:to>
                                    </p:set>
                                  </p:childTnLst>
                                </p:cTn>
                              </p:par>
                              <p:par>
                                <p:cTn id="9" presetID="4" presetClass="entr" presetSubtype="32" fill="hold" grpId="0" nodeType="withEffect">
                                  <p:stCondLst>
                                    <p:cond delay="0"/>
                                  </p:stCondLst>
                                  <p:childTnLst>
                                    <p:set>
                                      <p:cBhvr>
                                        <p:cTn id="10" dur="1" fill="hold">
                                          <p:stCondLst>
                                            <p:cond delay="0"/>
                                          </p:stCondLst>
                                        </p:cTn>
                                        <p:tgtEl>
                                          <p:spTgt spid="974852">
                                            <p:txEl>
                                              <p:pRg st="1" end="1"/>
                                            </p:txEl>
                                          </p:spTgt>
                                        </p:tgtEl>
                                        <p:attrNameLst>
                                          <p:attrName>style.visibility</p:attrName>
                                        </p:attrNameLst>
                                      </p:cBhvr>
                                      <p:to>
                                        <p:strVal val="visible"/>
                                      </p:to>
                                    </p:set>
                                    <p:animEffect transition="in" filter="box(out)">
                                      <p:cBhvr>
                                        <p:cTn id="11" dur="500"/>
                                        <p:tgtEl>
                                          <p:spTgt spid="974852">
                                            <p:txEl>
                                              <p:pRg st="1" end="1"/>
                                            </p:txEl>
                                          </p:spTgt>
                                        </p:tgtEl>
                                      </p:cBhvr>
                                    </p:animEffect>
                                  </p:childTnLst>
                                </p:cTn>
                              </p:par>
                              <p:par>
                                <p:cTn id="12" presetID="4" presetClass="entr" presetSubtype="32" fill="hold" grpId="0" nodeType="withEffect">
                                  <p:stCondLst>
                                    <p:cond delay="0"/>
                                  </p:stCondLst>
                                  <p:childTnLst>
                                    <p:set>
                                      <p:cBhvr>
                                        <p:cTn id="13" dur="1" fill="hold">
                                          <p:stCondLst>
                                            <p:cond delay="0"/>
                                          </p:stCondLst>
                                        </p:cTn>
                                        <p:tgtEl>
                                          <p:spTgt spid="974852">
                                            <p:txEl>
                                              <p:pRg st="2" end="2"/>
                                            </p:txEl>
                                          </p:spTgt>
                                        </p:tgtEl>
                                        <p:attrNameLst>
                                          <p:attrName>style.visibility</p:attrName>
                                        </p:attrNameLst>
                                      </p:cBhvr>
                                      <p:to>
                                        <p:strVal val="visible"/>
                                      </p:to>
                                    </p:set>
                                    <p:animEffect transition="in" filter="box(out)">
                                      <p:cBhvr>
                                        <p:cTn id="14" dur="500"/>
                                        <p:tgtEl>
                                          <p:spTgt spid="974852">
                                            <p:txEl>
                                              <p:pRg st="2" end="2"/>
                                            </p:txEl>
                                          </p:spTgt>
                                        </p:tgtEl>
                                      </p:cBhvr>
                                    </p:animEffect>
                                  </p:childTnLst>
                                </p:cTn>
                              </p:par>
                              <p:par>
                                <p:cTn id="15" presetID="2" presetClass="entr" presetSubtype="4" fill="hold" grpId="1" nodeType="withEffect">
                                  <p:stCondLst>
                                    <p:cond delay="0"/>
                                  </p:stCondLst>
                                  <p:childTnLst>
                                    <p:set>
                                      <p:cBhvr>
                                        <p:cTn id="16" dur="1" fill="hold">
                                          <p:stCondLst>
                                            <p:cond delay="0"/>
                                          </p:stCondLst>
                                        </p:cTn>
                                        <p:tgtEl>
                                          <p:spTgt spid="974852">
                                            <p:txEl>
                                              <p:pRg st="1" end="1"/>
                                            </p:txEl>
                                          </p:spTgt>
                                        </p:tgtEl>
                                        <p:attrNameLst>
                                          <p:attrName>style.visibility</p:attrName>
                                        </p:attrNameLst>
                                      </p:cBhvr>
                                      <p:to>
                                        <p:strVal val="visible"/>
                                      </p:to>
                                    </p:set>
                                    <p:anim calcmode="lin" valueType="num">
                                      <p:cBhvr additive="base">
                                        <p:cTn id="17" dur="500" fill="hold"/>
                                        <p:tgtEl>
                                          <p:spTgt spid="97485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7485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974852">
                                            <p:txEl>
                                              <p:pRg st="2" end="2"/>
                                            </p:txEl>
                                          </p:spTgt>
                                        </p:tgtEl>
                                        <p:attrNameLst>
                                          <p:attrName>style.visibility</p:attrName>
                                        </p:attrNameLst>
                                      </p:cBhvr>
                                      <p:to>
                                        <p:strVal val="visible"/>
                                      </p:to>
                                    </p:set>
                                    <p:anim calcmode="lin" valueType="num">
                                      <p:cBhvr additive="base">
                                        <p:cTn id="21" dur="500" fill="hold"/>
                                        <p:tgtEl>
                                          <p:spTgt spid="97485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748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P spid="974852" grpId="0" build="p" bldLvl="2" autoUpdateAnimBg="0"/>
      <p:bldP spid="974852" grpI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1B79BF6-689A-428F-B732-CD67B8FD3D55}"/>
              </a:ext>
            </a:extLst>
          </p:cNvPr>
          <p:cNvSpPr>
            <a:spLocks noGrp="1"/>
          </p:cNvSpPr>
          <p:nvPr>
            <p:ph type="dt" sz="quarter" idx="10"/>
          </p:nvPr>
        </p:nvSpPr>
        <p:spPr>
          <a:xfrm>
            <a:off x="457200" y="6245225"/>
            <a:ext cx="2133600" cy="476250"/>
          </a:xfrm>
          <a:ln>
            <a:miter lim="800000"/>
            <a:headEnd/>
            <a:tailEnd/>
          </a:ln>
        </p:spPr>
        <p:txBody>
          <a:bodyPr anchor="t"/>
          <a:lstStyle/>
          <a:p>
            <a:pPr>
              <a:defRPr/>
            </a:pPr>
            <a:fld id="{EC029DF3-28E9-4957-9826-BB819A399DCF}" type="datetime1">
              <a:rPr lang="zh-CN" altLang="en-US">
                <a:latin typeface="+mn-lt"/>
              </a:rPr>
              <a:pPr>
                <a:defRPr/>
              </a:pPr>
              <a:t>2020/12/14</a:t>
            </a:fld>
            <a:endParaRPr lang="en-US" altLang="zh-CN">
              <a:latin typeface="+mn-lt"/>
            </a:endParaRPr>
          </a:p>
        </p:txBody>
      </p:sp>
      <p:sp>
        <p:nvSpPr>
          <p:cNvPr id="1002498" name="Rectangle 2">
            <a:extLst>
              <a:ext uri="{FF2B5EF4-FFF2-40B4-BE49-F238E27FC236}">
                <a16:creationId xmlns:a16="http://schemas.microsoft.com/office/drawing/2014/main" id="{CC56A11D-8AF8-432B-B73B-2C475CBCCB5D}"/>
              </a:ext>
            </a:extLst>
          </p:cNvPr>
          <p:cNvSpPr>
            <a:spLocks noGrp="1" noChangeArrowheads="1"/>
          </p:cNvSpPr>
          <p:nvPr>
            <p:ph type="body" idx="4294967295"/>
          </p:nvPr>
        </p:nvSpPr>
        <p:spPr>
          <a:xfrm>
            <a:off x="381000" y="1412875"/>
            <a:ext cx="8534400" cy="4679950"/>
          </a:xfrm>
        </p:spPr>
        <p:txBody>
          <a:bodyPr/>
          <a:lstStyle/>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赋值语句</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左部量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右部表达式</a:t>
            </a:r>
            <a:r>
              <a:rPr kumimoji="1" lang="en-US" altLang="zh-CN" sz="2800">
                <a:latin typeface="Times New Roman" panose="02020603050405020304" pitchFamily="18" charset="0"/>
                <a:sym typeface="Symbol" panose="05050102010706020507" pitchFamily="18" charset="2"/>
              </a:rPr>
              <a:t>&gt;</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左部量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左部量</a:t>
            </a:r>
            <a:r>
              <a:rPr kumimoji="1" lang="en-US" altLang="zh-CN" sz="2800">
                <a:latin typeface="Times New Roman" panose="02020603050405020304" pitchFamily="18" charset="0"/>
                <a:sym typeface="Symbol" panose="05050102010706020507" pitchFamily="18" charset="2"/>
              </a:rPr>
              <a:t>&gt; &lt;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&gt;a</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&gt;b</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 c</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&gt;m[1]</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&gt;m[2]</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&gt;m[3]</a:t>
            </a:r>
          </a:p>
        </p:txBody>
      </p:sp>
      <p:sp>
        <p:nvSpPr>
          <p:cNvPr id="1002500" name="Text Box 4">
            <a:extLst>
              <a:ext uri="{FF2B5EF4-FFF2-40B4-BE49-F238E27FC236}">
                <a16:creationId xmlns:a16="http://schemas.microsoft.com/office/drawing/2014/main" id="{EC667F26-31E0-4612-B39C-9364B45499E0}"/>
              </a:ext>
            </a:extLst>
          </p:cNvPr>
          <p:cNvSpPr txBox="1">
            <a:spLocks noChangeArrowheads="1"/>
          </p:cNvSpPr>
          <p:nvPr/>
        </p:nvSpPr>
        <p:spPr bwMode="auto">
          <a:xfrm>
            <a:off x="1474788" y="6067425"/>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400">
                <a:solidFill>
                  <a:srgbClr val="FF0000"/>
                </a:solidFill>
                <a:latin typeface="Times New Roman" panose="02020603050405020304" pitchFamily="18" charset="0"/>
              </a:rPr>
              <a:t>问题：如何用符号来描述上述赋值语句</a:t>
            </a:r>
          </a:p>
        </p:txBody>
      </p:sp>
      <p:sp>
        <p:nvSpPr>
          <p:cNvPr id="33797" name="Rectangle 5">
            <a:extLst>
              <a:ext uri="{FF2B5EF4-FFF2-40B4-BE49-F238E27FC236}">
                <a16:creationId xmlns:a16="http://schemas.microsoft.com/office/drawing/2014/main" id="{89D61F19-28E8-4919-81C0-27EC6EB47EE3}"/>
              </a:ext>
            </a:extLst>
          </p:cNvPr>
          <p:cNvSpPr>
            <a:spLocks noGrp="1" noChangeArrowheads="1"/>
          </p:cNvSpPr>
          <p:nvPr>
            <p:ph type="title" idx="4294967295"/>
          </p:nvPr>
        </p:nvSpPr>
        <p:spPr>
          <a:xfrm>
            <a:off x="1041400" y="260350"/>
            <a:ext cx="7418388" cy="881063"/>
          </a:xfrm>
          <a:noFill/>
        </p:spPr>
        <p:txBody>
          <a:bodyPr anchor="ctr"/>
          <a:lstStyle/>
          <a:p>
            <a:pPr eaLnBrk="1" hangingPunct="1"/>
            <a:r>
              <a:rPr lang="zh-CN" altLang="en-US"/>
              <a:t>句子的组成规则</a:t>
            </a:r>
          </a:p>
        </p:txBody>
      </p:sp>
      <p:sp>
        <p:nvSpPr>
          <p:cNvPr id="8" name="Text Box 5">
            <a:extLst>
              <a:ext uri="{FF2B5EF4-FFF2-40B4-BE49-F238E27FC236}">
                <a16:creationId xmlns:a16="http://schemas.microsoft.com/office/drawing/2014/main" id="{5E822911-5E53-49C4-B583-E77CE3756715}"/>
              </a:ext>
            </a:extLst>
          </p:cNvPr>
          <p:cNvSpPr txBox="1">
            <a:spLocks noChangeArrowheads="1"/>
          </p:cNvSpPr>
          <p:nvPr/>
        </p:nvSpPr>
        <p:spPr bwMode="auto">
          <a:xfrm>
            <a:off x="4570413" y="2924175"/>
            <a:ext cx="42497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800">
                <a:solidFill>
                  <a:srgbClr val="0000FF"/>
                </a:solidFill>
                <a:latin typeface="Times New Roman" panose="02020603050405020304" pitchFamily="18" charset="0"/>
              </a:rPr>
              <a:t>左部量：简单变量或下标变量等，假设简单变量包括</a:t>
            </a:r>
            <a:r>
              <a:rPr lang="en-US" altLang="zh-CN" sz="2800">
                <a:solidFill>
                  <a:srgbClr val="0000FF"/>
                </a:solidFill>
                <a:latin typeface="Times New Roman" panose="02020603050405020304" pitchFamily="18" charset="0"/>
              </a:rPr>
              <a:t>a</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b</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c</a:t>
            </a:r>
            <a:r>
              <a:rPr lang="zh-CN" altLang="en-US" sz="2800">
                <a:solidFill>
                  <a:srgbClr val="0000FF"/>
                </a:solidFill>
                <a:latin typeface="Times New Roman" panose="02020603050405020304" pitchFamily="18" charset="0"/>
              </a:rPr>
              <a:t>，下标变量包括：</a:t>
            </a:r>
            <a:r>
              <a:rPr lang="en-US" altLang="zh-CN" sz="2800">
                <a:solidFill>
                  <a:srgbClr val="0000FF"/>
                </a:solidFill>
                <a:latin typeface="Times New Roman" panose="02020603050405020304" pitchFamily="18" charset="0"/>
              </a:rPr>
              <a:t>m[1]</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m[2]</a:t>
            </a:r>
            <a:r>
              <a:rPr lang="zh-CN" altLang="en-US" sz="2800">
                <a:solidFill>
                  <a:srgbClr val="0000FF"/>
                </a:solidFill>
                <a:latin typeface="Times New Roman" panose="02020603050405020304" pitchFamily="18" charset="0"/>
              </a:rPr>
              <a:t>、</a:t>
            </a:r>
            <a:r>
              <a:rPr lang="en-US" altLang="zh-CN" sz="2800">
                <a:solidFill>
                  <a:srgbClr val="0000FF"/>
                </a:solidFill>
                <a:latin typeface="Times New Roman" panose="02020603050405020304" pitchFamily="18" charset="0"/>
              </a:rPr>
              <a:t>m[3]</a:t>
            </a:r>
          </a:p>
        </p:txBody>
      </p:sp>
      <p:sp>
        <p:nvSpPr>
          <p:cNvPr id="2" name="线形标注 1 1">
            <a:extLst>
              <a:ext uri="{FF2B5EF4-FFF2-40B4-BE49-F238E27FC236}">
                <a16:creationId xmlns:a16="http://schemas.microsoft.com/office/drawing/2014/main" id="{E2FEDE62-AF6E-41C8-A8CB-B62F8BEB4022}"/>
              </a:ext>
            </a:extLst>
          </p:cNvPr>
          <p:cNvSpPr>
            <a:spLocks/>
          </p:cNvSpPr>
          <p:nvPr/>
        </p:nvSpPr>
        <p:spPr bwMode="auto">
          <a:xfrm>
            <a:off x="5653088" y="115888"/>
            <a:ext cx="2879725" cy="1225550"/>
          </a:xfrm>
          <a:prstGeom prst="borderCallout1">
            <a:avLst>
              <a:gd name="adj1" fmla="val 54727"/>
              <a:gd name="adj2" fmla="val -2759"/>
              <a:gd name="adj3" fmla="val 112963"/>
              <a:gd name="adj4" fmla="val -89245"/>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箭头表示</a:t>
            </a:r>
            <a:r>
              <a:rPr lang="en-US" altLang="zh-CN" sz="2600" b="0">
                <a:ea typeface="宋体" panose="02010600030101010101" pitchFamily="2" charset="-122"/>
              </a:rPr>
              <a:t>”</a:t>
            </a:r>
            <a:r>
              <a:rPr lang="zh-CN" altLang="en-US" sz="2600" b="0">
                <a:ea typeface="宋体" panose="02010600030101010101" pitchFamily="2" charset="-122"/>
              </a:rPr>
              <a:t>定义为</a:t>
            </a:r>
            <a:r>
              <a:rPr lang="en-US" altLang="zh-CN" sz="2600" b="0">
                <a:ea typeface="宋体" panose="02010600030101010101" pitchFamily="2" charset="-122"/>
              </a:rPr>
              <a:t>”</a:t>
            </a:r>
            <a:r>
              <a:rPr lang="zh-CN" altLang="en-US" sz="2600" b="0">
                <a:ea typeface="宋体" panose="02010600030101010101" pitchFamily="2" charset="-122"/>
              </a:rPr>
              <a:t>，或者左侧可以表示为箭头右侧的形式</a:t>
            </a:r>
          </a:p>
        </p:txBody>
      </p:sp>
      <p:sp>
        <p:nvSpPr>
          <p:cNvPr id="33800" name="灯片编号占位符 2">
            <a:extLst>
              <a:ext uri="{FF2B5EF4-FFF2-40B4-BE49-F238E27FC236}">
                <a16:creationId xmlns:a16="http://schemas.microsoft.com/office/drawing/2014/main" id="{921F24CA-66AA-41FD-8865-7FBFA2CBFC8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29BE6B8E-BCCC-44EE-AC19-EB114C0965B0}" type="slidenum">
              <a:rPr lang="zh-CN" altLang="en-US" sz="1400" b="0">
                <a:ea typeface="宋体" panose="02010600030101010101" pitchFamily="2" charset="-122"/>
              </a:rPr>
              <a:pPr>
                <a:spcBef>
                  <a:spcPct val="0"/>
                </a:spcBef>
                <a:buClrTx/>
                <a:buSzTx/>
                <a:buFontTx/>
                <a:buNone/>
              </a:pPr>
              <a:t>30</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2500"/>
                                        </p:tgtEl>
                                        <p:attrNameLst>
                                          <p:attrName>style.visibility</p:attrName>
                                        </p:attrNameLst>
                                      </p:cBhvr>
                                      <p:to>
                                        <p:strVal val="visible"/>
                                      </p:to>
                                    </p:set>
                                    <p:anim calcmode="lin" valueType="num">
                                      <p:cBhvr additive="base">
                                        <p:cTn id="7" dur="500" fill="hold"/>
                                        <p:tgtEl>
                                          <p:spTgt spid="1002500"/>
                                        </p:tgtEl>
                                        <p:attrNameLst>
                                          <p:attrName>ppt_x</p:attrName>
                                        </p:attrNameLst>
                                      </p:cBhvr>
                                      <p:tavLst>
                                        <p:tav tm="0">
                                          <p:val>
                                            <p:strVal val="#ppt_x"/>
                                          </p:val>
                                        </p:tav>
                                        <p:tav tm="100000">
                                          <p:val>
                                            <p:strVal val="#ppt_x"/>
                                          </p:val>
                                        </p:tav>
                                      </p:tavLst>
                                    </p:anim>
                                    <p:anim calcmode="lin" valueType="num">
                                      <p:cBhvr additive="base">
                                        <p:cTn id="8" dur="500" fill="hold"/>
                                        <p:tgtEl>
                                          <p:spTgt spid="100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2498">
                                            <p:txEl>
                                              <p:pRg st="0" end="0"/>
                                            </p:txEl>
                                          </p:spTgt>
                                        </p:tgtEl>
                                        <p:attrNameLst>
                                          <p:attrName>style.visibility</p:attrName>
                                        </p:attrNameLst>
                                      </p:cBhvr>
                                      <p:to>
                                        <p:strVal val="visible"/>
                                      </p:to>
                                    </p:set>
                                    <p:animEffect transition="in" filter="blinds(horizontal)">
                                      <p:cBhvr>
                                        <p:cTn id="13" dur="500"/>
                                        <p:tgtEl>
                                          <p:spTgt spid="100249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02498">
                                            <p:txEl>
                                              <p:pRg st="1" end="1"/>
                                            </p:txEl>
                                          </p:spTgt>
                                        </p:tgtEl>
                                        <p:attrNameLst>
                                          <p:attrName>style.visibility</p:attrName>
                                        </p:attrNameLst>
                                      </p:cBhvr>
                                      <p:to>
                                        <p:strVal val="visible"/>
                                      </p:to>
                                    </p:set>
                                    <p:animEffect transition="in" filter="blinds(horizontal)">
                                      <p:cBhvr>
                                        <p:cTn id="26" dur="500"/>
                                        <p:tgtEl>
                                          <p:spTgt spid="1002498">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02498">
                                            <p:txEl>
                                              <p:pRg st="2" end="2"/>
                                            </p:txEl>
                                          </p:spTgt>
                                        </p:tgtEl>
                                        <p:attrNameLst>
                                          <p:attrName>style.visibility</p:attrName>
                                        </p:attrNameLst>
                                      </p:cBhvr>
                                      <p:to>
                                        <p:strVal val="visible"/>
                                      </p:to>
                                    </p:set>
                                    <p:animEffect transition="in" filter="blinds(horizontal)">
                                      <p:cBhvr>
                                        <p:cTn id="31" dur="500"/>
                                        <p:tgtEl>
                                          <p:spTgt spid="1002498">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02498">
                                            <p:txEl>
                                              <p:pRg st="3" end="3"/>
                                            </p:txEl>
                                          </p:spTgt>
                                        </p:tgtEl>
                                        <p:attrNameLst>
                                          <p:attrName>style.visibility</p:attrName>
                                        </p:attrNameLst>
                                      </p:cBhvr>
                                      <p:to>
                                        <p:strVal val="visible"/>
                                      </p:to>
                                    </p:set>
                                    <p:animEffect transition="in" filter="blinds(horizontal)">
                                      <p:cBhvr>
                                        <p:cTn id="36" dur="500"/>
                                        <p:tgtEl>
                                          <p:spTgt spid="1002498">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02498">
                                            <p:txEl>
                                              <p:pRg st="4" end="4"/>
                                            </p:txEl>
                                          </p:spTgt>
                                        </p:tgtEl>
                                        <p:attrNameLst>
                                          <p:attrName>style.visibility</p:attrName>
                                        </p:attrNameLst>
                                      </p:cBhvr>
                                      <p:to>
                                        <p:strVal val="visible"/>
                                      </p:to>
                                    </p:set>
                                    <p:animEffect transition="in" filter="blinds(horizontal)">
                                      <p:cBhvr>
                                        <p:cTn id="41" dur="500"/>
                                        <p:tgtEl>
                                          <p:spTgt spid="1002498">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02498">
                                            <p:txEl>
                                              <p:pRg st="5" end="5"/>
                                            </p:txEl>
                                          </p:spTgt>
                                        </p:tgtEl>
                                        <p:attrNameLst>
                                          <p:attrName>style.visibility</p:attrName>
                                        </p:attrNameLst>
                                      </p:cBhvr>
                                      <p:to>
                                        <p:strVal val="visible"/>
                                      </p:to>
                                    </p:set>
                                    <p:animEffect transition="in" filter="blinds(horizontal)">
                                      <p:cBhvr>
                                        <p:cTn id="46" dur="500"/>
                                        <p:tgtEl>
                                          <p:spTgt spid="1002498">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02498">
                                            <p:txEl>
                                              <p:pRg st="6" end="6"/>
                                            </p:txEl>
                                          </p:spTgt>
                                        </p:tgtEl>
                                        <p:attrNameLst>
                                          <p:attrName>style.visibility</p:attrName>
                                        </p:attrNameLst>
                                      </p:cBhvr>
                                      <p:to>
                                        <p:strVal val="visible"/>
                                      </p:to>
                                    </p:set>
                                    <p:animEffect transition="in" filter="blinds(horizontal)">
                                      <p:cBhvr>
                                        <p:cTn id="51" dur="500"/>
                                        <p:tgtEl>
                                          <p:spTgt spid="1002498">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002498">
                                            <p:txEl>
                                              <p:pRg st="7" end="7"/>
                                            </p:txEl>
                                          </p:spTgt>
                                        </p:tgtEl>
                                        <p:attrNameLst>
                                          <p:attrName>style.visibility</p:attrName>
                                        </p:attrNameLst>
                                      </p:cBhvr>
                                      <p:to>
                                        <p:strVal val="visible"/>
                                      </p:to>
                                    </p:set>
                                    <p:animEffect transition="in" filter="blinds(horizontal)">
                                      <p:cBhvr>
                                        <p:cTn id="56" dur="500"/>
                                        <p:tgtEl>
                                          <p:spTgt spid="1002498">
                                            <p:txEl>
                                              <p:pRg st="7" end="7"/>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002498">
                                            <p:txEl>
                                              <p:pRg st="8" end="8"/>
                                            </p:txEl>
                                          </p:spTgt>
                                        </p:tgtEl>
                                        <p:attrNameLst>
                                          <p:attrName>style.visibility</p:attrName>
                                        </p:attrNameLst>
                                      </p:cBhvr>
                                      <p:to>
                                        <p:strVal val="visible"/>
                                      </p:to>
                                    </p:set>
                                    <p:animEffect transition="in" filter="blinds(horizontal)">
                                      <p:cBhvr>
                                        <p:cTn id="61" dur="500"/>
                                        <p:tgtEl>
                                          <p:spTgt spid="10024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8" grpId="0" build="p"/>
      <p:bldP spid="1002500" grpId="0"/>
      <p:bldP spid="8"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DCD9F7A5-D4AF-4BB0-A16A-3B5A8144C8E8}"/>
              </a:ext>
            </a:extLst>
          </p:cNvPr>
          <p:cNvSpPr>
            <a:spLocks noGrp="1"/>
          </p:cNvSpPr>
          <p:nvPr>
            <p:ph type="dt" sz="quarter" idx="10"/>
          </p:nvPr>
        </p:nvSpPr>
        <p:spPr>
          <a:xfrm>
            <a:off x="457200" y="6245225"/>
            <a:ext cx="2133600" cy="476250"/>
          </a:xfrm>
          <a:ln>
            <a:miter lim="800000"/>
            <a:headEnd/>
            <a:tailEnd/>
          </a:ln>
        </p:spPr>
        <p:txBody>
          <a:bodyPr anchor="t"/>
          <a:lstStyle/>
          <a:p>
            <a:pPr>
              <a:defRPr/>
            </a:pPr>
            <a:fld id="{FFE4BD93-2467-4217-A87C-A8D3581AB5E2}" type="datetime1">
              <a:rPr lang="zh-CN" altLang="en-US">
                <a:latin typeface="+mn-lt"/>
              </a:rPr>
              <a:pPr>
                <a:defRPr/>
              </a:pPr>
              <a:t>2020/12/14</a:t>
            </a:fld>
            <a:endParaRPr lang="en-US" altLang="zh-CN">
              <a:latin typeface="+mn-lt"/>
            </a:endParaRPr>
          </a:p>
        </p:txBody>
      </p:sp>
      <p:sp>
        <p:nvSpPr>
          <p:cNvPr id="1002498" name="Rectangle 2">
            <a:extLst>
              <a:ext uri="{FF2B5EF4-FFF2-40B4-BE49-F238E27FC236}">
                <a16:creationId xmlns:a16="http://schemas.microsoft.com/office/drawing/2014/main" id="{5BC33004-D886-443F-B686-34265C189D00}"/>
              </a:ext>
            </a:extLst>
          </p:cNvPr>
          <p:cNvSpPr>
            <a:spLocks noGrp="1" noChangeArrowheads="1"/>
          </p:cNvSpPr>
          <p:nvPr>
            <p:ph type="body" idx="4294967295"/>
          </p:nvPr>
        </p:nvSpPr>
        <p:spPr>
          <a:xfrm>
            <a:off x="381000" y="1412875"/>
            <a:ext cx="8534400" cy="4679950"/>
          </a:xfrm>
        </p:spPr>
        <p:txBody>
          <a:bodyPr/>
          <a:lstStyle/>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右部表达式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右部表达式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右部表达式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右部表达式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下标变量</a:t>
            </a:r>
            <a:r>
              <a:rPr kumimoji="1" lang="en-US" altLang="zh-CN" sz="2800">
                <a:latin typeface="Times New Roman" panose="02020603050405020304" pitchFamily="18" charset="0"/>
                <a:sym typeface="Symbol" panose="05050102010706020507" pitchFamily="18" charset="2"/>
              </a:rPr>
              <a:t>&gt;</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sym typeface="Symbol" panose="05050102010706020507" pitchFamily="18" charset="2"/>
              </a:rPr>
              <a:t>&gt; +</a:t>
            </a:r>
          </a:p>
          <a:p>
            <a:pPr marL="609600" indent="-609600" eaLnBrk="1" hangingPunct="1">
              <a:lnSpc>
                <a:spcPct val="80000"/>
              </a:lnSpc>
            </a:pP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sym typeface="Symbol" panose="05050102010706020507" pitchFamily="18" charset="2"/>
              </a:rPr>
              <a:t>&gt; -</a:t>
            </a:r>
          </a:p>
        </p:txBody>
      </p:sp>
      <p:sp>
        <p:nvSpPr>
          <p:cNvPr id="34820" name="Text Box 4">
            <a:extLst>
              <a:ext uri="{FF2B5EF4-FFF2-40B4-BE49-F238E27FC236}">
                <a16:creationId xmlns:a16="http://schemas.microsoft.com/office/drawing/2014/main" id="{1E856030-B6E6-4828-9385-CBFBBB9F4C03}"/>
              </a:ext>
            </a:extLst>
          </p:cNvPr>
          <p:cNvSpPr txBox="1">
            <a:spLocks noChangeArrowheads="1"/>
          </p:cNvSpPr>
          <p:nvPr/>
        </p:nvSpPr>
        <p:spPr bwMode="auto">
          <a:xfrm>
            <a:off x="1474788" y="6067425"/>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400">
                <a:solidFill>
                  <a:srgbClr val="FF0000"/>
                </a:solidFill>
                <a:latin typeface="Times New Roman" panose="02020603050405020304" pitchFamily="18" charset="0"/>
              </a:rPr>
              <a:t>问题：如何用符号来描述上述赋值语句</a:t>
            </a:r>
          </a:p>
        </p:txBody>
      </p:sp>
      <p:sp>
        <p:nvSpPr>
          <p:cNvPr id="34821" name="Rectangle 5">
            <a:extLst>
              <a:ext uri="{FF2B5EF4-FFF2-40B4-BE49-F238E27FC236}">
                <a16:creationId xmlns:a16="http://schemas.microsoft.com/office/drawing/2014/main" id="{624E9FA7-34CB-4B0D-8436-5CDDAC5054AF}"/>
              </a:ext>
            </a:extLst>
          </p:cNvPr>
          <p:cNvSpPr>
            <a:spLocks noGrp="1" noChangeArrowheads="1"/>
          </p:cNvSpPr>
          <p:nvPr>
            <p:ph type="title" idx="4294967295"/>
          </p:nvPr>
        </p:nvSpPr>
        <p:spPr>
          <a:xfrm>
            <a:off x="1041400" y="260350"/>
            <a:ext cx="7418388" cy="881063"/>
          </a:xfrm>
          <a:noFill/>
        </p:spPr>
        <p:txBody>
          <a:bodyPr anchor="ctr"/>
          <a:lstStyle/>
          <a:p>
            <a:pPr eaLnBrk="1" hangingPunct="1"/>
            <a:r>
              <a:rPr lang="zh-CN" altLang="en-US"/>
              <a:t>句子的组成规则</a:t>
            </a:r>
          </a:p>
        </p:txBody>
      </p:sp>
      <p:sp>
        <p:nvSpPr>
          <p:cNvPr id="34822" name="Text Box 5">
            <a:extLst>
              <a:ext uri="{FF2B5EF4-FFF2-40B4-BE49-F238E27FC236}">
                <a16:creationId xmlns:a16="http://schemas.microsoft.com/office/drawing/2014/main" id="{67ECD48F-E947-4D25-83E1-4D4AAA985076}"/>
              </a:ext>
            </a:extLst>
          </p:cNvPr>
          <p:cNvSpPr txBox="1">
            <a:spLocks noChangeArrowheads="1"/>
          </p:cNvSpPr>
          <p:nvPr/>
        </p:nvSpPr>
        <p:spPr bwMode="auto">
          <a:xfrm>
            <a:off x="5076825" y="3644900"/>
            <a:ext cx="325278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2800">
                <a:solidFill>
                  <a:srgbClr val="0000FF"/>
                </a:solidFill>
                <a:latin typeface="Times New Roman" panose="02020603050405020304" pitchFamily="18" charset="0"/>
              </a:rPr>
              <a:t>右部表达式：由</a:t>
            </a:r>
            <a:r>
              <a:rPr lang="en-US" altLang="zh-CN" sz="2800">
                <a:solidFill>
                  <a:srgbClr val="0000FF"/>
                </a:solidFill>
                <a:latin typeface="Times New Roman" panose="02020603050405020304" pitchFamily="18" charset="0"/>
              </a:rPr>
              <a:t>+</a:t>
            </a:r>
            <a:r>
              <a:rPr lang="zh-CN" altLang="en-US" sz="2800">
                <a:solidFill>
                  <a:srgbClr val="0000FF"/>
                </a:solidFill>
                <a:latin typeface="Times New Roman" panose="02020603050405020304" pitchFamily="18" charset="0"/>
              </a:rPr>
              <a:t>和</a:t>
            </a:r>
            <a:r>
              <a:rPr lang="en-US" altLang="zh-CN" sz="2800">
                <a:solidFill>
                  <a:srgbClr val="0000FF"/>
                </a:solidFill>
                <a:latin typeface="Times New Roman" panose="02020603050405020304" pitchFamily="18" charset="0"/>
              </a:rPr>
              <a:t>-</a:t>
            </a:r>
            <a:r>
              <a:rPr lang="zh-CN" altLang="en-US" sz="2800">
                <a:solidFill>
                  <a:srgbClr val="0000FF"/>
                </a:solidFill>
                <a:latin typeface="Times New Roman" panose="02020603050405020304" pitchFamily="18" charset="0"/>
              </a:rPr>
              <a:t>运算符连接的两个简单变量</a:t>
            </a:r>
            <a:r>
              <a:rPr lang="en-US" altLang="zh-CN" sz="2800">
                <a:solidFill>
                  <a:srgbClr val="0000FF"/>
                </a:solidFill>
                <a:latin typeface="Times New Roman" panose="02020603050405020304" pitchFamily="18" charset="0"/>
              </a:rPr>
              <a:t>/</a:t>
            </a:r>
            <a:r>
              <a:rPr lang="zh-CN" altLang="en-US" sz="2800">
                <a:solidFill>
                  <a:srgbClr val="0000FF"/>
                </a:solidFill>
                <a:latin typeface="Times New Roman" panose="02020603050405020304" pitchFamily="18" charset="0"/>
              </a:rPr>
              <a:t>下标变量</a:t>
            </a:r>
            <a:endParaRPr lang="en-US" altLang="zh-CN" sz="2800">
              <a:solidFill>
                <a:srgbClr val="0000FF"/>
              </a:solidFill>
              <a:latin typeface="Times New Roman" panose="02020603050405020304" pitchFamily="18" charset="0"/>
            </a:endParaRPr>
          </a:p>
        </p:txBody>
      </p:sp>
      <p:sp>
        <p:nvSpPr>
          <p:cNvPr id="34823" name="灯片编号占位符 1">
            <a:extLst>
              <a:ext uri="{FF2B5EF4-FFF2-40B4-BE49-F238E27FC236}">
                <a16:creationId xmlns:a16="http://schemas.microsoft.com/office/drawing/2014/main" id="{892A119F-0042-40DB-B2D6-93D37BD6F86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A4CED70-EDB4-4F67-A705-CF1BE06D80BD}" type="slidenum">
              <a:rPr lang="zh-CN" altLang="en-US" sz="1400" b="0">
                <a:ea typeface="宋体" panose="02010600030101010101" pitchFamily="2" charset="-122"/>
              </a:rPr>
              <a:pPr>
                <a:spcBef>
                  <a:spcPct val="0"/>
                </a:spcBef>
                <a:buClrTx/>
                <a:buSzTx/>
                <a:buFontTx/>
                <a:buNone/>
              </a:pPr>
              <a:t>31</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2498">
                                            <p:txEl>
                                              <p:pRg st="0" end="0"/>
                                            </p:txEl>
                                          </p:spTgt>
                                        </p:tgtEl>
                                        <p:attrNameLst>
                                          <p:attrName>style.visibility</p:attrName>
                                        </p:attrNameLst>
                                      </p:cBhvr>
                                      <p:to>
                                        <p:strVal val="visible"/>
                                      </p:to>
                                    </p:set>
                                    <p:animEffect transition="in" filter="blinds(horizontal)">
                                      <p:cBhvr>
                                        <p:cTn id="7" dur="500"/>
                                        <p:tgtEl>
                                          <p:spTgt spid="10024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2498">
                                            <p:txEl>
                                              <p:pRg st="1" end="1"/>
                                            </p:txEl>
                                          </p:spTgt>
                                        </p:tgtEl>
                                        <p:attrNameLst>
                                          <p:attrName>style.visibility</p:attrName>
                                        </p:attrNameLst>
                                      </p:cBhvr>
                                      <p:to>
                                        <p:strVal val="visible"/>
                                      </p:to>
                                    </p:set>
                                    <p:animEffect transition="in" filter="blinds(horizontal)">
                                      <p:cBhvr>
                                        <p:cTn id="12" dur="500"/>
                                        <p:tgtEl>
                                          <p:spTgt spid="10024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2498">
                                            <p:txEl>
                                              <p:pRg st="2" end="2"/>
                                            </p:txEl>
                                          </p:spTgt>
                                        </p:tgtEl>
                                        <p:attrNameLst>
                                          <p:attrName>style.visibility</p:attrName>
                                        </p:attrNameLst>
                                      </p:cBhvr>
                                      <p:to>
                                        <p:strVal val="visible"/>
                                      </p:to>
                                    </p:set>
                                    <p:animEffect transition="in" filter="blinds(horizontal)">
                                      <p:cBhvr>
                                        <p:cTn id="17" dur="500"/>
                                        <p:tgtEl>
                                          <p:spTgt spid="10024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2498">
                                            <p:txEl>
                                              <p:pRg st="3" end="3"/>
                                            </p:txEl>
                                          </p:spTgt>
                                        </p:tgtEl>
                                        <p:attrNameLst>
                                          <p:attrName>style.visibility</p:attrName>
                                        </p:attrNameLst>
                                      </p:cBhvr>
                                      <p:to>
                                        <p:strVal val="visible"/>
                                      </p:to>
                                    </p:set>
                                    <p:animEffect transition="in" filter="blinds(horizontal)">
                                      <p:cBhvr>
                                        <p:cTn id="22" dur="500"/>
                                        <p:tgtEl>
                                          <p:spTgt spid="10024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2498">
                                            <p:txEl>
                                              <p:pRg st="4" end="4"/>
                                            </p:txEl>
                                          </p:spTgt>
                                        </p:tgtEl>
                                        <p:attrNameLst>
                                          <p:attrName>style.visibility</p:attrName>
                                        </p:attrNameLst>
                                      </p:cBhvr>
                                      <p:to>
                                        <p:strVal val="visible"/>
                                      </p:to>
                                    </p:set>
                                    <p:animEffect transition="in" filter="blinds(horizontal)">
                                      <p:cBhvr>
                                        <p:cTn id="27" dur="500"/>
                                        <p:tgtEl>
                                          <p:spTgt spid="10024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2498">
                                            <p:txEl>
                                              <p:pRg st="5" end="5"/>
                                            </p:txEl>
                                          </p:spTgt>
                                        </p:tgtEl>
                                        <p:attrNameLst>
                                          <p:attrName>style.visibility</p:attrName>
                                        </p:attrNameLst>
                                      </p:cBhvr>
                                      <p:to>
                                        <p:strVal val="visible"/>
                                      </p:to>
                                    </p:set>
                                    <p:animEffect transition="in" filter="blinds(horizontal)">
                                      <p:cBhvr>
                                        <p:cTn id="32" dur="500"/>
                                        <p:tgtEl>
                                          <p:spTgt spid="10024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B40A144-55E2-45A3-89AD-BAF80F2AC81C}"/>
              </a:ext>
            </a:extLst>
          </p:cNvPr>
          <p:cNvSpPr>
            <a:spLocks noGrp="1"/>
          </p:cNvSpPr>
          <p:nvPr>
            <p:ph type="dt" sz="quarter" idx="10"/>
          </p:nvPr>
        </p:nvSpPr>
        <p:spPr>
          <a:xfrm>
            <a:off x="457200" y="6245225"/>
            <a:ext cx="2133600" cy="476250"/>
          </a:xfrm>
          <a:ln>
            <a:miter lim="800000"/>
            <a:headEnd/>
            <a:tailEnd/>
          </a:ln>
        </p:spPr>
        <p:txBody>
          <a:bodyPr anchor="t"/>
          <a:lstStyle/>
          <a:p>
            <a:pPr>
              <a:defRPr/>
            </a:pPr>
            <a:fld id="{B9DA04E1-9837-4B8B-B27E-A269EB6D18BF}" type="datetime1">
              <a:rPr lang="zh-CN" altLang="en-US">
                <a:latin typeface="+mn-lt"/>
              </a:rPr>
              <a:pPr>
                <a:defRPr/>
              </a:pPr>
              <a:t>2020/12/14</a:t>
            </a:fld>
            <a:endParaRPr lang="en-US" altLang="zh-CN">
              <a:latin typeface="+mn-lt"/>
            </a:endParaRPr>
          </a:p>
        </p:txBody>
      </p:sp>
      <p:sp>
        <p:nvSpPr>
          <p:cNvPr id="34820" name="Rectangle 2">
            <a:extLst>
              <a:ext uri="{FF2B5EF4-FFF2-40B4-BE49-F238E27FC236}">
                <a16:creationId xmlns:a16="http://schemas.microsoft.com/office/drawing/2014/main" id="{7BE250A5-C08C-4B5C-900B-BA857AC4CE6D}"/>
              </a:ext>
            </a:extLst>
          </p:cNvPr>
          <p:cNvSpPr>
            <a:spLocks noGrp="1" noChangeArrowheads="1"/>
          </p:cNvSpPr>
          <p:nvPr>
            <p:ph type="body" idx="4294967295"/>
          </p:nvPr>
        </p:nvSpPr>
        <p:spPr>
          <a:xfrm>
            <a:off x="755650" y="1916113"/>
            <a:ext cx="8137525" cy="3903662"/>
          </a:xfrm>
        </p:spPr>
        <p:txBody>
          <a:bodyPr/>
          <a:lstStyle/>
          <a:p>
            <a:pPr eaLnBrk="1" hangingPunct="1">
              <a:lnSpc>
                <a:spcPct val="80000"/>
              </a:lnSpc>
              <a:spcBef>
                <a:spcPct val="50000"/>
              </a:spcBef>
              <a:buFont typeface="Wingdings" panose="05000000000000000000" pitchFamily="2" charset="2"/>
              <a:buNone/>
            </a:pPr>
            <a:r>
              <a:rPr kumimoji="1" lang="zh-CN" altLang="en-US" sz="2400">
                <a:latin typeface="Times New Roman" panose="02020603050405020304" pitchFamily="18" charset="0"/>
              </a:rPr>
              <a:t>非终结符号集</a:t>
            </a:r>
            <a:r>
              <a:rPr kumimoji="1" lang="en-US" altLang="zh-CN" sz="2400" i="1">
                <a:solidFill>
                  <a:srgbClr val="FF0000"/>
                </a:solidFill>
                <a:latin typeface="Times New Roman" panose="02020603050405020304" pitchFamily="18" charset="0"/>
              </a:rPr>
              <a:t>V</a:t>
            </a:r>
            <a:r>
              <a:rPr kumimoji="1" lang="en-US" altLang="zh-CN" sz="2400" baseline="-25000">
                <a:solidFill>
                  <a:srgbClr val="FF0000"/>
                </a:solidFill>
                <a:latin typeface="Times New Roman" panose="02020603050405020304" pitchFamily="18" charset="0"/>
              </a:rPr>
              <a:t> </a:t>
            </a:r>
            <a:r>
              <a:rPr kumimoji="1" lang="en-US" altLang="zh-CN" sz="240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Symbol" panose="05050102010706020507" pitchFamily="18" charset="2"/>
              </a:rPr>
              <a:t>&lt;</a:t>
            </a:r>
            <a:r>
              <a:rPr kumimoji="1" lang="zh-CN" altLang="en-US" sz="2400">
                <a:latin typeface="Times New Roman" panose="02020603050405020304" pitchFamily="18" charset="0"/>
                <a:sym typeface="Symbol" panose="05050102010706020507" pitchFamily="18" charset="2"/>
              </a:rPr>
              <a:t>赋值语句</a:t>
            </a:r>
            <a:r>
              <a:rPr kumimoji="1" lang="en-US" altLang="zh-CN" sz="2400">
                <a:latin typeface="Times New Roman" panose="02020603050405020304" pitchFamily="18" charset="0"/>
                <a:sym typeface="Symbol" panose="05050102010706020507" pitchFamily="18" charset="2"/>
              </a:rPr>
              <a:t>&gt;</a:t>
            </a:r>
            <a:r>
              <a:rPr kumimoji="1" lang="zh-CN" altLang="en-US"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Symbol" panose="05050102010706020507" pitchFamily="18" charset="2"/>
              </a:rPr>
              <a:t>&lt;</a:t>
            </a:r>
            <a:r>
              <a:rPr kumimoji="1" lang="zh-CN" altLang="en-US" sz="2400">
                <a:latin typeface="Times New Roman" panose="02020603050405020304" pitchFamily="18" charset="0"/>
                <a:sym typeface="Symbol" panose="05050102010706020507" pitchFamily="18" charset="2"/>
              </a:rPr>
              <a:t>左部量</a:t>
            </a:r>
            <a:r>
              <a:rPr kumimoji="1" lang="en-US" altLang="zh-CN" sz="2400">
                <a:latin typeface="Times New Roman" panose="02020603050405020304" pitchFamily="18" charset="0"/>
                <a:sym typeface="Symbol" panose="05050102010706020507" pitchFamily="18" charset="2"/>
              </a:rPr>
              <a:t>&gt;</a:t>
            </a:r>
            <a:r>
              <a:rPr kumimoji="1" lang="zh-CN" altLang="en-US"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Symbol" panose="05050102010706020507" pitchFamily="18" charset="2"/>
              </a:rPr>
              <a:t>&lt;</a:t>
            </a:r>
            <a:r>
              <a:rPr kumimoji="1" lang="zh-CN" altLang="en-US" sz="2400">
                <a:latin typeface="Times New Roman" panose="02020603050405020304" pitchFamily="18" charset="0"/>
                <a:sym typeface="Symbol" panose="05050102010706020507" pitchFamily="18" charset="2"/>
              </a:rPr>
              <a:t>右部表达式</a:t>
            </a:r>
            <a:r>
              <a:rPr kumimoji="1" lang="en-US" altLang="zh-CN" sz="2400">
                <a:latin typeface="Times New Roman" panose="02020603050405020304" pitchFamily="18" charset="0"/>
                <a:sym typeface="Symbol" panose="05050102010706020507" pitchFamily="18" charset="2"/>
              </a:rPr>
              <a:t>&gt;</a:t>
            </a:r>
            <a:r>
              <a:rPr kumimoji="1" lang="zh-CN" altLang="en-US"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Symbol" panose="05050102010706020507" pitchFamily="18" charset="2"/>
              </a:rPr>
              <a:t>&lt;</a:t>
            </a:r>
            <a:r>
              <a:rPr kumimoji="1" lang="zh-CN" altLang="en-US" sz="2400">
                <a:latin typeface="Times New Roman" panose="02020603050405020304" pitchFamily="18" charset="0"/>
                <a:sym typeface="Symbol" panose="05050102010706020507" pitchFamily="18" charset="2"/>
              </a:rPr>
              <a:t>简单变量</a:t>
            </a:r>
            <a:r>
              <a:rPr kumimoji="1" lang="en-US" altLang="zh-CN" sz="2400">
                <a:latin typeface="Times New Roman" panose="02020603050405020304" pitchFamily="18" charset="0"/>
                <a:sym typeface="Symbol" panose="05050102010706020507" pitchFamily="18" charset="2"/>
              </a:rPr>
              <a:t>&gt;</a:t>
            </a:r>
            <a:r>
              <a:rPr kumimoji="1" lang="zh-CN" altLang="en-US"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Symbol" panose="05050102010706020507" pitchFamily="18" charset="2"/>
              </a:rPr>
              <a:t>&lt;</a:t>
            </a:r>
            <a:r>
              <a:rPr kumimoji="1" lang="zh-CN" altLang="en-US" sz="2400">
                <a:latin typeface="Times New Roman" panose="02020603050405020304" pitchFamily="18" charset="0"/>
                <a:sym typeface="Symbol" panose="05050102010706020507" pitchFamily="18" charset="2"/>
              </a:rPr>
              <a:t>下标变量</a:t>
            </a:r>
            <a:r>
              <a:rPr kumimoji="1" lang="en-US" altLang="zh-CN" sz="2400">
                <a:latin typeface="Times New Roman" panose="02020603050405020304" pitchFamily="18" charset="0"/>
                <a:sym typeface="Symbol" panose="05050102010706020507" pitchFamily="18" charset="2"/>
              </a:rPr>
              <a:t>&gt;</a:t>
            </a:r>
            <a:r>
              <a:rPr kumimoji="1" lang="zh-CN" altLang="en-US"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Symbol" panose="05050102010706020507" pitchFamily="18" charset="2"/>
              </a:rPr>
              <a:t>&lt;</a:t>
            </a:r>
            <a:r>
              <a:rPr kumimoji="1" lang="zh-CN" altLang="en-US" sz="2400">
                <a:latin typeface="Times New Roman" panose="02020603050405020304" pitchFamily="18" charset="0"/>
                <a:sym typeface="Symbol" panose="05050102010706020507" pitchFamily="18" charset="2"/>
              </a:rPr>
              <a:t>运算符</a:t>
            </a:r>
            <a:r>
              <a:rPr kumimoji="1" lang="en-US" altLang="zh-CN" sz="2400">
                <a:latin typeface="Times New Roman" panose="02020603050405020304" pitchFamily="18" charset="0"/>
                <a:sym typeface="Symbol" panose="05050102010706020507" pitchFamily="18" charset="2"/>
              </a:rPr>
              <a:t>&gt;}</a:t>
            </a:r>
          </a:p>
          <a:p>
            <a:pPr eaLnBrk="1" hangingPunct="1">
              <a:lnSpc>
                <a:spcPct val="80000"/>
              </a:lnSpc>
              <a:spcBef>
                <a:spcPct val="50000"/>
              </a:spcBef>
              <a:buFont typeface="Wingdings" panose="05000000000000000000" pitchFamily="2" charset="2"/>
              <a:buNone/>
            </a:pPr>
            <a:r>
              <a:rPr kumimoji="1" lang="zh-CN" altLang="en-US" sz="2400">
                <a:latin typeface="Times New Roman" panose="02020603050405020304" pitchFamily="18" charset="0"/>
              </a:rPr>
              <a:t>终结符号集</a:t>
            </a:r>
            <a:r>
              <a:rPr kumimoji="1" lang="en-US" altLang="zh-CN" sz="2400" i="1">
                <a:solidFill>
                  <a:srgbClr val="FF0000"/>
                </a:solidFill>
                <a:latin typeface="Times New Roman" panose="02020603050405020304" pitchFamily="18" charset="0"/>
              </a:rPr>
              <a:t>T</a:t>
            </a:r>
            <a:r>
              <a:rPr kumimoji="1" lang="en-US" altLang="zh-CN" sz="2400" baseline="-25000">
                <a:solidFill>
                  <a:schemeClr val="hlink"/>
                </a:solidFill>
                <a:latin typeface="Times New Roman" panose="02020603050405020304" pitchFamily="18" charset="0"/>
              </a:rPr>
              <a:t> </a:t>
            </a:r>
            <a:r>
              <a:rPr kumimoji="1" lang="en-US" altLang="zh-CN" sz="240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kumimoji="1" lang="en-US" altLang="zh-CN" sz="2400">
                <a:latin typeface="Times New Roman" panose="02020603050405020304" pitchFamily="18" charset="0"/>
              </a:rPr>
              <a:t>		{a </a:t>
            </a:r>
            <a:r>
              <a:rPr kumimoji="1" lang="en-US" altLang="zh-CN" sz="2400">
                <a:latin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sym typeface="Symbol" panose="05050102010706020507" pitchFamily="18" charset="2"/>
              </a:rPr>
              <a:t>b, c, m[1], m[2], m[3], +, -}</a:t>
            </a:r>
          </a:p>
          <a:p>
            <a:pPr eaLnBrk="1" hangingPunct="1">
              <a:lnSpc>
                <a:spcPct val="80000"/>
              </a:lnSpc>
              <a:spcBef>
                <a:spcPct val="50000"/>
              </a:spcBef>
              <a:buFont typeface="Wingdings" panose="05000000000000000000" pitchFamily="2" charset="2"/>
              <a:buNone/>
            </a:pPr>
            <a:r>
              <a:rPr kumimoji="1" lang="zh-CN" altLang="en-US" sz="2400">
                <a:latin typeface="Times New Roman" panose="02020603050405020304" pitchFamily="18" charset="0"/>
              </a:rPr>
              <a:t>语法规则集</a:t>
            </a:r>
            <a:r>
              <a:rPr kumimoji="1" lang="en-US" altLang="zh-CN" sz="2400" i="1">
                <a:solidFill>
                  <a:srgbClr val="FF0000"/>
                </a:solidFill>
                <a:latin typeface="Times New Roman" panose="02020603050405020304" pitchFamily="18" charset="0"/>
              </a:rPr>
              <a:t>P</a:t>
            </a:r>
            <a:r>
              <a:rPr kumimoji="1" lang="en-US" altLang="zh-CN" sz="2400">
                <a:solidFill>
                  <a:schemeClr val="hlink"/>
                </a:solidFill>
                <a:latin typeface="Times New Roman" panose="02020603050405020304" pitchFamily="18" charset="0"/>
              </a:rPr>
              <a:t> </a:t>
            </a:r>
            <a:r>
              <a:rPr kumimoji="1" lang="en-US" altLang="zh-CN" sz="240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Symbol" panose="05050102010706020507" pitchFamily="18" charset="2"/>
              </a:rPr>
              <a:t>&lt;</a:t>
            </a:r>
            <a:r>
              <a:rPr kumimoji="1" lang="zh-CN" altLang="en-US" sz="2400">
                <a:latin typeface="Times New Roman" panose="02020603050405020304" pitchFamily="18" charset="0"/>
                <a:sym typeface="Symbol" panose="05050102010706020507" pitchFamily="18" charset="2"/>
              </a:rPr>
              <a:t>赋值语句</a:t>
            </a:r>
            <a:r>
              <a:rPr kumimoji="1" lang="en-US" altLang="zh-CN" sz="2400">
                <a:latin typeface="Times New Roman" panose="02020603050405020304" pitchFamily="18" charset="0"/>
                <a:sym typeface="Symbol" panose="05050102010706020507" pitchFamily="18" charset="2"/>
              </a:rPr>
              <a:t>&gt;&lt;</a:t>
            </a:r>
            <a:r>
              <a:rPr kumimoji="1" lang="zh-CN" altLang="en-US" sz="2400">
                <a:latin typeface="Times New Roman" panose="02020603050405020304" pitchFamily="18" charset="0"/>
                <a:sym typeface="Symbol" panose="05050102010706020507" pitchFamily="18" charset="2"/>
              </a:rPr>
              <a:t>左部量</a:t>
            </a:r>
            <a:r>
              <a:rPr kumimoji="1" lang="en-US" altLang="zh-CN" sz="2400">
                <a:latin typeface="Times New Roman" panose="02020603050405020304" pitchFamily="18" charset="0"/>
                <a:sym typeface="Symbol" panose="05050102010706020507" pitchFamily="18" charset="2"/>
              </a:rPr>
              <a:t>&gt;=&lt;</a:t>
            </a:r>
            <a:r>
              <a:rPr kumimoji="1" lang="zh-CN" altLang="en-US" sz="2400">
                <a:latin typeface="Times New Roman" panose="02020603050405020304" pitchFamily="18" charset="0"/>
                <a:sym typeface="Symbol" panose="05050102010706020507" pitchFamily="18" charset="2"/>
              </a:rPr>
              <a:t>右部表达式</a:t>
            </a:r>
            <a:r>
              <a:rPr kumimoji="1" lang="en-US" altLang="zh-CN" sz="2400">
                <a:latin typeface="Times New Roman" panose="02020603050405020304" pitchFamily="18" charset="0"/>
                <a:sym typeface="Symbol" panose="05050102010706020507" pitchFamily="18" charset="2"/>
              </a:rPr>
              <a:t>&gt; </a:t>
            </a:r>
            <a:r>
              <a:rPr kumimoji="1" lang="zh-CN" altLang="en-US"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Symbol" panose="05050102010706020507" pitchFamily="18" charset="2"/>
              </a:rPr>
              <a:t>……} </a:t>
            </a:r>
            <a:endParaRPr kumimoji="1" lang="zh-CN" altLang="zh-CN" sz="2400">
              <a:latin typeface="Times New Roman" panose="02020603050405020304" pitchFamily="18" charset="0"/>
              <a:sym typeface="Symbol" panose="05050102010706020507" pitchFamily="18" charset="2"/>
            </a:endParaRPr>
          </a:p>
          <a:p>
            <a:pPr eaLnBrk="1" hangingPunct="1">
              <a:lnSpc>
                <a:spcPct val="80000"/>
              </a:lnSpc>
              <a:spcBef>
                <a:spcPct val="50000"/>
              </a:spcBef>
              <a:buFont typeface="Wingdings" panose="05000000000000000000" pitchFamily="2" charset="2"/>
              <a:buNone/>
            </a:pPr>
            <a:r>
              <a:rPr kumimoji="1" lang="zh-CN" altLang="en-US" sz="2400">
                <a:latin typeface="Times New Roman" panose="02020603050405020304" pitchFamily="18" charset="0"/>
              </a:rPr>
              <a:t>开始符号</a:t>
            </a:r>
            <a:r>
              <a:rPr kumimoji="1" lang="en-US" altLang="zh-CN" sz="2400" i="1">
                <a:solidFill>
                  <a:srgbClr val="FF0000"/>
                </a:solidFill>
                <a:latin typeface="Times New Roman" panose="02020603050405020304" pitchFamily="18" charset="0"/>
              </a:rPr>
              <a:t>S</a:t>
            </a:r>
            <a:r>
              <a:rPr kumimoji="1" lang="en-US" altLang="zh-CN" sz="2400">
                <a:solidFill>
                  <a:schemeClr val="hlink"/>
                </a:solidFill>
                <a:latin typeface="Times New Roman" panose="02020603050405020304" pitchFamily="18" charset="0"/>
              </a:rPr>
              <a:t> </a:t>
            </a:r>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Symbol" panose="05050102010706020507" pitchFamily="18" charset="2"/>
              </a:rPr>
              <a:t></a:t>
            </a:r>
            <a:r>
              <a:rPr kumimoji="1" lang="zh-CN" altLang="en-US" sz="2400">
                <a:latin typeface="Times New Roman" panose="02020603050405020304" pitchFamily="18" charset="0"/>
                <a:sym typeface="Symbol" panose="05050102010706020507" pitchFamily="18" charset="2"/>
              </a:rPr>
              <a:t>赋值语句</a:t>
            </a:r>
            <a:endParaRPr kumimoji="1" lang="zh-CN" altLang="zh-CN" sz="2400">
              <a:latin typeface="Times New Roman" panose="02020603050405020304" pitchFamily="18" charset="0"/>
              <a:sym typeface="Symbol" panose="05050102010706020507" pitchFamily="18" charset="2"/>
            </a:endParaRPr>
          </a:p>
        </p:txBody>
      </p:sp>
      <p:sp>
        <p:nvSpPr>
          <p:cNvPr id="35844" name="Rectangle 5">
            <a:extLst>
              <a:ext uri="{FF2B5EF4-FFF2-40B4-BE49-F238E27FC236}">
                <a16:creationId xmlns:a16="http://schemas.microsoft.com/office/drawing/2014/main" id="{9AF205F9-F0EC-4292-9759-6368B108C78B}"/>
              </a:ext>
            </a:extLst>
          </p:cNvPr>
          <p:cNvSpPr>
            <a:spLocks noChangeArrowheads="1"/>
          </p:cNvSpPr>
          <p:nvPr/>
        </p:nvSpPr>
        <p:spPr bwMode="auto">
          <a:xfrm>
            <a:off x="1258888" y="141288"/>
            <a:ext cx="77057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定义句子的规则的语法组成</a:t>
            </a:r>
          </a:p>
          <a:p>
            <a:pPr eaLnBrk="1" hangingPunct="1">
              <a:spcBef>
                <a:spcPct val="0"/>
              </a:spcBef>
              <a:buClrTx/>
              <a:buSzTx/>
              <a:buFontTx/>
              <a:buNone/>
            </a:pPr>
            <a:r>
              <a:rPr kumimoji="1" lang="en-US" altLang="zh-CN" sz="2400">
                <a:latin typeface="Times New Roman" panose="02020603050405020304" pitchFamily="18" charset="0"/>
              </a:rPr>
              <a:t>——</a:t>
            </a:r>
            <a:r>
              <a:rPr kumimoji="1" lang="zh-CN" altLang="en-US" sz="2400">
                <a:latin typeface="Times New Roman" panose="02020603050405020304" pitchFamily="18" charset="0"/>
              </a:rPr>
              <a:t>终结符号集，非终结符号集，语法规则，开始符号</a:t>
            </a:r>
          </a:p>
        </p:txBody>
      </p:sp>
      <p:sp>
        <p:nvSpPr>
          <p:cNvPr id="2" name="圆角矩形标注 1">
            <a:extLst>
              <a:ext uri="{FF2B5EF4-FFF2-40B4-BE49-F238E27FC236}">
                <a16:creationId xmlns:a16="http://schemas.microsoft.com/office/drawing/2014/main" id="{0D8935C0-1A6E-4FCA-9DE9-A5C09F281E22}"/>
              </a:ext>
            </a:extLst>
          </p:cNvPr>
          <p:cNvSpPr>
            <a:spLocks noChangeArrowheads="1"/>
          </p:cNvSpPr>
          <p:nvPr/>
        </p:nvSpPr>
        <p:spPr bwMode="auto">
          <a:xfrm>
            <a:off x="3348038" y="1258888"/>
            <a:ext cx="3205162" cy="936625"/>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每个非终结符号对应一个元素集合</a:t>
            </a:r>
          </a:p>
        </p:txBody>
      </p:sp>
      <p:sp>
        <p:nvSpPr>
          <p:cNvPr id="7" name="圆角矩形标注 6">
            <a:extLst>
              <a:ext uri="{FF2B5EF4-FFF2-40B4-BE49-F238E27FC236}">
                <a16:creationId xmlns:a16="http://schemas.microsoft.com/office/drawing/2014/main" id="{48BF44BB-5BE1-4993-AF23-9410FAE092D9}"/>
              </a:ext>
            </a:extLst>
          </p:cNvPr>
          <p:cNvSpPr>
            <a:spLocks noChangeArrowheads="1"/>
          </p:cNvSpPr>
          <p:nvPr/>
        </p:nvSpPr>
        <p:spPr bwMode="auto">
          <a:xfrm>
            <a:off x="5795963" y="2862263"/>
            <a:ext cx="2557462" cy="936625"/>
          </a:xfrm>
          <a:prstGeom prst="wedgeRoundRectCallout">
            <a:avLst>
              <a:gd name="adj1" fmla="val -56005"/>
              <a:gd name="adj2" fmla="val 2831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每个终结符号对应一个元素</a:t>
            </a:r>
          </a:p>
        </p:txBody>
      </p:sp>
      <p:sp>
        <p:nvSpPr>
          <p:cNvPr id="8" name="圆角矩形标注 7">
            <a:extLst>
              <a:ext uri="{FF2B5EF4-FFF2-40B4-BE49-F238E27FC236}">
                <a16:creationId xmlns:a16="http://schemas.microsoft.com/office/drawing/2014/main" id="{06968AE3-C571-424F-8F62-07BF0467E10C}"/>
              </a:ext>
            </a:extLst>
          </p:cNvPr>
          <p:cNvSpPr>
            <a:spLocks noChangeArrowheads="1"/>
          </p:cNvSpPr>
          <p:nvPr/>
        </p:nvSpPr>
        <p:spPr bwMode="auto">
          <a:xfrm>
            <a:off x="5364163" y="5157788"/>
            <a:ext cx="2952750" cy="1079500"/>
          </a:xfrm>
          <a:prstGeom prst="wedgeRoundRectCallout">
            <a:avLst>
              <a:gd name="adj1" fmla="val -26796"/>
              <a:gd name="adj2" fmla="val -6611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每个语法规则表示产生句子的过程</a:t>
            </a:r>
          </a:p>
        </p:txBody>
      </p:sp>
      <p:sp>
        <p:nvSpPr>
          <p:cNvPr id="35848" name="灯片编号占位符 2">
            <a:extLst>
              <a:ext uri="{FF2B5EF4-FFF2-40B4-BE49-F238E27FC236}">
                <a16:creationId xmlns:a16="http://schemas.microsoft.com/office/drawing/2014/main" id="{D0702AD3-A8CB-4257-A0E8-CBBCD320819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1C87F131-1B19-4DBF-9C67-48305A2EBFCA}" type="slidenum">
              <a:rPr lang="zh-CN" altLang="en-US" sz="1400" b="0">
                <a:ea typeface="宋体" panose="02010600030101010101" pitchFamily="2" charset="-122"/>
              </a:rPr>
              <a:pPr>
                <a:spcBef>
                  <a:spcPct val="0"/>
                </a:spcBef>
                <a:buClrTx/>
                <a:buSzTx/>
                <a:buFontTx/>
                <a:buNone/>
              </a:pPr>
              <a:t>32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arn(inVertical)">
                                      <p:cBhvr>
                                        <p:cTn id="7" dur="500"/>
                                        <p:tgtEl>
                                          <p:spTgt spid="3482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4820">
                                            <p:txEl>
                                              <p:pRg st="1" end="1"/>
                                            </p:txEl>
                                          </p:spTgt>
                                        </p:tgtEl>
                                        <p:attrNameLst>
                                          <p:attrName>style.visibility</p:attrName>
                                        </p:attrNameLst>
                                      </p:cBhvr>
                                      <p:to>
                                        <p:strVal val="visible"/>
                                      </p:to>
                                    </p:set>
                                    <p:animEffect transition="in" filter="barn(inVertical)">
                                      <p:cBhvr>
                                        <p:cTn id="10" dur="500"/>
                                        <p:tgtEl>
                                          <p:spTgt spid="3482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34820">
                                            <p:txEl>
                                              <p:pRg st="2" end="2"/>
                                            </p:txEl>
                                          </p:spTgt>
                                        </p:tgtEl>
                                        <p:attrNameLst>
                                          <p:attrName>style.visibility</p:attrName>
                                        </p:attrNameLst>
                                      </p:cBhvr>
                                      <p:to>
                                        <p:strVal val="visible"/>
                                      </p:to>
                                    </p:set>
                                    <p:animEffect transition="in" filter="barn(inVertical)">
                                      <p:cBhvr>
                                        <p:cTn id="20" dur="500"/>
                                        <p:tgtEl>
                                          <p:spTgt spid="34820">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4820">
                                            <p:txEl>
                                              <p:pRg st="3" end="3"/>
                                            </p:txEl>
                                          </p:spTgt>
                                        </p:tgtEl>
                                        <p:attrNameLst>
                                          <p:attrName>style.visibility</p:attrName>
                                        </p:attrNameLst>
                                      </p:cBhvr>
                                      <p:to>
                                        <p:strVal val="visible"/>
                                      </p:to>
                                    </p:set>
                                    <p:animEffect transition="in" filter="barn(inVertical)">
                                      <p:cBhvr>
                                        <p:cTn id="23" dur="500"/>
                                        <p:tgtEl>
                                          <p:spTgt spid="34820">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34820">
                                            <p:txEl>
                                              <p:pRg st="4" end="4"/>
                                            </p:txEl>
                                          </p:spTgt>
                                        </p:tgtEl>
                                        <p:attrNameLst>
                                          <p:attrName>style.visibility</p:attrName>
                                        </p:attrNameLst>
                                      </p:cBhvr>
                                      <p:to>
                                        <p:strVal val="visible"/>
                                      </p:to>
                                    </p:set>
                                    <p:animEffect transition="in" filter="barn(inVertical)">
                                      <p:cBhvr>
                                        <p:cTn id="33" dur="500"/>
                                        <p:tgtEl>
                                          <p:spTgt spid="34820">
                                            <p:txEl>
                                              <p:pRg st="4" end="4"/>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4820">
                                            <p:txEl>
                                              <p:pRg st="5" end="5"/>
                                            </p:txEl>
                                          </p:spTgt>
                                        </p:tgtEl>
                                        <p:attrNameLst>
                                          <p:attrName>style.visibility</p:attrName>
                                        </p:attrNameLst>
                                      </p:cBhvr>
                                      <p:to>
                                        <p:strVal val="visible"/>
                                      </p:to>
                                    </p:set>
                                    <p:animEffect transition="in" filter="barn(inVertical)">
                                      <p:cBhvr>
                                        <p:cTn id="36" dur="500"/>
                                        <p:tgtEl>
                                          <p:spTgt spid="34820">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nodeType="clickEffect">
                                  <p:stCondLst>
                                    <p:cond delay="0"/>
                                  </p:stCondLst>
                                  <p:childTnLst>
                                    <p:set>
                                      <p:cBhvr>
                                        <p:cTn id="45" dur="1" fill="hold">
                                          <p:stCondLst>
                                            <p:cond delay="0"/>
                                          </p:stCondLst>
                                        </p:cTn>
                                        <p:tgtEl>
                                          <p:spTgt spid="34820">
                                            <p:txEl>
                                              <p:pRg st="6" end="6"/>
                                            </p:txEl>
                                          </p:spTgt>
                                        </p:tgtEl>
                                        <p:attrNameLst>
                                          <p:attrName>style.visibility</p:attrName>
                                        </p:attrNameLst>
                                      </p:cBhvr>
                                      <p:to>
                                        <p:strVal val="visible"/>
                                      </p:to>
                                    </p:set>
                                    <p:animEffect transition="in" filter="barn(inVertical)">
                                      <p:cBhvr>
                                        <p:cTn id="46" dur="500"/>
                                        <p:tgtEl>
                                          <p:spTgt spid="348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A789090-7637-44AC-8BC4-13FBC0C17234}"/>
              </a:ext>
            </a:extLst>
          </p:cNvPr>
          <p:cNvSpPr>
            <a:spLocks noGrp="1"/>
          </p:cNvSpPr>
          <p:nvPr>
            <p:ph type="dt" sz="quarter" idx="10"/>
          </p:nvPr>
        </p:nvSpPr>
        <p:spPr>
          <a:xfrm>
            <a:off x="457200" y="6245225"/>
            <a:ext cx="2133600" cy="476250"/>
          </a:xfrm>
          <a:ln>
            <a:miter lim="800000"/>
            <a:headEnd/>
            <a:tailEnd/>
          </a:ln>
        </p:spPr>
        <p:txBody>
          <a:bodyPr anchor="t"/>
          <a:lstStyle/>
          <a:p>
            <a:pPr>
              <a:defRPr/>
            </a:pPr>
            <a:fld id="{42DC2383-451D-48A5-986C-060F153D900C}" type="datetime1">
              <a:rPr lang="zh-CN" altLang="en-US">
                <a:latin typeface="+mn-lt"/>
              </a:rPr>
              <a:pPr>
                <a:defRPr/>
              </a:pPr>
              <a:t>2020/12/14</a:t>
            </a:fld>
            <a:endParaRPr lang="en-US" altLang="zh-CN">
              <a:latin typeface="+mn-lt"/>
            </a:endParaRPr>
          </a:p>
        </p:txBody>
      </p:sp>
      <p:sp>
        <p:nvSpPr>
          <p:cNvPr id="36867" name="Rectangle 2">
            <a:extLst>
              <a:ext uri="{FF2B5EF4-FFF2-40B4-BE49-F238E27FC236}">
                <a16:creationId xmlns:a16="http://schemas.microsoft.com/office/drawing/2014/main" id="{A99EFC8B-830E-46E2-9678-CCA27F6BEED5}"/>
              </a:ext>
            </a:extLst>
          </p:cNvPr>
          <p:cNvSpPr>
            <a:spLocks noGrp="1" noChangeArrowheads="1"/>
          </p:cNvSpPr>
          <p:nvPr>
            <p:ph type="title" idx="4294967295"/>
          </p:nvPr>
        </p:nvSpPr>
        <p:spPr>
          <a:xfrm>
            <a:off x="1604963" y="449263"/>
            <a:ext cx="5114925" cy="531812"/>
          </a:xfrm>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1006595" name="Rectangle 3">
            <a:extLst>
              <a:ext uri="{FF2B5EF4-FFF2-40B4-BE49-F238E27FC236}">
                <a16:creationId xmlns:a16="http://schemas.microsoft.com/office/drawing/2014/main" id="{33687D88-F1D2-4298-B2E0-652F2F2450AF}"/>
              </a:ext>
            </a:extLst>
          </p:cNvPr>
          <p:cNvSpPr>
            <a:spLocks noGrp="1" noChangeArrowheads="1"/>
          </p:cNvSpPr>
          <p:nvPr>
            <p:ph type="body" idx="4294967295"/>
          </p:nvPr>
        </p:nvSpPr>
        <p:spPr>
          <a:xfrm>
            <a:off x="684213" y="1557338"/>
            <a:ext cx="8054975" cy="4535487"/>
          </a:xfrm>
        </p:spPr>
        <p:txBody>
          <a:bodyPr/>
          <a:lstStyle/>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定义</a:t>
            </a:r>
            <a:r>
              <a:rPr lang="en-US" altLang="zh-CN" sz="2800">
                <a:latin typeface="Times New Roman" panose="02020603050405020304" pitchFamily="18" charset="0"/>
              </a:rPr>
              <a:t>2.16 </a:t>
            </a:r>
            <a:r>
              <a:rPr lang="zh-CN" altLang="en-US" sz="2800">
                <a:latin typeface="Times New Roman" panose="02020603050405020304" pitchFamily="18" charset="0"/>
              </a:rPr>
              <a:t>文法</a:t>
            </a:r>
            <a:r>
              <a:rPr lang="en-US" altLang="zh-CN" sz="2800" i="1">
                <a:latin typeface="Times New Roman" panose="02020603050405020304" pitchFamily="18" charset="0"/>
              </a:rPr>
              <a:t>G</a:t>
            </a:r>
            <a:r>
              <a:rPr lang="zh-CN" altLang="en-US" sz="2800">
                <a:latin typeface="Times New Roman" panose="02020603050405020304" pitchFamily="18" charset="0"/>
              </a:rPr>
              <a:t>为一个四元组</a:t>
            </a:r>
            <a:r>
              <a:rPr lang="en-US" altLang="zh-CN" sz="2800">
                <a:latin typeface="Times New Roman" panose="02020603050405020304" pitchFamily="18" charset="0"/>
              </a:rPr>
              <a:t>:</a:t>
            </a:r>
            <a:endParaRPr lang="en-US" altLang="zh-CN" sz="2400">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2400">
                <a:latin typeface="Times New Roman" panose="02020603050405020304" pitchFamily="18" charset="0"/>
              </a:rPr>
              <a:t>			</a:t>
            </a:r>
            <a:r>
              <a:rPr lang="zh-CN" altLang="en-US" sz="2400" i="1">
                <a:latin typeface="Times New Roman" panose="02020603050405020304" pitchFamily="18" charset="0"/>
              </a:rPr>
              <a:t>Ｇ</a:t>
            </a: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i="1">
                <a:latin typeface="Times New Roman" panose="02020603050405020304" pitchFamily="18" charset="0"/>
              </a:rPr>
              <a:t>Ｖ</a:t>
            </a:r>
            <a:r>
              <a:rPr lang="zh-CN" altLang="en-US" sz="2400">
                <a:latin typeface="Times New Roman" panose="02020603050405020304" pitchFamily="18" charset="0"/>
              </a:rPr>
              <a:t>，</a:t>
            </a:r>
            <a:r>
              <a:rPr lang="en-US" altLang="zh-CN" sz="2400" i="1">
                <a:latin typeface="Times New Roman" panose="02020603050405020304" pitchFamily="18" charset="0"/>
              </a:rPr>
              <a:t>T</a:t>
            </a:r>
            <a:r>
              <a:rPr lang="zh-CN" altLang="en-US" sz="2400">
                <a:latin typeface="Times New Roman" panose="02020603050405020304" pitchFamily="18" charset="0"/>
              </a:rPr>
              <a:t>，</a:t>
            </a:r>
            <a:r>
              <a:rPr lang="zh-CN" altLang="en-US" sz="2400" i="1">
                <a:latin typeface="Times New Roman" panose="02020603050405020304" pitchFamily="18" charset="0"/>
              </a:rPr>
              <a:t>Ｐ</a:t>
            </a:r>
            <a:r>
              <a:rPr lang="zh-CN" altLang="en-US" sz="2400">
                <a:latin typeface="Times New Roman" panose="02020603050405020304" pitchFamily="18" charset="0"/>
              </a:rPr>
              <a:t>，</a:t>
            </a:r>
            <a:r>
              <a:rPr lang="zh-CN" altLang="en-US" sz="2400" i="1">
                <a:latin typeface="Times New Roman" panose="02020603050405020304" pitchFamily="18" charset="0"/>
              </a:rPr>
              <a:t>Ｓ</a:t>
            </a:r>
            <a:r>
              <a:rPr lang="en-US" altLang="zh-CN" sz="2400">
                <a:latin typeface="Times New Roman" panose="02020603050405020304" pitchFamily="18" charset="0"/>
              </a:rPr>
              <a:t>)</a:t>
            </a:r>
          </a:p>
          <a:p>
            <a:pPr algn="just" eaLnBrk="1" hangingPunct="1">
              <a:lnSpc>
                <a:spcPct val="120000"/>
              </a:lnSpc>
            </a:pPr>
            <a:r>
              <a:rPr lang="zh-CN" altLang="en-US" sz="2400" i="1">
                <a:latin typeface="Times New Roman" panose="02020603050405020304" pitchFamily="18" charset="0"/>
              </a:rPr>
              <a:t>Ｖ</a:t>
            </a:r>
            <a:r>
              <a:rPr lang="zh-CN" altLang="en-US" sz="2400">
                <a:latin typeface="Times New Roman" panose="02020603050405020304" pitchFamily="18" charset="0"/>
              </a:rPr>
              <a:t>：非终结符集</a:t>
            </a:r>
          </a:p>
          <a:p>
            <a:pPr lvl="1" algn="just" eaLnBrk="1" hangingPunct="1">
              <a:lnSpc>
                <a:spcPct val="120000"/>
              </a:lnSpc>
            </a:pPr>
            <a:r>
              <a:rPr lang="zh-CN" altLang="en-US" sz="2400">
                <a:latin typeface="Times New Roman" panose="02020603050405020304" pitchFamily="18" charset="0"/>
              </a:rPr>
              <a:t>每个非终结符称为一个语法变量</a:t>
            </a:r>
            <a:r>
              <a:rPr lang="en-US" altLang="zh-CN" sz="2400">
                <a:latin typeface="Times New Roman" panose="02020603050405020304" pitchFamily="18" charset="0"/>
              </a:rPr>
              <a:t>——</a:t>
            </a:r>
            <a:r>
              <a:rPr lang="zh-CN" altLang="en-US" sz="2400">
                <a:latin typeface="Times New Roman" panose="02020603050405020304" pitchFamily="18" charset="0"/>
              </a:rPr>
              <a:t>代表某个语言的各种子结构</a:t>
            </a:r>
            <a:endParaRPr lang="zh-CN" altLang="en-US" sz="2000">
              <a:latin typeface="Times New Roman" panose="02020603050405020304" pitchFamily="18" charset="0"/>
            </a:endParaRPr>
          </a:p>
          <a:p>
            <a:pPr eaLnBrk="1" hangingPunct="1">
              <a:lnSpc>
                <a:spcPct val="120000"/>
              </a:lnSpc>
            </a:pPr>
            <a:r>
              <a:rPr lang="en-US" altLang="zh-CN" sz="2400" i="1">
                <a:latin typeface="Times New Roman" panose="02020603050405020304" pitchFamily="18" charset="0"/>
              </a:rPr>
              <a:t>T</a:t>
            </a:r>
            <a:r>
              <a:rPr lang="zh-CN" altLang="en-US" sz="2400">
                <a:latin typeface="Times New Roman" panose="02020603050405020304" pitchFamily="18" charset="0"/>
              </a:rPr>
              <a:t>：终结符集</a:t>
            </a:r>
          </a:p>
          <a:p>
            <a:pPr lvl="1" eaLnBrk="1" hangingPunct="1">
              <a:lnSpc>
                <a:spcPct val="130000"/>
              </a:lnSpc>
            </a:pPr>
            <a:r>
              <a:rPr lang="zh-CN" altLang="en-US" sz="2400">
                <a:latin typeface="Times New Roman" panose="02020603050405020304" pitchFamily="18" charset="0"/>
              </a:rPr>
              <a:t>语言的句子中出现的字符</a:t>
            </a:r>
            <a:r>
              <a:rPr lang="zh-CN" altLang="en-US" sz="2000">
                <a:latin typeface="Times New Roman" panose="02020603050405020304" pitchFamily="18" charset="0"/>
              </a:rPr>
              <a:t>，</a:t>
            </a:r>
            <a:r>
              <a:rPr lang="zh-CN" altLang="en-US" sz="2000" i="1">
                <a:latin typeface="Times New Roman" panose="02020603050405020304" pitchFamily="18" charset="0"/>
              </a:rPr>
              <a:t>Ｖ</a:t>
            </a:r>
            <a:r>
              <a:rPr lang="zh-CN" altLang="en-US" sz="2000">
                <a:latin typeface="Times New Roman" panose="02020603050405020304" pitchFamily="18" charset="0"/>
              </a:rPr>
              <a:t>∩</a:t>
            </a:r>
            <a:r>
              <a:rPr lang="en-US" altLang="zh-CN" sz="2000" i="1">
                <a:latin typeface="Times New Roman" panose="02020603050405020304" pitchFamily="18" charset="0"/>
              </a:rPr>
              <a:t>T </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a:p>
            <a:pPr algn="just" eaLnBrk="1" hangingPunct="1">
              <a:lnSpc>
                <a:spcPct val="120000"/>
              </a:lnSpc>
            </a:pPr>
            <a:r>
              <a:rPr lang="zh-CN" altLang="en-US" sz="2400" i="1">
                <a:latin typeface="Times New Roman" panose="02020603050405020304" pitchFamily="18" charset="0"/>
              </a:rPr>
              <a:t>Ｓ</a:t>
            </a:r>
            <a:r>
              <a:rPr lang="zh-CN" altLang="en-US" sz="2400">
                <a:latin typeface="Times New Roman" panose="02020603050405020304" pitchFamily="18" charset="0"/>
              </a:rPr>
              <a:t>：开始符号，</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zh-CN" altLang="en-US" sz="2400" i="1">
                <a:latin typeface="Times New Roman" panose="02020603050405020304" pitchFamily="18" charset="0"/>
              </a:rPr>
              <a:t>Ｖ</a:t>
            </a:r>
          </a:p>
          <a:p>
            <a:pPr lvl="1" eaLnBrk="1" hangingPunct="1">
              <a:lnSpc>
                <a:spcPct val="120000"/>
              </a:lnSpc>
            </a:pPr>
            <a:r>
              <a:rPr lang="zh-CN" altLang="en-US" sz="2400">
                <a:latin typeface="Times New Roman" panose="02020603050405020304" pitchFamily="18" charset="0"/>
              </a:rPr>
              <a:t>代表文法所定义的语言，至少在产生式左侧出现一次</a:t>
            </a:r>
          </a:p>
        </p:txBody>
      </p:sp>
      <p:sp>
        <p:nvSpPr>
          <p:cNvPr id="36869" name="灯片编号占位符 1">
            <a:extLst>
              <a:ext uri="{FF2B5EF4-FFF2-40B4-BE49-F238E27FC236}">
                <a16:creationId xmlns:a16="http://schemas.microsoft.com/office/drawing/2014/main" id="{DEE38E65-CBC9-4526-8758-020324527F4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4614E60F-9CC5-4AB1-85C0-6947ECA56788}" type="slidenum">
              <a:rPr lang="zh-CN" altLang="en-US" sz="1400" b="0">
                <a:ea typeface="宋体" panose="02010600030101010101" pitchFamily="2" charset="-122"/>
              </a:rPr>
              <a:pPr>
                <a:spcBef>
                  <a:spcPct val="0"/>
                </a:spcBef>
                <a:buClrTx/>
                <a:buSzTx/>
                <a:buFontTx/>
                <a:buNone/>
              </a:pPr>
              <a:t>33</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box(out)">
                                      <p:cBhvr>
                                        <p:cTn id="7" dur="500"/>
                                        <p:tgtEl>
                                          <p:spTgt spid="100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box(out)">
                                      <p:cBhvr>
                                        <p:cTn id="12" dur="500"/>
                                        <p:tgtEl>
                                          <p:spTgt spid="100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06595">
                                            <p:txEl>
                                              <p:pRg st="2" end="2"/>
                                            </p:txEl>
                                          </p:spTgt>
                                        </p:tgtEl>
                                        <p:attrNameLst>
                                          <p:attrName>style.visibility</p:attrName>
                                        </p:attrNameLst>
                                      </p:cBhvr>
                                      <p:to>
                                        <p:strVal val="visible"/>
                                      </p:to>
                                    </p:set>
                                    <p:animEffect transition="in" filter="box(out)">
                                      <p:cBhvr>
                                        <p:cTn id="17" dur="500"/>
                                        <p:tgtEl>
                                          <p:spTgt spid="100659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06595">
                                            <p:txEl>
                                              <p:pRg st="3" end="3"/>
                                            </p:txEl>
                                          </p:spTgt>
                                        </p:tgtEl>
                                        <p:attrNameLst>
                                          <p:attrName>style.visibility</p:attrName>
                                        </p:attrNameLst>
                                      </p:cBhvr>
                                      <p:to>
                                        <p:strVal val="visible"/>
                                      </p:to>
                                    </p:set>
                                    <p:animEffect transition="in" filter="box(out)">
                                      <p:cBhvr>
                                        <p:cTn id="20" dur="500"/>
                                        <p:tgtEl>
                                          <p:spTgt spid="10065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06595">
                                            <p:txEl>
                                              <p:pRg st="4" end="4"/>
                                            </p:txEl>
                                          </p:spTgt>
                                        </p:tgtEl>
                                        <p:attrNameLst>
                                          <p:attrName>style.visibility</p:attrName>
                                        </p:attrNameLst>
                                      </p:cBhvr>
                                      <p:to>
                                        <p:strVal val="visible"/>
                                      </p:to>
                                    </p:set>
                                    <p:animEffect transition="in" filter="box(out)">
                                      <p:cBhvr>
                                        <p:cTn id="25" dur="500"/>
                                        <p:tgtEl>
                                          <p:spTgt spid="100659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06595">
                                            <p:txEl>
                                              <p:pRg st="5" end="5"/>
                                            </p:txEl>
                                          </p:spTgt>
                                        </p:tgtEl>
                                        <p:attrNameLst>
                                          <p:attrName>style.visibility</p:attrName>
                                        </p:attrNameLst>
                                      </p:cBhvr>
                                      <p:to>
                                        <p:strVal val="visible"/>
                                      </p:to>
                                    </p:set>
                                    <p:animEffect transition="in" filter="box(out)">
                                      <p:cBhvr>
                                        <p:cTn id="28" dur="500"/>
                                        <p:tgtEl>
                                          <p:spTgt spid="10065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06595">
                                            <p:txEl>
                                              <p:pRg st="6" end="6"/>
                                            </p:txEl>
                                          </p:spTgt>
                                        </p:tgtEl>
                                        <p:attrNameLst>
                                          <p:attrName>style.visibility</p:attrName>
                                        </p:attrNameLst>
                                      </p:cBhvr>
                                      <p:to>
                                        <p:strVal val="visible"/>
                                      </p:to>
                                    </p:set>
                                    <p:animEffect transition="in" filter="box(out)">
                                      <p:cBhvr>
                                        <p:cTn id="33" dur="500"/>
                                        <p:tgtEl>
                                          <p:spTgt spid="100659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06595">
                                            <p:txEl>
                                              <p:pRg st="7" end="7"/>
                                            </p:txEl>
                                          </p:spTgt>
                                        </p:tgtEl>
                                        <p:attrNameLst>
                                          <p:attrName>style.visibility</p:attrName>
                                        </p:attrNameLst>
                                      </p:cBhvr>
                                      <p:to>
                                        <p:strVal val="visible"/>
                                      </p:to>
                                    </p:set>
                                    <p:animEffect transition="in" filter="box(out)">
                                      <p:cBhvr>
                                        <p:cTn id="36" dur="500"/>
                                        <p:tgtEl>
                                          <p:spTgt spid="100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893AD6-E9F4-4C3B-B683-16B88B1E51C7}"/>
              </a:ext>
            </a:extLst>
          </p:cNvPr>
          <p:cNvSpPr>
            <a:spLocks noGrp="1"/>
          </p:cNvSpPr>
          <p:nvPr>
            <p:ph type="dt" sz="quarter" idx="10"/>
          </p:nvPr>
        </p:nvSpPr>
        <p:spPr>
          <a:xfrm>
            <a:off x="457200" y="6245225"/>
            <a:ext cx="2133600" cy="476250"/>
          </a:xfrm>
          <a:ln>
            <a:miter lim="800000"/>
            <a:headEnd/>
            <a:tailEnd/>
          </a:ln>
        </p:spPr>
        <p:txBody>
          <a:bodyPr anchor="t"/>
          <a:lstStyle/>
          <a:p>
            <a:pPr>
              <a:defRPr/>
            </a:pPr>
            <a:fld id="{09F5B404-53FB-4F4D-8BF9-EC44ED387456}" type="datetime1">
              <a:rPr lang="zh-CN" altLang="en-US">
                <a:latin typeface="+mn-lt"/>
              </a:rPr>
              <a:pPr>
                <a:defRPr/>
              </a:pPr>
              <a:t>2020/12/14</a:t>
            </a:fld>
            <a:endParaRPr lang="en-US" altLang="zh-CN">
              <a:latin typeface="+mn-lt"/>
            </a:endParaRPr>
          </a:p>
        </p:txBody>
      </p:sp>
      <p:sp>
        <p:nvSpPr>
          <p:cNvPr id="37891" name="Rectangle 2">
            <a:extLst>
              <a:ext uri="{FF2B5EF4-FFF2-40B4-BE49-F238E27FC236}">
                <a16:creationId xmlns:a16="http://schemas.microsoft.com/office/drawing/2014/main" id="{7E1ACE55-320C-4721-A293-9D529C1A10F4}"/>
              </a:ext>
            </a:extLst>
          </p:cNvPr>
          <p:cNvSpPr>
            <a:spLocks noGrp="1" noChangeArrowheads="1"/>
          </p:cNvSpPr>
          <p:nvPr>
            <p:ph type="title" idx="4294967295"/>
          </p:nvPr>
        </p:nvSpPr>
        <p:spPr>
          <a:xfrm>
            <a:off x="914400" y="354013"/>
            <a:ext cx="5326063" cy="914400"/>
          </a:xfrm>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38917" name="Rectangle 3">
            <a:extLst>
              <a:ext uri="{FF2B5EF4-FFF2-40B4-BE49-F238E27FC236}">
                <a16:creationId xmlns:a16="http://schemas.microsoft.com/office/drawing/2014/main" id="{877866AA-845B-4C73-85DE-72A763336DA1}"/>
              </a:ext>
            </a:extLst>
          </p:cNvPr>
          <p:cNvSpPr>
            <a:spLocks noGrp="1" noChangeArrowheads="1"/>
          </p:cNvSpPr>
          <p:nvPr>
            <p:ph type="body" idx="4294967295"/>
          </p:nvPr>
        </p:nvSpPr>
        <p:spPr>
          <a:xfrm>
            <a:off x="457200" y="1627188"/>
            <a:ext cx="8458200" cy="4754562"/>
          </a:xfrm>
        </p:spPr>
        <p:txBody>
          <a:bodyPr/>
          <a:lstStyle/>
          <a:p>
            <a:pPr marL="0" indent="0" algn="just" eaLnBrk="1" hangingPunct="1">
              <a:lnSpc>
                <a:spcPct val="120000"/>
              </a:lnSpc>
            </a:pPr>
            <a:r>
              <a:rPr lang="zh-CN" altLang="en-US" sz="2800" i="1">
                <a:latin typeface="Times New Roman" panose="02020603050405020304" pitchFamily="18" charset="0"/>
              </a:rPr>
              <a:t>Ｐ</a:t>
            </a:r>
            <a:r>
              <a:rPr lang="zh-CN" altLang="en-US" sz="2800">
                <a:latin typeface="Times New Roman" panose="02020603050405020304" pitchFamily="18" charset="0"/>
              </a:rPr>
              <a:t>：产生式</a:t>
            </a:r>
            <a:r>
              <a:rPr lang="en-US" altLang="zh-CN" sz="2800">
                <a:latin typeface="Times New Roman" panose="02020603050405020304" pitchFamily="18" charset="0"/>
              </a:rPr>
              <a:t>(Product)</a:t>
            </a:r>
            <a:r>
              <a:rPr lang="zh-CN" altLang="en-US" sz="2800">
                <a:latin typeface="Times New Roman" panose="02020603050405020304" pitchFamily="18" charset="0"/>
              </a:rPr>
              <a:t>集合</a:t>
            </a:r>
          </a:p>
          <a:p>
            <a:pPr marL="0" indent="0" algn="just" eaLnBrk="1" hangingPunct="1">
              <a:lnSpc>
                <a:spcPct val="120000"/>
              </a:lnSpc>
              <a:buFont typeface="Wingdings" panose="05000000000000000000" pitchFamily="2" charset="2"/>
              <a:buNone/>
            </a:pPr>
            <a:r>
              <a:rPr lang="en-US" altLang="zh-CN" i="1">
                <a:latin typeface="Times New Roman" panose="02020603050405020304" pitchFamily="18" charset="0"/>
              </a:rPr>
              <a:t>α</a:t>
            </a:r>
            <a:r>
              <a:rPr lang="en-US" altLang="zh-CN" sz="2800">
                <a:latin typeface="Times New Roman" panose="02020603050405020304" pitchFamily="18" charset="0"/>
              </a:rPr>
              <a:t>→</a:t>
            </a:r>
            <a:r>
              <a:rPr lang="en-US" altLang="zh-CN" i="1">
                <a:latin typeface="Times New Roman" panose="02020603050405020304" pitchFamily="18" charset="0"/>
              </a:rPr>
              <a:t>β</a:t>
            </a:r>
            <a:r>
              <a:rPr lang="zh-CN" altLang="en-US">
                <a:latin typeface="Times New Roman" panose="02020603050405020304" pitchFamily="18" charset="0"/>
              </a:rPr>
              <a:t>，被称为产生式（也称为定义式），读作：</a:t>
            </a:r>
            <a:r>
              <a:rPr lang="en-US" altLang="zh-CN" i="1">
                <a:latin typeface="Times New Roman" panose="02020603050405020304" pitchFamily="18" charset="0"/>
              </a:rPr>
              <a:t>α</a:t>
            </a:r>
            <a:r>
              <a:rPr lang="zh-CN" altLang="en-US">
                <a:latin typeface="Times New Roman" panose="02020603050405020304" pitchFamily="18" charset="0"/>
              </a:rPr>
              <a:t>定义为</a:t>
            </a:r>
            <a:r>
              <a:rPr lang="en-US" altLang="zh-CN" i="1">
                <a:latin typeface="Times New Roman" panose="02020603050405020304" pitchFamily="18" charset="0"/>
              </a:rPr>
              <a:t>β</a:t>
            </a:r>
            <a:r>
              <a:rPr lang="zh-CN" altLang="en-US">
                <a:latin typeface="Times New Roman" panose="02020603050405020304" pitchFamily="18" charset="0"/>
              </a:rPr>
              <a:t>。其中</a:t>
            </a:r>
            <a:r>
              <a:rPr lang="en-US" altLang="zh-CN" i="1">
                <a:latin typeface="Times New Roman" panose="02020603050405020304" pitchFamily="18" charset="0"/>
              </a:rPr>
              <a:t>α</a:t>
            </a:r>
            <a:r>
              <a:rPr lang="en-US" altLang="zh-CN">
                <a:latin typeface="Times New Roman" panose="02020603050405020304" pitchFamily="18" charset="0"/>
              </a:rPr>
              <a:t>∈(</a:t>
            </a:r>
            <a:r>
              <a:rPr lang="zh-CN" altLang="en-US" i="1">
                <a:latin typeface="Times New Roman" panose="02020603050405020304" pitchFamily="18" charset="0"/>
              </a:rPr>
              <a:t>Ｖ</a:t>
            </a:r>
            <a:r>
              <a:rPr lang="zh-CN" altLang="en-US">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baseline="30000">
                <a:latin typeface="Times New Roman" panose="02020603050405020304" pitchFamily="18" charset="0"/>
              </a:rPr>
              <a:t>+</a:t>
            </a:r>
            <a:r>
              <a:rPr lang="zh-CN" altLang="en-US">
                <a:latin typeface="Times New Roman" panose="02020603050405020304" pitchFamily="18" charset="0"/>
              </a:rPr>
              <a:t>，且</a:t>
            </a:r>
            <a:r>
              <a:rPr lang="en-US" altLang="zh-CN" i="1">
                <a:latin typeface="Times New Roman" panose="02020603050405020304" pitchFamily="18" charset="0"/>
              </a:rPr>
              <a:t>α</a:t>
            </a:r>
            <a:r>
              <a:rPr lang="zh-CN" altLang="en-US">
                <a:latin typeface="Times New Roman" panose="02020603050405020304" pitchFamily="18" charset="0"/>
              </a:rPr>
              <a:t>中至少有</a:t>
            </a:r>
            <a:r>
              <a:rPr lang="zh-CN" altLang="en-US" i="1">
                <a:latin typeface="Times New Roman" panose="02020603050405020304" pitchFamily="18" charset="0"/>
              </a:rPr>
              <a:t>Ｖ</a:t>
            </a:r>
            <a:r>
              <a:rPr lang="zh-CN" altLang="en-US">
                <a:latin typeface="Times New Roman" panose="02020603050405020304" pitchFamily="18" charset="0"/>
              </a:rPr>
              <a:t>中元素之一出现。</a:t>
            </a:r>
            <a:r>
              <a:rPr lang="en-US" altLang="zh-CN" i="1">
                <a:latin typeface="Times New Roman" panose="02020603050405020304" pitchFamily="18" charset="0"/>
              </a:rPr>
              <a:t>β</a:t>
            </a:r>
            <a:r>
              <a:rPr lang="en-US" altLang="zh-CN">
                <a:latin typeface="Times New Roman" panose="02020603050405020304" pitchFamily="18" charset="0"/>
              </a:rPr>
              <a:t>∈(</a:t>
            </a:r>
            <a:r>
              <a:rPr lang="zh-CN" altLang="en-US" i="1">
                <a:latin typeface="Times New Roman" panose="02020603050405020304" pitchFamily="18" charset="0"/>
              </a:rPr>
              <a:t>Ｖ</a:t>
            </a:r>
            <a:r>
              <a:rPr lang="zh-CN" altLang="en-US">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baseline="30000">
                <a:latin typeface="Times New Roman" panose="02020603050405020304" pitchFamily="18" charset="0"/>
              </a:rPr>
              <a:t>*</a:t>
            </a:r>
            <a:r>
              <a:rPr lang="zh-CN" altLang="en-US">
                <a:latin typeface="Times New Roman" panose="02020603050405020304" pitchFamily="18" charset="0"/>
              </a:rPr>
              <a:t>。</a:t>
            </a:r>
            <a:endParaRPr lang="en-US" altLang="zh-CN">
              <a:latin typeface="Times New Roman" panose="02020603050405020304" pitchFamily="18" charset="0"/>
            </a:endParaRPr>
          </a:p>
          <a:p>
            <a:pPr marL="0" indent="0" algn="just" eaLnBrk="1" hangingPunct="1">
              <a:lnSpc>
                <a:spcPct val="120000"/>
              </a:lnSpc>
              <a:buFont typeface="Wingdings" panose="05000000000000000000" pitchFamily="2" charset="2"/>
              <a:buNone/>
            </a:pPr>
            <a:r>
              <a:rPr lang="en-US" altLang="zh-CN" i="1">
                <a:latin typeface="Times New Roman" panose="02020603050405020304" pitchFamily="18" charset="0"/>
              </a:rPr>
              <a:t>α</a:t>
            </a:r>
            <a:r>
              <a:rPr lang="zh-CN" altLang="en-US">
                <a:latin typeface="Times New Roman" panose="02020603050405020304" pitchFamily="18" charset="0"/>
              </a:rPr>
              <a:t>称为产生式</a:t>
            </a:r>
            <a:r>
              <a:rPr lang="en-US" altLang="zh-CN" i="1">
                <a:latin typeface="Times New Roman" panose="02020603050405020304" pitchFamily="18" charset="0"/>
              </a:rPr>
              <a:t>α</a:t>
            </a:r>
            <a:r>
              <a:rPr lang="en-US" altLang="zh-CN" sz="2800">
                <a:latin typeface="Times New Roman" panose="02020603050405020304" pitchFamily="18" charset="0"/>
              </a:rPr>
              <a:t>→</a:t>
            </a:r>
            <a:r>
              <a:rPr lang="en-US" altLang="zh-CN" i="1">
                <a:latin typeface="Times New Roman" panose="02020603050405020304" pitchFamily="18" charset="0"/>
              </a:rPr>
              <a:t>β</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左部</a:t>
            </a:r>
            <a:r>
              <a:rPr lang="en-US" altLang="zh-CN">
                <a:latin typeface="Times New Roman" panose="02020603050405020304" pitchFamily="18" charset="0"/>
              </a:rPr>
              <a:t>(Left Part)</a:t>
            </a:r>
          </a:p>
          <a:p>
            <a:pPr marL="0" indent="0" algn="just" eaLnBrk="1" hangingPunct="1">
              <a:lnSpc>
                <a:spcPct val="120000"/>
              </a:lnSpc>
              <a:buFont typeface="Wingdings" panose="05000000000000000000" pitchFamily="2" charset="2"/>
              <a:buNone/>
            </a:pPr>
            <a:r>
              <a:rPr lang="en-US" altLang="zh-CN" i="1">
                <a:latin typeface="Times New Roman" panose="02020603050405020304" pitchFamily="18" charset="0"/>
              </a:rPr>
              <a:t>β</a:t>
            </a:r>
            <a:r>
              <a:rPr lang="zh-CN" altLang="en-US">
                <a:latin typeface="Times New Roman" panose="02020603050405020304" pitchFamily="18" charset="0"/>
              </a:rPr>
              <a:t>称为产生式</a:t>
            </a:r>
            <a:r>
              <a:rPr lang="en-US" altLang="zh-CN" i="1">
                <a:latin typeface="Times New Roman" panose="02020603050405020304" pitchFamily="18" charset="0"/>
              </a:rPr>
              <a:t>α</a:t>
            </a:r>
            <a:r>
              <a:rPr lang="en-US" altLang="zh-CN" sz="2800">
                <a:latin typeface="Times New Roman" panose="02020603050405020304" pitchFamily="18" charset="0"/>
              </a:rPr>
              <a:t>→</a:t>
            </a:r>
            <a:r>
              <a:rPr lang="en-US" altLang="zh-CN" i="1">
                <a:latin typeface="Times New Roman" panose="02020603050405020304" pitchFamily="18" charset="0"/>
              </a:rPr>
              <a:t>β</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右部</a:t>
            </a:r>
            <a:r>
              <a:rPr lang="en-US" altLang="zh-CN">
                <a:latin typeface="Times New Roman" panose="02020603050405020304" pitchFamily="18" charset="0"/>
              </a:rPr>
              <a:t>(Right Part)</a:t>
            </a:r>
            <a:r>
              <a:rPr lang="zh-CN" altLang="en-US">
                <a:latin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2800">
                <a:solidFill>
                  <a:srgbClr val="FF0000"/>
                </a:solidFill>
                <a:latin typeface="Times New Roman" panose="02020603050405020304" pitchFamily="18" charset="0"/>
              </a:rPr>
              <a:t>产生式定义各个语法成分的结构（组成规则）</a:t>
            </a:r>
            <a:r>
              <a:rPr lang="zh-CN" altLang="en-US" sz="2800">
                <a:latin typeface="Times New Roman" panose="02020603050405020304" pitchFamily="18" charset="0"/>
              </a:rPr>
              <a:t> </a:t>
            </a:r>
          </a:p>
        </p:txBody>
      </p:sp>
      <p:sp>
        <p:nvSpPr>
          <p:cNvPr id="37893" name="灯片编号占位符 1">
            <a:extLst>
              <a:ext uri="{FF2B5EF4-FFF2-40B4-BE49-F238E27FC236}">
                <a16:creationId xmlns:a16="http://schemas.microsoft.com/office/drawing/2014/main" id="{BDD1BB47-9DB7-42DB-8701-0976D330F68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53343A98-6A7D-4A02-832B-7AB210F25F09}" type="slidenum">
              <a:rPr lang="zh-CN" altLang="en-US" sz="1400" b="0">
                <a:ea typeface="宋体" panose="02010600030101010101" pitchFamily="2" charset="-122"/>
              </a:rPr>
              <a:pPr>
                <a:spcBef>
                  <a:spcPct val="0"/>
                </a:spcBef>
                <a:buClrTx/>
                <a:buSzTx/>
                <a:buFontTx/>
                <a:buNone/>
              </a:pPr>
              <a:t>34</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arn(inVertical)">
                                      <p:cBhvr>
                                        <p:cTn id="7" dur="500"/>
                                        <p:tgtEl>
                                          <p:spTgt spid="389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barn(inVertical)">
                                      <p:cBhvr>
                                        <p:cTn id="12" dur="500"/>
                                        <p:tgtEl>
                                          <p:spTgt spid="389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barn(inVertical)">
                                      <p:cBhvr>
                                        <p:cTn id="17" dur="500"/>
                                        <p:tgtEl>
                                          <p:spTgt spid="389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barn(inVertical)">
                                      <p:cBhvr>
                                        <p:cTn id="22" dur="500"/>
                                        <p:tgtEl>
                                          <p:spTgt spid="3891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38917">
                                            <p:txEl>
                                              <p:pRg st="4" end="4"/>
                                            </p:txEl>
                                          </p:spTgt>
                                        </p:tgtEl>
                                        <p:attrNameLst>
                                          <p:attrName>style.visibility</p:attrName>
                                        </p:attrNameLst>
                                      </p:cBhvr>
                                      <p:to>
                                        <p:strVal val="visible"/>
                                      </p:to>
                                    </p:set>
                                    <p:animEffect transition="in" filter="barn(inVertical)">
                                      <p:cBhvr>
                                        <p:cTn id="27" dur="500"/>
                                        <p:tgtEl>
                                          <p:spTgt spid="389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3B5BFDE-4C27-4345-9233-97B62300F232}"/>
              </a:ext>
            </a:extLst>
          </p:cNvPr>
          <p:cNvSpPr>
            <a:spLocks noGrp="1"/>
          </p:cNvSpPr>
          <p:nvPr>
            <p:ph type="dt" sz="quarter" idx="10"/>
          </p:nvPr>
        </p:nvSpPr>
        <p:spPr>
          <a:xfrm>
            <a:off x="457200" y="6337300"/>
            <a:ext cx="2133600" cy="476250"/>
          </a:xfrm>
          <a:ln>
            <a:miter lim="800000"/>
            <a:headEnd/>
            <a:tailEnd/>
          </a:ln>
        </p:spPr>
        <p:txBody>
          <a:bodyPr anchor="t"/>
          <a:lstStyle/>
          <a:p>
            <a:pPr>
              <a:defRPr/>
            </a:pPr>
            <a:fld id="{4DC5E921-0CB0-4A6C-8321-975BAC5DB043}" type="datetime1">
              <a:rPr lang="zh-CN" altLang="en-US">
                <a:latin typeface="+mn-lt"/>
              </a:rPr>
              <a:pPr>
                <a:defRPr/>
              </a:pPr>
              <a:t>2020/12/14</a:t>
            </a:fld>
            <a:endParaRPr lang="en-US" altLang="zh-CN">
              <a:latin typeface="+mn-lt"/>
            </a:endParaRPr>
          </a:p>
        </p:txBody>
      </p:sp>
      <p:sp>
        <p:nvSpPr>
          <p:cNvPr id="38915" name="Rectangle 2">
            <a:extLst>
              <a:ext uri="{FF2B5EF4-FFF2-40B4-BE49-F238E27FC236}">
                <a16:creationId xmlns:a16="http://schemas.microsoft.com/office/drawing/2014/main" id="{5D4A6812-EA1E-4F68-A746-276643D6580E}"/>
              </a:ext>
            </a:extLst>
          </p:cNvPr>
          <p:cNvSpPr>
            <a:spLocks noGrp="1" noChangeArrowheads="1"/>
          </p:cNvSpPr>
          <p:nvPr>
            <p:ph type="title" idx="4294967295"/>
          </p:nvPr>
        </p:nvSpPr>
        <p:spPr>
          <a:xfrm>
            <a:off x="1150938" y="501650"/>
            <a:ext cx="7002462" cy="695325"/>
          </a:xfrm>
        </p:spPr>
        <p:txBody>
          <a:bodyPr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a:t>
            </a:r>
          </a:p>
        </p:txBody>
      </p:sp>
      <p:sp>
        <p:nvSpPr>
          <p:cNvPr id="37893" name="Rectangle 3">
            <a:extLst>
              <a:ext uri="{FF2B5EF4-FFF2-40B4-BE49-F238E27FC236}">
                <a16:creationId xmlns:a16="http://schemas.microsoft.com/office/drawing/2014/main" id="{8B8AB86E-4376-403E-939C-FCF899D8C3E3}"/>
              </a:ext>
            </a:extLst>
          </p:cNvPr>
          <p:cNvSpPr>
            <a:spLocks noGrp="1" noChangeArrowheads="1"/>
          </p:cNvSpPr>
          <p:nvPr>
            <p:ph type="body" idx="4294967295"/>
          </p:nvPr>
        </p:nvSpPr>
        <p:spPr>
          <a:xfrm>
            <a:off x="827088" y="1341438"/>
            <a:ext cx="8316912" cy="5184775"/>
          </a:xfrm>
        </p:spPr>
        <p:txBody>
          <a:bodyPr/>
          <a:lstStyle/>
          <a:p>
            <a:pPr eaLnBrk="1" hangingPunct="1">
              <a:lnSpc>
                <a:spcPct val="80000"/>
              </a:lnSpc>
            </a:pPr>
            <a:r>
              <a:rPr lang="en-US" altLang="zh-CN" sz="2400" i="1">
                <a:latin typeface="Times New Roman" panose="02020603050405020304" pitchFamily="18" charset="0"/>
              </a:rPr>
              <a:t>V</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   </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T</a:t>
            </a:r>
            <a:r>
              <a:rPr lang="en-US" altLang="zh-CN" sz="2400">
                <a:latin typeface="Times New Roman" panose="02020603050405020304" pitchFamily="18" charset="0"/>
              </a:rPr>
              <a:t>={a</a:t>
            </a:r>
            <a:r>
              <a:rPr lang="zh-CN" altLang="en-US" sz="240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a:t>
            </a:r>
            <a:r>
              <a:rPr lang="en-US" altLang="zh-CN" sz="2400">
                <a:latin typeface="Times New Roman" panose="02020603050405020304" pitchFamily="18" charset="0"/>
              </a:rPr>
              <a:t>c</a:t>
            </a:r>
            <a:r>
              <a:rPr lang="zh-CN" altLang="en-US" sz="2400">
                <a:latin typeface="Times New Roman" panose="02020603050405020304" pitchFamily="18" charset="0"/>
              </a:rPr>
              <a:t>，</a:t>
            </a:r>
            <a:r>
              <a:rPr lang="en-US" altLang="zh-CN" sz="2400">
                <a:latin typeface="Times New Roman" panose="02020603050405020304" pitchFamily="18" charset="0"/>
              </a:rPr>
              <a:t>m[1]</a:t>
            </a:r>
            <a:r>
              <a:rPr lang="zh-CN" altLang="en-US" sz="2400">
                <a:latin typeface="Times New Roman" panose="02020603050405020304" pitchFamily="18" charset="0"/>
              </a:rPr>
              <a:t>，</a:t>
            </a:r>
            <a:r>
              <a:rPr lang="en-US" altLang="zh-CN" sz="2400">
                <a:latin typeface="Times New Roman" panose="02020603050405020304" pitchFamily="18" charset="0"/>
              </a:rPr>
              <a:t>m[2]</a:t>
            </a:r>
            <a:r>
              <a:rPr lang="zh-CN" altLang="en-US" sz="2400">
                <a:latin typeface="Times New Roman" panose="02020603050405020304" pitchFamily="18" charset="0"/>
              </a:rPr>
              <a:t>，</a:t>
            </a:r>
            <a:r>
              <a:rPr lang="en-US" altLang="zh-CN" sz="2400">
                <a:latin typeface="Times New Roman" panose="02020603050405020304" pitchFamily="18" charset="0"/>
              </a:rPr>
              <a:t>m[3]</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P</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b,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c,</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m[1],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m[2]</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m[3],</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S</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 </a:t>
            </a:r>
          </a:p>
        </p:txBody>
      </p:sp>
      <p:sp>
        <p:nvSpPr>
          <p:cNvPr id="38917" name="灯片编号占位符 1">
            <a:extLst>
              <a:ext uri="{FF2B5EF4-FFF2-40B4-BE49-F238E27FC236}">
                <a16:creationId xmlns:a16="http://schemas.microsoft.com/office/drawing/2014/main" id="{B6039549-67E2-4C19-A126-64B116B6C86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E6C1DA7-7508-40B8-879C-D659F5F2D1B5}" type="slidenum">
              <a:rPr lang="zh-CN" altLang="en-US" sz="1400" b="0">
                <a:ea typeface="宋体" panose="02010600030101010101" pitchFamily="2" charset="-122"/>
              </a:rPr>
              <a:pPr>
                <a:spcBef>
                  <a:spcPct val="0"/>
                </a:spcBef>
                <a:buClrTx/>
                <a:buSzTx/>
                <a:buFontTx/>
                <a:buNone/>
              </a:pPr>
              <a:t>35</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barn(inVertical)">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barn(inVertical)">
                                      <p:cBhvr>
                                        <p:cTn id="12" dur="500"/>
                                        <p:tgtEl>
                                          <p:spTgt spid="37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7893">
                                            <p:txEl>
                                              <p:pRg st="2" end="2"/>
                                            </p:txEl>
                                          </p:spTgt>
                                        </p:tgtEl>
                                        <p:attrNameLst>
                                          <p:attrName>style.visibility</p:attrName>
                                        </p:attrNameLst>
                                      </p:cBhvr>
                                      <p:to>
                                        <p:strVal val="visible"/>
                                      </p:to>
                                    </p:set>
                                    <p:animEffect transition="in" filter="barn(inVertical)">
                                      <p:cBhvr>
                                        <p:cTn id="17" dur="500"/>
                                        <p:tgtEl>
                                          <p:spTgt spid="3789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7893">
                                            <p:txEl>
                                              <p:pRg st="3" end="3"/>
                                            </p:txEl>
                                          </p:spTgt>
                                        </p:tgtEl>
                                        <p:attrNameLst>
                                          <p:attrName>style.visibility</p:attrName>
                                        </p:attrNameLst>
                                      </p:cBhvr>
                                      <p:to>
                                        <p:strVal val="visible"/>
                                      </p:to>
                                    </p:set>
                                    <p:animEffect transition="in" filter="barn(inVertical)">
                                      <p:cBhvr>
                                        <p:cTn id="20" dur="500"/>
                                        <p:tgtEl>
                                          <p:spTgt spid="3789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7893">
                                            <p:txEl>
                                              <p:pRg st="4" end="4"/>
                                            </p:txEl>
                                          </p:spTgt>
                                        </p:tgtEl>
                                        <p:attrNameLst>
                                          <p:attrName>style.visibility</p:attrName>
                                        </p:attrNameLst>
                                      </p:cBhvr>
                                      <p:to>
                                        <p:strVal val="visible"/>
                                      </p:to>
                                    </p:set>
                                    <p:animEffect transition="in" filter="barn(inVertical)">
                                      <p:cBhvr>
                                        <p:cTn id="23" dur="500"/>
                                        <p:tgtEl>
                                          <p:spTgt spid="3789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7893">
                                            <p:txEl>
                                              <p:pRg st="5" end="5"/>
                                            </p:txEl>
                                          </p:spTgt>
                                        </p:tgtEl>
                                        <p:attrNameLst>
                                          <p:attrName>style.visibility</p:attrName>
                                        </p:attrNameLst>
                                      </p:cBhvr>
                                      <p:to>
                                        <p:strVal val="visible"/>
                                      </p:to>
                                    </p:set>
                                    <p:animEffect transition="in" filter="barn(inVertical)">
                                      <p:cBhvr>
                                        <p:cTn id="26" dur="500"/>
                                        <p:tgtEl>
                                          <p:spTgt spid="3789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7893">
                                            <p:txEl>
                                              <p:pRg st="6" end="6"/>
                                            </p:txEl>
                                          </p:spTgt>
                                        </p:tgtEl>
                                        <p:attrNameLst>
                                          <p:attrName>style.visibility</p:attrName>
                                        </p:attrNameLst>
                                      </p:cBhvr>
                                      <p:to>
                                        <p:strVal val="visible"/>
                                      </p:to>
                                    </p:set>
                                    <p:animEffect transition="in" filter="barn(inVertical)">
                                      <p:cBhvr>
                                        <p:cTn id="29" dur="500"/>
                                        <p:tgtEl>
                                          <p:spTgt spid="3789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7893">
                                            <p:txEl>
                                              <p:pRg st="7" end="7"/>
                                            </p:txEl>
                                          </p:spTgt>
                                        </p:tgtEl>
                                        <p:attrNameLst>
                                          <p:attrName>style.visibility</p:attrName>
                                        </p:attrNameLst>
                                      </p:cBhvr>
                                      <p:to>
                                        <p:strVal val="visible"/>
                                      </p:to>
                                    </p:set>
                                    <p:animEffect transition="in" filter="barn(inVertical)">
                                      <p:cBhvr>
                                        <p:cTn id="32" dur="500"/>
                                        <p:tgtEl>
                                          <p:spTgt spid="3789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7893">
                                            <p:txEl>
                                              <p:pRg st="8" end="8"/>
                                            </p:txEl>
                                          </p:spTgt>
                                        </p:tgtEl>
                                        <p:attrNameLst>
                                          <p:attrName>style.visibility</p:attrName>
                                        </p:attrNameLst>
                                      </p:cBhvr>
                                      <p:to>
                                        <p:strVal val="visible"/>
                                      </p:to>
                                    </p:set>
                                    <p:animEffect transition="in" filter="barn(inVertical)">
                                      <p:cBhvr>
                                        <p:cTn id="35" dur="500"/>
                                        <p:tgtEl>
                                          <p:spTgt spid="3789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7893">
                                            <p:txEl>
                                              <p:pRg st="9" end="9"/>
                                            </p:txEl>
                                          </p:spTgt>
                                        </p:tgtEl>
                                        <p:attrNameLst>
                                          <p:attrName>style.visibility</p:attrName>
                                        </p:attrNameLst>
                                      </p:cBhvr>
                                      <p:to>
                                        <p:strVal val="visible"/>
                                      </p:to>
                                    </p:set>
                                    <p:animEffect transition="in" filter="barn(inVertical)">
                                      <p:cBhvr>
                                        <p:cTn id="38" dur="500"/>
                                        <p:tgtEl>
                                          <p:spTgt spid="37893">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7893">
                                            <p:txEl>
                                              <p:pRg st="10" end="10"/>
                                            </p:txEl>
                                          </p:spTgt>
                                        </p:tgtEl>
                                        <p:attrNameLst>
                                          <p:attrName>style.visibility</p:attrName>
                                        </p:attrNameLst>
                                      </p:cBhvr>
                                      <p:to>
                                        <p:strVal val="visible"/>
                                      </p:to>
                                    </p:set>
                                    <p:animEffect transition="in" filter="barn(inVertical)">
                                      <p:cBhvr>
                                        <p:cTn id="41" dur="500"/>
                                        <p:tgtEl>
                                          <p:spTgt spid="37893">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7893">
                                            <p:txEl>
                                              <p:pRg st="11" end="11"/>
                                            </p:txEl>
                                          </p:spTgt>
                                        </p:tgtEl>
                                        <p:attrNameLst>
                                          <p:attrName>style.visibility</p:attrName>
                                        </p:attrNameLst>
                                      </p:cBhvr>
                                      <p:to>
                                        <p:strVal val="visible"/>
                                      </p:to>
                                    </p:set>
                                    <p:animEffect transition="in" filter="barn(inVertical)">
                                      <p:cBhvr>
                                        <p:cTn id="44" dur="500"/>
                                        <p:tgtEl>
                                          <p:spTgt spid="37893">
                                            <p:txEl>
                                              <p:pRg st="11" end="1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37893">
                                            <p:txEl>
                                              <p:pRg st="12" end="12"/>
                                            </p:txEl>
                                          </p:spTgt>
                                        </p:tgtEl>
                                        <p:attrNameLst>
                                          <p:attrName>style.visibility</p:attrName>
                                        </p:attrNameLst>
                                      </p:cBhvr>
                                      <p:to>
                                        <p:strVal val="visible"/>
                                      </p:to>
                                    </p:set>
                                    <p:animEffect transition="in" filter="barn(inVertical)">
                                      <p:cBhvr>
                                        <p:cTn id="49" dur="500"/>
                                        <p:tgtEl>
                                          <p:spTgt spid="3789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DA519BD-80E0-43E3-942F-55E3E9B8633E}"/>
              </a:ext>
            </a:extLst>
          </p:cNvPr>
          <p:cNvSpPr>
            <a:spLocks noGrp="1"/>
          </p:cNvSpPr>
          <p:nvPr>
            <p:ph type="dt" sz="quarter" idx="10"/>
          </p:nvPr>
        </p:nvSpPr>
        <p:spPr>
          <a:xfrm>
            <a:off x="457200" y="6245225"/>
            <a:ext cx="2133600" cy="476250"/>
          </a:xfrm>
          <a:ln>
            <a:miter lim="800000"/>
            <a:headEnd/>
            <a:tailEnd/>
          </a:ln>
        </p:spPr>
        <p:txBody>
          <a:bodyPr anchor="t"/>
          <a:lstStyle/>
          <a:p>
            <a:pPr>
              <a:defRPr/>
            </a:pPr>
            <a:fld id="{B30ACFA9-0550-42AA-A0EA-6547B1426114}" type="datetime1">
              <a:rPr lang="zh-CN" altLang="en-US">
                <a:latin typeface="+mn-lt"/>
              </a:rPr>
              <a:pPr>
                <a:defRPr/>
              </a:pPr>
              <a:t>2020/12/14</a:t>
            </a:fld>
            <a:endParaRPr lang="en-US" altLang="zh-CN">
              <a:latin typeface="+mn-lt"/>
            </a:endParaRPr>
          </a:p>
        </p:txBody>
      </p:sp>
      <p:sp>
        <p:nvSpPr>
          <p:cNvPr id="39939" name="Rectangle 2">
            <a:extLst>
              <a:ext uri="{FF2B5EF4-FFF2-40B4-BE49-F238E27FC236}">
                <a16:creationId xmlns:a16="http://schemas.microsoft.com/office/drawing/2014/main" id="{339C9227-A07C-45FB-A081-F67C4148B8F3}"/>
              </a:ext>
            </a:extLst>
          </p:cNvPr>
          <p:cNvSpPr>
            <a:spLocks noGrp="1" noChangeArrowheads="1"/>
          </p:cNvSpPr>
          <p:nvPr>
            <p:ph type="title" idx="4294967295"/>
          </p:nvPr>
        </p:nvSpPr>
        <p:spPr>
          <a:xfrm>
            <a:off x="1049338" y="476250"/>
            <a:ext cx="7626350" cy="685800"/>
          </a:xfrm>
          <a:noFill/>
        </p:spPr>
        <p:txBody>
          <a:bodyPr lIns="92075" tIns="46038" rIns="92075" bIns="46038"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赋值语句的文法（续）</a:t>
            </a:r>
          </a:p>
        </p:txBody>
      </p:sp>
      <p:sp>
        <p:nvSpPr>
          <p:cNvPr id="1009667" name="Rectangle 3">
            <a:extLst>
              <a:ext uri="{FF2B5EF4-FFF2-40B4-BE49-F238E27FC236}">
                <a16:creationId xmlns:a16="http://schemas.microsoft.com/office/drawing/2014/main" id="{5D6A6958-BF6F-4F94-9E7B-548946A87E0D}"/>
              </a:ext>
            </a:extLst>
          </p:cNvPr>
          <p:cNvSpPr>
            <a:spLocks noGrp="1" noChangeArrowheads="1"/>
          </p:cNvSpPr>
          <p:nvPr>
            <p:ph type="body" idx="4294967295"/>
          </p:nvPr>
        </p:nvSpPr>
        <p:spPr>
          <a:xfrm>
            <a:off x="762000" y="1844675"/>
            <a:ext cx="8077200" cy="4111625"/>
          </a:xfrm>
          <a:noFill/>
        </p:spPr>
        <p:txBody>
          <a:bodyPr lIns="92075" tIns="46038" rIns="92075" bIns="46038"/>
          <a:lstStyle/>
          <a:p>
            <a:pPr eaLnBrk="1" hangingPunct="1"/>
            <a:r>
              <a:rPr lang="zh-CN" altLang="en-US">
                <a:latin typeface="Times New Roman" panose="02020603050405020304" pitchFamily="18" charset="0"/>
              </a:rPr>
              <a:t>符号化之后：</a:t>
            </a:r>
            <a:endParaRPr lang="en-US" altLang="zh-CN">
              <a:latin typeface="Times New Roman" panose="02020603050405020304" pitchFamily="18" charset="0"/>
            </a:endParaRPr>
          </a:p>
          <a:p>
            <a:pPr eaLnBrk="1" hangingPunct="1"/>
            <a:r>
              <a:rPr lang="en-US" altLang="zh-CN" i="1">
                <a:latin typeface="Times New Roman" panose="02020603050405020304" pitchFamily="18" charset="0"/>
              </a:rPr>
              <a:t>V</a:t>
            </a:r>
            <a:r>
              <a:rPr lang="en-US" altLang="zh-CN">
                <a:latin typeface="Times New Roman" panose="02020603050405020304" pitchFamily="18" charset="0"/>
              </a:rPr>
              <a:t>={</a:t>
            </a:r>
            <a:br>
              <a:rPr lang="en-US" altLang="zh-CN">
                <a:latin typeface="Times New Roman" panose="02020603050405020304" pitchFamily="18" charset="0"/>
              </a:rPr>
            </a:br>
            <a:r>
              <a:rPr lang="en-US" altLang="zh-CN">
                <a:latin typeface="Times New Roman" panose="02020603050405020304" pitchFamily="18" charset="0"/>
              </a:rPr>
              <a:t>&lt;</a:t>
            </a:r>
            <a:r>
              <a:rPr lang="zh-CN" altLang="en-US">
                <a:latin typeface="Times New Roman" panose="02020603050405020304" pitchFamily="18" charset="0"/>
              </a:rPr>
              <a:t>赋值语句</a:t>
            </a:r>
            <a:r>
              <a:rPr lang="en-US" altLang="zh-CN">
                <a:latin typeface="Times New Roman" panose="02020603050405020304" pitchFamily="18" charset="0"/>
              </a:rPr>
              <a:t>&gt; 		</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表示为</a:t>
            </a:r>
            <a:r>
              <a:rPr lang="en-US" altLang="zh-CN">
                <a:solidFill>
                  <a:srgbClr val="FF0000"/>
                </a:solidFill>
                <a:latin typeface="Times New Roman" panose="02020603050405020304" pitchFamily="18" charset="0"/>
              </a:rPr>
              <a:t>A)</a:t>
            </a:r>
            <a:br>
              <a:rPr lang="en-US" altLang="zh-CN">
                <a:latin typeface="Times New Roman" panose="02020603050405020304" pitchFamily="18" charset="0"/>
              </a:rPr>
            </a:br>
            <a:r>
              <a:rPr lang="en-US" altLang="zh-CN">
                <a:latin typeface="Times New Roman" panose="02020603050405020304" pitchFamily="18" charset="0"/>
              </a:rPr>
              <a:t>&lt;</a:t>
            </a:r>
            <a:r>
              <a:rPr lang="zh-CN" altLang="en-US">
                <a:latin typeface="Times New Roman" panose="02020603050405020304" pitchFamily="18" charset="0"/>
              </a:rPr>
              <a:t>左部量</a:t>
            </a:r>
            <a:r>
              <a:rPr lang="en-US" altLang="zh-CN">
                <a:latin typeface="Times New Roman" panose="02020603050405020304" pitchFamily="18" charset="0"/>
              </a:rPr>
              <a:t>&gt;</a:t>
            </a:r>
            <a:r>
              <a:rPr lang="en-US" altLang="zh-CN">
                <a:solidFill>
                  <a:srgbClr val="FF0000"/>
                </a:solidFill>
                <a:latin typeface="Times New Roman" panose="02020603050405020304" pitchFamily="18" charset="0"/>
              </a:rPr>
              <a:t>     		(</a:t>
            </a:r>
            <a:r>
              <a:rPr lang="zh-CN" altLang="en-US">
                <a:solidFill>
                  <a:srgbClr val="FF0000"/>
                </a:solidFill>
                <a:latin typeface="Times New Roman" panose="02020603050405020304" pitchFamily="18" charset="0"/>
              </a:rPr>
              <a:t>表示为</a:t>
            </a:r>
            <a:r>
              <a:rPr lang="en-US" altLang="zh-CN">
                <a:solidFill>
                  <a:srgbClr val="FF0000"/>
                </a:solidFill>
                <a:latin typeface="Times New Roman" panose="02020603050405020304" pitchFamily="18" charset="0"/>
              </a:rPr>
              <a:t>B)</a:t>
            </a:r>
            <a:br>
              <a:rPr lang="en-US" altLang="zh-CN">
                <a:solidFill>
                  <a:srgbClr val="FF0000"/>
                </a:solidFill>
                <a:latin typeface="Times New Roman" panose="02020603050405020304" pitchFamily="18" charset="0"/>
              </a:rPr>
            </a:br>
            <a:r>
              <a:rPr lang="en-US" altLang="zh-CN">
                <a:latin typeface="Times New Roman" panose="02020603050405020304" pitchFamily="18" charset="0"/>
              </a:rPr>
              <a:t>&lt;</a:t>
            </a:r>
            <a:r>
              <a:rPr lang="zh-CN" altLang="en-US">
                <a:latin typeface="Times New Roman" panose="02020603050405020304" pitchFamily="18" charset="0"/>
              </a:rPr>
              <a:t>右部表达式</a:t>
            </a:r>
            <a:r>
              <a:rPr lang="en-US" altLang="zh-CN">
                <a:latin typeface="Times New Roman" panose="02020603050405020304" pitchFamily="18" charset="0"/>
              </a:rPr>
              <a:t>&gt;</a:t>
            </a:r>
            <a:r>
              <a:rPr lang="zh-CN" altLang="en-US">
                <a:latin typeface="Times New Roman" panose="02020603050405020304" pitchFamily="18" charset="0"/>
              </a:rPr>
              <a:t> </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表示为</a:t>
            </a:r>
            <a:r>
              <a:rPr lang="en-US" altLang="zh-CN">
                <a:solidFill>
                  <a:srgbClr val="FF0000"/>
                </a:solidFill>
                <a:latin typeface="Times New Roman" panose="02020603050405020304" pitchFamily="18" charset="0"/>
              </a:rPr>
              <a:t>E) </a:t>
            </a:r>
            <a:br>
              <a:rPr lang="en-US" altLang="zh-CN">
                <a:solidFill>
                  <a:srgbClr val="FF0000"/>
                </a:solidFill>
                <a:latin typeface="Times New Roman" panose="02020603050405020304" pitchFamily="18" charset="0"/>
              </a:rPr>
            </a:br>
            <a:r>
              <a:rPr lang="en-US" altLang="zh-CN">
                <a:latin typeface="Times New Roman" panose="02020603050405020304" pitchFamily="18" charset="0"/>
              </a:rPr>
              <a:t>&lt;</a:t>
            </a:r>
            <a:r>
              <a:rPr lang="zh-CN" altLang="en-US">
                <a:latin typeface="Times New Roman" panose="02020603050405020304" pitchFamily="18" charset="0"/>
              </a:rPr>
              <a:t>简单变量</a:t>
            </a:r>
            <a:r>
              <a:rPr lang="en-US" altLang="zh-CN">
                <a:latin typeface="Times New Roman" panose="02020603050405020304" pitchFamily="18" charset="0"/>
              </a:rPr>
              <a:t>&gt; 		</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表示为</a:t>
            </a:r>
            <a:r>
              <a:rPr lang="en-US" altLang="zh-CN">
                <a:solidFill>
                  <a:srgbClr val="FF0000"/>
                </a:solidFill>
                <a:latin typeface="Times New Roman" panose="02020603050405020304" pitchFamily="18" charset="0"/>
              </a:rPr>
              <a:t>C)</a:t>
            </a:r>
            <a:br>
              <a:rPr lang="en-US" altLang="zh-CN">
                <a:latin typeface="Times New Roman" panose="02020603050405020304" pitchFamily="18" charset="0"/>
              </a:rPr>
            </a:br>
            <a:r>
              <a:rPr lang="en-US" altLang="zh-CN">
                <a:latin typeface="Times New Roman" panose="02020603050405020304" pitchFamily="18" charset="0"/>
              </a:rPr>
              <a:t>&lt;</a:t>
            </a:r>
            <a:r>
              <a:rPr lang="zh-CN" altLang="en-US">
                <a:latin typeface="Times New Roman" panose="02020603050405020304" pitchFamily="18" charset="0"/>
              </a:rPr>
              <a:t>下标变量</a:t>
            </a:r>
            <a:r>
              <a:rPr lang="en-US" altLang="zh-CN">
                <a:latin typeface="Times New Roman" panose="02020603050405020304" pitchFamily="18" charset="0"/>
              </a:rPr>
              <a:t>&gt; 		</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表示为</a:t>
            </a:r>
            <a:r>
              <a:rPr lang="en-US" altLang="zh-CN">
                <a:solidFill>
                  <a:srgbClr val="FF0000"/>
                </a:solidFill>
                <a:latin typeface="Times New Roman" panose="02020603050405020304" pitchFamily="18" charset="0"/>
              </a:rPr>
              <a:t>D)</a:t>
            </a:r>
            <a:br>
              <a:rPr lang="en-US" altLang="zh-CN">
                <a:latin typeface="Times New Roman" panose="02020603050405020304" pitchFamily="18" charset="0"/>
              </a:rPr>
            </a:br>
            <a:r>
              <a:rPr lang="en-US" altLang="zh-CN">
                <a:latin typeface="Times New Roman" panose="02020603050405020304" pitchFamily="18" charset="0"/>
              </a:rPr>
              <a:t>&lt;</a:t>
            </a:r>
            <a:r>
              <a:rPr lang="zh-CN" altLang="en-US">
                <a:latin typeface="Times New Roman" panose="02020603050405020304" pitchFamily="18" charset="0"/>
              </a:rPr>
              <a:t>运算符</a:t>
            </a:r>
            <a:r>
              <a:rPr lang="en-US" altLang="zh-CN">
                <a:latin typeface="Times New Roman" panose="02020603050405020304" pitchFamily="18" charset="0"/>
              </a:rPr>
              <a:t>&gt; 		</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表示为</a:t>
            </a:r>
            <a:r>
              <a:rPr lang="en-US" altLang="zh-CN">
                <a:solidFill>
                  <a:srgbClr val="FF0000"/>
                </a:solidFill>
                <a:latin typeface="Times New Roman" panose="02020603050405020304" pitchFamily="18" charset="0"/>
              </a:rPr>
              <a:t>O)</a:t>
            </a:r>
            <a:r>
              <a:rPr lang="en-US" altLang="zh-CN">
                <a:latin typeface="Times New Roman" panose="02020603050405020304" pitchFamily="18" charset="0"/>
              </a:rPr>
              <a:t>}</a:t>
            </a:r>
            <a:endParaRPr lang="en-US" altLang="zh-CN" i="1">
              <a:latin typeface="Times New Roman" panose="02020603050405020304" pitchFamily="18" charset="0"/>
            </a:endParaRPr>
          </a:p>
          <a:p>
            <a:pPr eaLnBrk="1" hangingPunct="1"/>
            <a:endParaRPr lang="zh-CN" altLang="en-US">
              <a:latin typeface="Times New Roman" panose="02020603050405020304" pitchFamily="18" charset="0"/>
            </a:endParaRPr>
          </a:p>
        </p:txBody>
      </p:sp>
      <p:sp>
        <p:nvSpPr>
          <p:cNvPr id="39941" name="灯片编号占位符 1">
            <a:extLst>
              <a:ext uri="{FF2B5EF4-FFF2-40B4-BE49-F238E27FC236}">
                <a16:creationId xmlns:a16="http://schemas.microsoft.com/office/drawing/2014/main" id="{0E487334-10B5-4321-8D01-DEFA414D56F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B063C7C-2DE4-417B-B44F-4AA0FFD8DCAE}" type="slidenum">
              <a:rPr lang="zh-CN" altLang="en-US" sz="1400" b="0">
                <a:ea typeface="宋体" panose="02010600030101010101" pitchFamily="2" charset="-122"/>
              </a:rPr>
              <a:pPr>
                <a:spcBef>
                  <a:spcPct val="0"/>
                </a:spcBef>
                <a:buClrTx/>
                <a:buSzTx/>
                <a:buFontTx/>
                <a:buNone/>
              </a:pPr>
              <a:t>36</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ox(out)">
                                      <p:cBhvr>
                                        <p:cTn id="7" dur="500"/>
                                        <p:tgtEl>
                                          <p:spTgt spid="10096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9667">
                                            <p:txEl>
                                              <p:pRg st="1" end="1"/>
                                            </p:txEl>
                                          </p:spTgt>
                                        </p:tgtEl>
                                        <p:attrNameLst>
                                          <p:attrName>style.visibility</p:attrName>
                                        </p:attrNameLst>
                                      </p:cBhvr>
                                      <p:to>
                                        <p:strVal val="visible"/>
                                      </p:to>
                                    </p:set>
                                    <p:animEffect transition="in" filter="box(out)">
                                      <p:cBhvr>
                                        <p:cTn id="12" dur="500"/>
                                        <p:tgtEl>
                                          <p:spTgt spid="10096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8900472-BEED-4C8A-82DA-C06ECE6445B5}"/>
              </a:ext>
            </a:extLst>
          </p:cNvPr>
          <p:cNvSpPr>
            <a:spLocks noGrp="1"/>
          </p:cNvSpPr>
          <p:nvPr>
            <p:ph type="dt" sz="quarter" idx="10"/>
          </p:nvPr>
        </p:nvSpPr>
        <p:spPr>
          <a:xfrm>
            <a:off x="457200" y="6245225"/>
            <a:ext cx="2133600" cy="476250"/>
          </a:xfrm>
          <a:ln>
            <a:miter lim="800000"/>
            <a:headEnd/>
            <a:tailEnd/>
          </a:ln>
        </p:spPr>
        <p:txBody>
          <a:bodyPr anchor="t"/>
          <a:lstStyle/>
          <a:p>
            <a:pPr>
              <a:defRPr/>
            </a:pPr>
            <a:fld id="{AC8E132D-8097-476B-BD11-718D7D147D8F}" type="datetime1">
              <a:rPr lang="zh-CN" altLang="en-US">
                <a:latin typeface="+mn-lt"/>
              </a:rPr>
              <a:pPr>
                <a:defRPr/>
              </a:pPr>
              <a:t>2020/12/14</a:t>
            </a:fld>
            <a:endParaRPr lang="en-US" altLang="zh-CN">
              <a:latin typeface="+mn-lt"/>
            </a:endParaRPr>
          </a:p>
        </p:txBody>
      </p:sp>
      <p:sp>
        <p:nvSpPr>
          <p:cNvPr id="40963" name="Rectangle 2">
            <a:extLst>
              <a:ext uri="{FF2B5EF4-FFF2-40B4-BE49-F238E27FC236}">
                <a16:creationId xmlns:a16="http://schemas.microsoft.com/office/drawing/2014/main" id="{4EBFD62A-DF7E-4455-B03A-0E326AE247EA}"/>
              </a:ext>
            </a:extLst>
          </p:cNvPr>
          <p:cNvSpPr>
            <a:spLocks noGrp="1" noChangeArrowheads="1"/>
          </p:cNvSpPr>
          <p:nvPr>
            <p:ph type="title" idx="4294967295"/>
          </p:nvPr>
        </p:nvSpPr>
        <p:spPr>
          <a:xfrm>
            <a:off x="1049338" y="476250"/>
            <a:ext cx="7626350" cy="685800"/>
          </a:xfrm>
          <a:noFill/>
        </p:spPr>
        <p:txBody>
          <a:bodyPr lIns="92075" tIns="46038" rIns="92075" bIns="46038"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赋值语句的文法（续）</a:t>
            </a:r>
          </a:p>
        </p:txBody>
      </p:sp>
      <p:sp>
        <p:nvSpPr>
          <p:cNvPr id="1009667" name="Rectangle 3">
            <a:extLst>
              <a:ext uri="{FF2B5EF4-FFF2-40B4-BE49-F238E27FC236}">
                <a16:creationId xmlns:a16="http://schemas.microsoft.com/office/drawing/2014/main" id="{A869C264-4542-4C3F-A962-1F7A030EA6B1}"/>
              </a:ext>
            </a:extLst>
          </p:cNvPr>
          <p:cNvSpPr>
            <a:spLocks noGrp="1" noChangeArrowheads="1"/>
          </p:cNvSpPr>
          <p:nvPr>
            <p:ph type="body" idx="4294967295"/>
          </p:nvPr>
        </p:nvSpPr>
        <p:spPr>
          <a:xfrm>
            <a:off x="762000" y="1844675"/>
            <a:ext cx="8077200" cy="4111625"/>
          </a:xfrm>
          <a:noFill/>
        </p:spPr>
        <p:txBody>
          <a:bodyPr lIns="92075" tIns="46038" rIns="92075" bIns="46038"/>
          <a:lstStyle/>
          <a:p>
            <a:pPr eaLnBrk="1" hangingPunct="1"/>
            <a:r>
              <a:rPr lang="zh-CN" altLang="en-US">
                <a:latin typeface="Times New Roman" panose="02020603050405020304" pitchFamily="18" charset="0"/>
              </a:rPr>
              <a:t>符号化之后：</a:t>
            </a:r>
          </a:p>
          <a:p>
            <a:pPr eaLnBrk="1" hangingPunct="1"/>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a:latin typeface="Times New Roman" panose="02020603050405020304" pitchFamily="18" charset="0"/>
              </a:rPr>
              <a:t>c</a:t>
            </a:r>
            <a:r>
              <a:rPr lang="zh-CN" altLang="en-US">
                <a:latin typeface="Times New Roman" panose="02020603050405020304" pitchFamily="18" charset="0"/>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buFont typeface="Wingdings" panose="05000000000000000000" pitchFamily="2" charset="2"/>
              <a:buNone/>
            </a:pPr>
            <a:r>
              <a:rPr lang="zh-CN" altLang="en-US">
                <a:latin typeface="Times New Roman" panose="02020603050405020304" pitchFamily="18" charset="0"/>
              </a:rPr>
              <a:t>其中，</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COD</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 </a:t>
            </a:r>
          </a:p>
        </p:txBody>
      </p:sp>
      <p:sp>
        <p:nvSpPr>
          <p:cNvPr id="40965" name="灯片编号占位符 1">
            <a:extLst>
              <a:ext uri="{FF2B5EF4-FFF2-40B4-BE49-F238E27FC236}">
                <a16:creationId xmlns:a16="http://schemas.microsoft.com/office/drawing/2014/main" id="{3D4F369C-FBCF-40FA-9D5B-19138BC9F0B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083D876-FD3A-4882-9C54-008B442FA5DC}" type="slidenum">
              <a:rPr lang="zh-CN" altLang="en-US" sz="1400" b="0">
                <a:ea typeface="宋体" panose="02010600030101010101" pitchFamily="2" charset="-122"/>
              </a:rPr>
              <a:pPr>
                <a:spcBef>
                  <a:spcPct val="0"/>
                </a:spcBef>
                <a:buClrTx/>
                <a:buSzTx/>
                <a:buFontTx/>
                <a:buNone/>
              </a:pPr>
              <a:t>37</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9667">
                                            <p:txEl>
                                              <p:pRg st="1" end="1"/>
                                            </p:txEl>
                                          </p:spTgt>
                                        </p:tgtEl>
                                        <p:attrNameLst>
                                          <p:attrName>style.visibility</p:attrName>
                                        </p:attrNameLst>
                                      </p:cBhvr>
                                      <p:to>
                                        <p:strVal val="visible"/>
                                      </p:to>
                                    </p:set>
                                    <p:animEffect transition="in" filter="box(out)">
                                      <p:cBhvr>
                                        <p:cTn id="7" dur="500"/>
                                        <p:tgtEl>
                                          <p:spTgt spid="1009667">
                                            <p:txEl>
                                              <p:pRg st="1" end="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1009667">
                                            <p:txEl>
                                              <p:pRg st="2" end="2"/>
                                            </p:txEl>
                                          </p:spTgt>
                                        </p:tgtEl>
                                        <p:attrNameLst>
                                          <p:attrName>style.visibility</p:attrName>
                                        </p:attrNameLst>
                                      </p:cBhvr>
                                      <p:to>
                                        <p:strVal val="visible"/>
                                      </p:to>
                                    </p:set>
                                    <p:animEffect transition="in" filter="box(out)">
                                      <p:cBhvr>
                                        <p:cTn id="10" dur="500"/>
                                        <p:tgtEl>
                                          <p:spTgt spid="1009667">
                                            <p:txEl>
                                              <p:pRg st="2" end="2"/>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B2F215D2-A244-44B4-89C5-F507703AB8D5}"/>
              </a:ext>
            </a:extLst>
          </p:cNvPr>
          <p:cNvSpPr>
            <a:spLocks noGrp="1"/>
          </p:cNvSpPr>
          <p:nvPr>
            <p:ph type="dt" sz="quarter" idx="10"/>
          </p:nvPr>
        </p:nvSpPr>
        <p:spPr>
          <a:xfrm>
            <a:off x="457200" y="6245225"/>
            <a:ext cx="2133600" cy="476250"/>
          </a:xfrm>
          <a:ln>
            <a:miter lim="800000"/>
            <a:headEnd/>
            <a:tailEnd/>
          </a:ln>
        </p:spPr>
        <p:txBody>
          <a:bodyPr anchor="t"/>
          <a:lstStyle/>
          <a:p>
            <a:pPr>
              <a:defRPr/>
            </a:pPr>
            <a:fld id="{20AAF0F3-1712-42F9-9EAC-393CADDFB55E}" type="datetime1">
              <a:rPr lang="zh-CN" altLang="en-US">
                <a:latin typeface="+mn-lt"/>
              </a:rPr>
              <a:pPr>
                <a:defRPr/>
              </a:pPr>
              <a:t>2020/12/14</a:t>
            </a:fld>
            <a:endParaRPr lang="en-US" altLang="zh-CN">
              <a:latin typeface="+mn-lt"/>
            </a:endParaRPr>
          </a:p>
        </p:txBody>
      </p:sp>
      <p:sp>
        <p:nvSpPr>
          <p:cNvPr id="41987" name="Rectangle 2">
            <a:extLst>
              <a:ext uri="{FF2B5EF4-FFF2-40B4-BE49-F238E27FC236}">
                <a16:creationId xmlns:a16="http://schemas.microsoft.com/office/drawing/2014/main" id="{2F399855-0BDF-4358-B6B8-1DBFCA88AEA5}"/>
              </a:ext>
            </a:extLst>
          </p:cNvPr>
          <p:cNvSpPr>
            <a:spLocks noGrp="1" noChangeArrowheads="1"/>
          </p:cNvSpPr>
          <p:nvPr>
            <p:ph type="title" idx="4294967295"/>
          </p:nvPr>
        </p:nvSpPr>
        <p:spPr>
          <a:xfrm>
            <a:off x="1265238" y="541338"/>
            <a:ext cx="4819650" cy="655637"/>
          </a:xfrm>
        </p:spPr>
        <p:txBody>
          <a:bodyPr anchor="ctr"/>
          <a:lstStyle/>
          <a:p>
            <a:pPr eaLnBrk="1" hangingPunct="1"/>
            <a:r>
              <a:rPr lang="zh-CN" altLang="en-US">
                <a:latin typeface="Times New Roman" panose="02020603050405020304" pitchFamily="18" charset="0"/>
              </a:rPr>
              <a:t>产生式的简写</a:t>
            </a:r>
          </a:p>
        </p:txBody>
      </p:sp>
      <p:sp>
        <p:nvSpPr>
          <p:cNvPr id="41989" name="Rectangle 3">
            <a:extLst>
              <a:ext uri="{FF2B5EF4-FFF2-40B4-BE49-F238E27FC236}">
                <a16:creationId xmlns:a16="http://schemas.microsoft.com/office/drawing/2014/main" id="{A4180C96-36FE-4A02-A525-975AB39DBFAF}"/>
              </a:ext>
            </a:extLst>
          </p:cNvPr>
          <p:cNvSpPr>
            <a:spLocks noGrp="1" noChangeArrowheads="1"/>
          </p:cNvSpPr>
          <p:nvPr>
            <p:ph type="body" idx="4294967295"/>
          </p:nvPr>
        </p:nvSpPr>
        <p:spPr>
          <a:xfrm>
            <a:off x="611188" y="1373188"/>
            <a:ext cx="8054975" cy="4432300"/>
          </a:xfrm>
        </p:spPr>
        <p:txBody>
          <a:bodyPr/>
          <a:lstStyle/>
          <a:p>
            <a:pPr marL="0" indent="0" algn="just" eaLnBrk="1" hangingPunct="1"/>
            <a:r>
              <a:rPr lang="en-US" altLang="zh-CN">
                <a:latin typeface="Times New Roman" panose="02020603050405020304" pitchFamily="18" charset="0"/>
              </a:rPr>
              <a:t> </a:t>
            </a:r>
            <a:r>
              <a:rPr lang="zh-CN" altLang="en-US">
                <a:latin typeface="Times New Roman" panose="02020603050405020304" pitchFamily="18" charset="0"/>
              </a:rPr>
              <a:t>对一组有相同左部的产生式</a:t>
            </a:r>
          </a:p>
          <a:p>
            <a:pPr marL="0" indent="0" algn="just" eaLnBrk="1" hangingPunct="1">
              <a:buFont typeface="Wingdings" panose="05000000000000000000" pitchFamily="2" charset="2"/>
              <a:buNone/>
            </a:pP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baseline="-30000">
                <a:latin typeface="Times New Roman" panose="02020603050405020304" pitchFamily="18" charset="0"/>
              </a:rPr>
              <a:t>1</a:t>
            </a:r>
            <a:r>
              <a:rPr lang="zh-CN" altLang="en-US">
                <a:latin typeface="Times New Roman" panose="02020603050405020304" pitchFamily="18" charset="0"/>
              </a:rPr>
              <a:t>，</a:t>
            </a: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baseline="-30000">
                <a:latin typeface="Times New Roman" panose="02020603050405020304" pitchFamily="18" charset="0"/>
              </a:rPr>
              <a:t>2</a:t>
            </a:r>
            <a:r>
              <a:rPr lang="en-US" altLang="zh-CN">
                <a:latin typeface="Times New Roman" panose="02020603050405020304" pitchFamily="18" charset="0"/>
              </a:rPr>
              <a:t> … </a:t>
            </a:r>
            <a:r>
              <a:rPr lang="zh-CN" altLang="en-US">
                <a:latin typeface="Times New Roman" panose="02020603050405020304" pitchFamily="18" charset="0"/>
              </a:rPr>
              <a:t>，</a:t>
            </a: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i="1" baseline="-30000">
                <a:latin typeface="Times New Roman" panose="02020603050405020304" pitchFamily="18" charset="0"/>
              </a:rPr>
              <a:t>n</a:t>
            </a:r>
          </a:p>
          <a:p>
            <a:pPr marL="0" indent="0" algn="just" eaLnBrk="1" hangingPunct="1">
              <a:buFont typeface="Wingdings" panose="05000000000000000000" pitchFamily="2" charset="2"/>
              <a:buNone/>
            </a:pPr>
            <a:r>
              <a:rPr lang="zh-CN" altLang="en-US">
                <a:latin typeface="Times New Roman" panose="02020603050405020304" pitchFamily="18" charset="0"/>
              </a:rPr>
              <a:t>可以简单地记为：</a:t>
            </a:r>
          </a:p>
          <a:p>
            <a:pPr marL="0" indent="0" algn="just" eaLnBrk="1" hangingPunct="1">
              <a:buFont typeface="Wingdings" panose="05000000000000000000" pitchFamily="2" charset="2"/>
              <a:buNone/>
            </a:pP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baseline="-30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baseline="-30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i="1" baseline="-30000">
                <a:latin typeface="Times New Roman" panose="02020603050405020304" pitchFamily="18" charset="0"/>
              </a:rPr>
              <a:t>n</a:t>
            </a:r>
            <a:endParaRPr lang="en-US" altLang="zh-CN" i="1">
              <a:latin typeface="Times New Roman" panose="02020603050405020304" pitchFamily="18" charset="0"/>
            </a:endParaRPr>
          </a:p>
          <a:p>
            <a:pPr marL="0" indent="0" eaLnBrk="1" hangingPunct="1">
              <a:buFont typeface="Wingdings" panose="05000000000000000000" pitchFamily="2" charset="2"/>
              <a:buNone/>
            </a:pPr>
            <a:r>
              <a:rPr lang="zh-CN" altLang="en-US">
                <a:latin typeface="Times New Roman" panose="02020603050405020304" pitchFamily="18" charset="0"/>
              </a:rPr>
              <a:t>读作：</a:t>
            </a:r>
            <a:r>
              <a:rPr lang="en-US" altLang="zh-CN" i="1">
                <a:latin typeface="Times New Roman" panose="02020603050405020304" pitchFamily="18" charset="0"/>
              </a:rPr>
              <a:t>α</a:t>
            </a:r>
            <a:r>
              <a:rPr lang="zh-CN" altLang="en-US">
                <a:latin typeface="Times New Roman" panose="02020603050405020304" pitchFamily="18" charset="0"/>
              </a:rPr>
              <a:t>定义为或者</a:t>
            </a:r>
            <a:r>
              <a:rPr lang="en-US" altLang="zh-CN" i="1">
                <a:latin typeface="Times New Roman" panose="02020603050405020304" pitchFamily="18" charset="0"/>
              </a:rPr>
              <a:t>β</a:t>
            </a:r>
            <a:r>
              <a:rPr lang="en-US" altLang="zh-CN" baseline="-30000">
                <a:latin typeface="Times New Roman" panose="02020603050405020304" pitchFamily="18" charset="0"/>
              </a:rPr>
              <a:t>1</a:t>
            </a:r>
            <a:r>
              <a:rPr lang="zh-CN" altLang="en-US">
                <a:latin typeface="Times New Roman" panose="02020603050405020304" pitchFamily="18" charset="0"/>
              </a:rPr>
              <a:t>，或者</a:t>
            </a:r>
            <a:r>
              <a:rPr lang="en-US" altLang="zh-CN" i="1">
                <a:latin typeface="Times New Roman" panose="02020603050405020304" pitchFamily="18" charset="0"/>
              </a:rPr>
              <a:t>β</a:t>
            </a:r>
            <a:r>
              <a:rPr lang="en-US" altLang="zh-CN" baseline="-30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，或者</a:t>
            </a:r>
            <a:r>
              <a:rPr lang="en-US" altLang="zh-CN" i="1">
                <a:latin typeface="Times New Roman" panose="02020603050405020304" pitchFamily="18" charset="0"/>
              </a:rPr>
              <a:t>β</a:t>
            </a:r>
            <a:r>
              <a:rPr lang="en-US" altLang="zh-CN" i="1" baseline="-30000">
                <a:latin typeface="Times New Roman" panose="02020603050405020304" pitchFamily="18" charset="0"/>
              </a:rPr>
              <a:t>n</a:t>
            </a:r>
            <a:r>
              <a:rPr lang="zh-CN" altLang="en-US">
                <a:latin typeface="Times New Roman" panose="02020603050405020304" pitchFamily="18" charset="0"/>
              </a:rPr>
              <a:t>。并且称它们为</a:t>
            </a:r>
            <a:r>
              <a:rPr lang="en-US" altLang="zh-CN" i="1">
                <a:latin typeface="Times New Roman" panose="02020603050405020304" pitchFamily="18" charset="0"/>
              </a:rPr>
              <a:t>α</a:t>
            </a:r>
            <a:r>
              <a:rPr lang="zh-CN" altLang="en-US">
                <a:latin typeface="Times New Roman" panose="02020603050405020304" pitchFamily="18" charset="0"/>
              </a:rPr>
              <a:t>产生式。</a:t>
            </a:r>
            <a:r>
              <a:rPr lang="en-US" altLang="zh-CN" i="1">
                <a:latin typeface="Times New Roman" panose="02020603050405020304" pitchFamily="18" charset="0"/>
              </a:rPr>
              <a:t>β</a:t>
            </a:r>
            <a:r>
              <a:rPr lang="en-US" altLang="zh-CN" baseline="-30000">
                <a:latin typeface="Times New Roman" panose="02020603050405020304" pitchFamily="18" charset="0"/>
              </a:rPr>
              <a:t>1</a:t>
            </a:r>
            <a:r>
              <a:rPr lang="zh-CN" altLang="en-US">
                <a:latin typeface="Times New Roman" panose="02020603050405020304" pitchFamily="18" charset="0"/>
              </a:rPr>
              <a:t>，</a:t>
            </a:r>
            <a:r>
              <a:rPr lang="en-US" altLang="zh-CN" i="1">
                <a:latin typeface="Times New Roman" panose="02020603050405020304" pitchFamily="18" charset="0"/>
              </a:rPr>
              <a:t>β</a:t>
            </a:r>
            <a:r>
              <a:rPr lang="en-US" altLang="zh-CN" baseline="-30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β</a:t>
            </a:r>
            <a:r>
              <a:rPr lang="en-US" altLang="zh-CN" i="1" baseline="-30000">
                <a:latin typeface="Times New Roman" panose="02020603050405020304" pitchFamily="18" charset="0"/>
              </a:rPr>
              <a:t>n</a:t>
            </a:r>
            <a:r>
              <a:rPr lang="zh-CN" altLang="en-US">
                <a:latin typeface="Times New Roman" panose="02020603050405020304" pitchFamily="18" charset="0"/>
              </a:rPr>
              <a:t>称为</a:t>
            </a:r>
            <a:r>
              <a:rPr lang="zh-CN" altLang="en-US">
                <a:solidFill>
                  <a:srgbClr val="FF0000"/>
                </a:solidFill>
                <a:latin typeface="Times New Roman" panose="02020603050405020304" pitchFamily="18" charset="0"/>
              </a:rPr>
              <a:t>候选式</a:t>
            </a:r>
            <a:r>
              <a:rPr lang="en-US" altLang="zh-CN">
                <a:latin typeface="Times New Roman" panose="02020603050405020304" pitchFamily="18" charset="0"/>
              </a:rPr>
              <a:t>(Candidate)</a:t>
            </a:r>
            <a:r>
              <a:rPr lang="zh-CN" altLang="en-US">
                <a:latin typeface="Times New Roman" panose="02020603050405020304" pitchFamily="18" charset="0"/>
              </a:rPr>
              <a:t>。  </a:t>
            </a:r>
          </a:p>
        </p:txBody>
      </p:sp>
      <p:sp>
        <p:nvSpPr>
          <p:cNvPr id="2" name="灯片编号占位符 1">
            <a:extLst>
              <a:ext uri="{FF2B5EF4-FFF2-40B4-BE49-F238E27FC236}">
                <a16:creationId xmlns:a16="http://schemas.microsoft.com/office/drawing/2014/main" id="{AD1C6A97-3A42-45B9-B347-F9E0CEC0F05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753F4C2-E2E1-4E78-BC21-97FBD65766B1}" type="slidenum">
              <a:rPr lang="zh-CN" altLang="en-US" sz="1400" b="0">
                <a:ea typeface="宋体" panose="02010600030101010101" pitchFamily="2" charset="-122"/>
              </a:rPr>
              <a:pPr>
                <a:spcBef>
                  <a:spcPct val="0"/>
                </a:spcBef>
                <a:buClrTx/>
                <a:buSzTx/>
                <a:buFontTx/>
                <a:buNone/>
              </a:pPr>
              <a:t>38</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barn(inVertical)">
                                      <p:cBhvr>
                                        <p:cTn id="7" dur="500"/>
                                        <p:tgtEl>
                                          <p:spTgt spid="4198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9">
                                            <p:txEl>
                                              <p:pRg st="1" end="1"/>
                                            </p:txEl>
                                          </p:spTgt>
                                        </p:tgtEl>
                                        <p:attrNameLst>
                                          <p:attrName>style.visibility</p:attrName>
                                        </p:attrNameLst>
                                      </p:cBhvr>
                                      <p:to>
                                        <p:strVal val="visible"/>
                                      </p:to>
                                    </p:set>
                                    <p:animEffect transition="in" filter="barn(inVertical)">
                                      <p:cBhvr>
                                        <p:cTn id="10" dur="500"/>
                                        <p:tgtEl>
                                          <p:spTgt spid="4198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animEffect transition="in" filter="barn(inVertical)">
                                      <p:cBhvr>
                                        <p:cTn id="15" dur="500"/>
                                        <p:tgtEl>
                                          <p:spTgt spid="4198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1989">
                                            <p:txEl>
                                              <p:pRg st="3" end="3"/>
                                            </p:txEl>
                                          </p:spTgt>
                                        </p:tgtEl>
                                        <p:attrNameLst>
                                          <p:attrName>style.visibility</p:attrName>
                                        </p:attrNameLst>
                                      </p:cBhvr>
                                      <p:to>
                                        <p:strVal val="visible"/>
                                      </p:to>
                                    </p:set>
                                    <p:animEffect transition="in" filter="barn(inVertical)">
                                      <p:cBhvr>
                                        <p:cTn id="18" dur="500"/>
                                        <p:tgtEl>
                                          <p:spTgt spid="4198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41989">
                                            <p:txEl>
                                              <p:pRg st="4" end="4"/>
                                            </p:txEl>
                                          </p:spTgt>
                                        </p:tgtEl>
                                        <p:attrNameLst>
                                          <p:attrName>style.visibility</p:attrName>
                                        </p:attrNameLst>
                                      </p:cBhvr>
                                      <p:to>
                                        <p:strVal val="visible"/>
                                      </p:to>
                                    </p:set>
                                    <p:animEffect transition="in" filter="barn(inVertical)">
                                      <p:cBhvr>
                                        <p:cTn id="23" dur="500"/>
                                        <p:tgtEl>
                                          <p:spTgt spid="419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8362F906-922B-4F3E-BD82-4105D3CEA208}"/>
              </a:ext>
            </a:extLst>
          </p:cNvPr>
          <p:cNvSpPr>
            <a:spLocks noGrp="1"/>
          </p:cNvSpPr>
          <p:nvPr>
            <p:ph type="dt" sz="quarter" idx="10"/>
          </p:nvPr>
        </p:nvSpPr>
        <p:spPr>
          <a:xfrm>
            <a:off x="457200" y="6245225"/>
            <a:ext cx="2133600" cy="476250"/>
          </a:xfrm>
          <a:ln>
            <a:miter lim="800000"/>
            <a:headEnd/>
            <a:tailEnd/>
          </a:ln>
        </p:spPr>
        <p:txBody>
          <a:bodyPr anchor="t"/>
          <a:lstStyle/>
          <a:p>
            <a:pPr>
              <a:defRPr/>
            </a:pPr>
            <a:fld id="{08C36B58-6148-408D-BF32-9E1E2D112B90}" type="datetime1">
              <a:rPr lang="zh-CN" altLang="en-US">
                <a:latin typeface="+mn-lt"/>
              </a:rPr>
              <a:pPr>
                <a:defRPr/>
              </a:pPr>
              <a:t>2020/12/14</a:t>
            </a:fld>
            <a:endParaRPr lang="en-US" altLang="zh-CN">
              <a:latin typeface="+mn-lt"/>
            </a:endParaRPr>
          </a:p>
        </p:txBody>
      </p:sp>
      <p:sp>
        <p:nvSpPr>
          <p:cNvPr id="43011" name="Rectangle 2">
            <a:extLst>
              <a:ext uri="{FF2B5EF4-FFF2-40B4-BE49-F238E27FC236}">
                <a16:creationId xmlns:a16="http://schemas.microsoft.com/office/drawing/2014/main" id="{8FDC34F3-8A93-4798-AED3-CD49C79B7C4D}"/>
              </a:ext>
            </a:extLst>
          </p:cNvPr>
          <p:cNvSpPr>
            <a:spLocks noGrp="1" noChangeArrowheads="1"/>
          </p:cNvSpPr>
          <p:nvPr>
            <p:ph type="title" idx="4294967295"/>
          </p:nvPr>
        </p:nvSpPr>
        <p:spPr>
          <a:xfrm>
            <a:off x="1265238" y="541338"/>
            <a:ext cx="4819650" cy="655637"/>
          </a:xfrm>
        </p:spPr>
        <p:txBody>
          <a:bodyPr anchor="ctr"/>
          <a:lstStyle/>
          <a:p>
            <a:pPr eaLnBrk="1" hangingPunct="1"/>
            <a:r>
              <a:rPr lang="zh-CN" altLang="en-US">
                <a:latin typeface="Times New Roman" panose="02020603050405020304" pitchFamily="18" charset="0"/>
              </a:rPr>
              <a:t>产生式的简写</a:t>
            </a:r>
          </a:p>
        </p:txBody>
      </p:sp>
      <p:sp>
        <p:nvSpPr>
          <p:cNvPr id="41989" name="Rectangle 3">
            <a:extLst>
              <a:ext uri="{FF2B5EF4-FFF2-40B4-BE49-F238E27FC236}">
                <a16:creationId xmlns:a16="http://schemas.microsoft.com/office/drawing/2014/main" id="{745A412B-F5BE-47A8-9A02-086E37CFE079}"/>
              </a:ext>
            </a:extLst>
          </p:cNvPr>
          <p:cNvSpPr>
            <a:spLocks noGrp="1" noChangeArrowheads="1"/>
          </p:cNvSpPr>
          <p:nvPr>
            <p:ph type="body" idx="4294967295"/>
          </p:nvPr>
        </p:nvSpPr>
        <p:spPr>
          <a:xfrm>
            <a:off x="838200" y="1341438"/>
            <a:ext cx="8054975" cy="4432300"/>
          </a:xfrm>
        </p:spPr>
        <p:txBody>
          <a:bodyPr/>
          <a:lstStyle/>
          <a:p>
            <a:pPr marL="0" indent="0" algn="just" eaLnBrk="1" hangingPunct="1"/>
            <a:r>
              <a:rPr lang="zh-CN" altLang="en-US" sz="2800">
                <a:latin typeface="Times New Roman" panose="02020603050405020304" pitchFamily="18" charset="0"/>
              </a:rPr>
              <a:t>对一个文法</a:t>
            </a:r>
            <a:r>
              <a:rPr lang="en-US" altLang="zh-CN" sz="2800">
                <a:latin typeface="Times New Roman" panose="02020603050405020304" pitchFamily="18" charset="0"/>
              </a:rPr>
              <a:t>G=(V, T, P, S)</a:t>
            </a:r>
            <a:r>
              <a:rPr lang="zh-CN" altLang="en-US" sz="2800">
                <a:latin typeface="Times New Roman" panose="02020603050405020304" pitchFamily="18" charset="0"/>
              </a:rPr>
              <a:t>，可以只列出该文法的所有产生式，且所列的</a:t>
            </a:r>
            <a:r>
              <a:rPr lang="zh-CN" altLang="en-US" sz="2800">
                <a:solidFill>
                  <a:srgbClr val="FF0000"/>
                </a:solidFill>
                <a:latin typeface="Times New Roman" panose="02020603050405020304" pitchFamily="18" charset="0"/>
              </a:rPr>
              <a:t>第一个产生式的左部</a:t>
            </a:r>
            <a:r>
              <a:rPr lang="zh-CN" altLang="en-US" sz="2800">
                <a:latin typeface="Times New Roman" panose="02020603050405020304" pitchFamily="18" charset="0"/>
              </a:rPr>
              <a:t>是该文法的</a:t>
            </a:r>
            <a:r>
              <a:rPr lang="zh-CN" altLang="en-US" sz="2800">
                <a:solidFill>
                  <a:srgbClr val="FF0000"/>
                </a:solidFill>
                <a:latin typeface="Times New Roman" panose="02020603050405020304" pitchFamily="18" charset="0"/>
              </a:rPr>
              <a:t>开始符号</a:t>
            </a:r>
            <a:r>
              <a:rPr lang="zh-CN" altLang="en-US" sz="2800">
                <a:latin typeface="Times New Roman" panose="02020603050405020304" pitchFamily="18" charset="0"/>
              </a:rPr>
              <a:t>。</a:t>
            </a:r>
            <a:endParaRPr lang="en-US" altLang="zh-CN" sz="2800">
              <a:latin typeface="Times New Roman" panose="02020603050405020304" pitchFamily="18" charset="0"/>
            </a:endParaRPr>
          </a:p>
          <a:p>
            <a:pPr marL="0" indent="0" algn="just" eaLnBrk="1" hangingPunct="1">
              <a:buFont typeface="Wingdings" panose="05000000000000000000" pitchFamily="2" charset="2"/>
              <a:buNone/>
            </a:pPr>
            <a:r>
              <a:rPr lang="zh-CN" altLang="en-US" sz="2800">
                <a:latin typeface="Times New Roman" panose="02020603050405020304" pitchFamily="18" charset="0"/>
              </a:rPr>
              <a:t>赋值语句文法：</a:t>
            </a:r>
            <a:endParaRPr lang="en-US" altLang="zh-CN" sz="2800">
              <a:latin typeface="Times New Roman" panose="02020603050405020304" pitchFamily="18" charset="0"/>
            </a:endParaRPr>
          </a:p>
          <a:p>
            <a:pPr marL="0" indent="0" algn="just" eaLnBrk="1" hangingPunct="1">
              <a:buFont typeface="Wingdings" panose="05000000000000000000" pitchFamily="2" charset="2"/>
              <a:buNone/>
            </a:pPr>
            <a:r>
              <a:rPr lang="en-US" altLang="zh-CN" sz="2800">
                <a:latin typeface="Times New Roman" panose="02020603050405020304" pitchFamily="18" charset="0"/>
              </a:rPr>
              <a:t>G1: A </a:t>
            </a:r>
            <a:r>
              <a:rPr lang="en-US" altLang="zh-CN" sz="2800">
                <a:latin typeface="Times New Roman" panose="02020603050405020304" pitchFamily="18" charset="0"/>
                <a:sym typeface="Wingdings" panose="05000000000000000000" pitchFamily="2" charset="2"/>
              </a:rPr>
              <a:t> B = E</a:t>
            </a:r>
          </a:p>
          <a:p>
            <a:pPr marL="0" indent="0" algn="just" eaLnBrk="1" hangingPunct="1">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        B  C | D</a:t>
            </a:r>
          </a:p>
          <a:p>
            <a:pPr marL="0" indent="0" algn="just" eaLnBrk="1" hangingPunct="1">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        C  a | b | c </a:t>
            </a:r>
            <a:r>
              <a:rPr lang="zh-CN" altLang="en-US" sz="2800">
                <a:latin typeface="Times New Roman" panose="02020603050405020304" pitchFamily="18" charset="0"/>
              </a:rPr>
              <a:t> </a:t>
            </a:r>
            <a:endParaRPr lang="en-US" altLang="zh-CN" sz="2800">
              <a:latin typeface="Times New Roman" panose="02020603050405020304" pitchFamily="18" charset="0"/>
            </a:endParaRPr>
          </a:p>
          <a:p>
            <a:pPr marL="0" indent="0" algn="just" eaLnBrk="1" hangingPunct="1">
              <a:buFont typeface="Wingdings" panose="05000000000000000000" pitchFamily="2" charset="2"/>
              <a:buNone/>
            </a:pPr>
            <a:r>
              <a:rPr lang="en-US" altLang="zh-CN" sz="2800">
                <a:latin typeface="Times New Roman" panose="02020603050405020304" pitchFamily="18" charset="0"/>
              </a:rPr>
              <a:t>        D </a:t>
            </a:r>
            <a:r>
              <a:rPr lang="en-US" altLang="zh-CN" sz="2800">
                <a:latin typeface="Times New Roman" panose="02020603050405020304" pitchFamily="18" charset="0"/>
                <a:sym typeface="Wingdings" panose="05000000000000000000" pitchFamily="2" charset="2"/>
              </a:rPr>
              <a:t> m[1] | m[2] | m[3]</a:t>
            </a:r>
          </a:p>
          <a:p>
            <a:pPr marL="0" indent="0" algn="just" eaLnBrk="1" hangingPunct="1">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        E  COC | COD | DOC | DOD</a:t>
            </a:r>
          </a:p>
          <a:p>
            <a:pPr marL="0" indent="0" algn="just" eaLnBrk="1" hangingPunct="1">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        O  + | -</a:t>
            </a:r>
            <a:endParaRPr lang="zh-CN" altLang="en-US" sz="2800">
              <a:latin typeface="Times New Roman" panose="02020603050405020304" pitchFamily="18" charset="0"/>
            </a:endParaRPr>
          </a:p>
        </p:txBody>
      </p:sp>
      <p:sp>
        <p:nvSpPr>
          <p:cNvPr id="2" name="圆角矩形标注 1">
            <a:extLst>
              <a:ext uri="{FF2B5EF4-FFF2-40B4-BE49-F238E27FC236}">
                <a16:creationId xmlns:a16="http://schemas.microsoft.com/office/drawing/2014/main" id="{A5AFE22C-13E5-47B2-9163-EC87DF2DB632}"/>
              </a:ext>
            </a:extLst>
          </p:cNvPr>
          <p:cNvSpPr>
            <a:spLocks noChangeArrowheads="1"/>
          </p:cNvSpPr>
          <p:nvPr/>
        </p:nvSpPr>
        <p:spPr bwMode="auto">
          <a:xfrm>
            <a:off x="5148263" y="2565400"/>
            <a:ext cx="3744912" cy="1439863"/>
          </a:xfrm>
          <a:prstGeom prst="wedgeRoundRectCallout">
            <a:avLst>
              <a:gd name="adj1" fmla="val -20833"/>
              <a:gd name="adj2" fmla="val 56727"/>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一般来讲，大写字母表示语法变量，小写字母表示终结符号</a:t>
            </a:r>
          </a:p>
        </p:txBody>
      </p:sp>
      <p:sp>
        <p:nvSpPr>
          <p:cNvPr id="43014" name="灯片编号占位符 2">
            <a:extLst>
              <a:ext uri="{FF2B5EF4-FFF2-40B4-BE49-F238E27FC236}">
                <a16:creationId xmlns:a16="http://schemas.microsoft.com/office/drawing/2014/main" id="{D48F04CD-4E5B-4E36-9027-CF514B58910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2F4F75E-B400-4DCD-A296-57AE4169A66D}" type="slidenum">
              <a:rPr lang="zh-CN" altLang="en-US" sz="1400" b="0">
                <a:ea typeface="宋体" panose="02010600030101010101" pitchFamily="2" charset="-122"/>
              </a:rPr>
              <a:pPr>
                <a:spcBef>
                  <a:spcPct val="0"/>
                </a:spcBef>
                <a:buClrTx/>
                <a:buSzTx/>
                <a:buFontTx/>
                <a:buNone/>
              </a:pPr>
              <a:t>39</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barn(inVertical)">
                                      <p:cBhvr>
                                        <p:cTn id="7" dur="500"/>
                                        <p:tgtEl>
                                          <p:spTgt spid="41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1989">
                                            <p:txEl>
                                              <p:pRg st="1" end="1"/>
                                            </p:txEl>
                                          </p:spTgt>
                                        </p:tgtEl>
                                        <p:attrNameLst>
                                          <p:attrName>style.visibility</p:attrName>
                                        </p:attrNameLst>
                                      </p:cBhvr>
                                      <p:to>
                                        <p:strVal val="visible"/>
                                      </p:to>
                                    </p:set>
                                    <p:animEffect transition="in" filter="barn(inVertical)">
                                      <p:cBhvr>
                                        <p:cTn id="12" dur="500"/>
                                        <p:tgtEl>
                                          <p:spTgt spid="41989">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animEffect transition="in" filter="barn(inVertical)">
                                      <p:cBhvr>
                                        <p:cTn id="15" dur="500"/>
                                        <p:tgtEl>
                                          <p:spTgt spid="4198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1989">
                                            <p:txEl>
                                              <p:pRg st="3" end="3"/>
                                            </p:txEl>
                                          </p:spTgt>
                                        </p:tgtEl>
                                        <p:attrNameLst>
                                          <p:attrName>style.visibility</p:attrName>
                                        </p:attrNameLst>
                                      </p:cBhvr>
                                      <p:to>
                                        <p:strVal val="visible"/>
                                      </p:to>
                                    </p:set>
                                    <p:animEffect transition="in" filter="barn(inVertical)">
                                      <p:cBhvr>
                                        <p:cTn id="18" dur="500"/>
                                        <p:tgtEl>
                                          <p:spTgt spid="41989">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1989">
                                            <p:txEl>
                                              <p:pRg st="4" end="4"/>
                                            </p:txEl>
                                          </p:spTgt>
                                        </p:tgtEl>
                                        <p:attrNameLst>
                                          <p:attrName>style.visibility</p:attrName>
                                        </p:attrNameLst>
                                      </p:cBhvr>
                                      <p:to>
                                        <p:strVal val="visible"/>
                                      </p:to>
                                    </p:set>
                                    <p:animEffect transition="in" filter="barn(inVertical)">
                                      <p:cBhvr>
                                        <p:cTn id="21" dur="500"/>
                                        <p:tgtEl>
                                          <p:spTgt spid="41989">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1989">
                                            <p:txEl>
                                              <p:pRg st="5" end="5"/>
                                            </p:txEl>
                                          </p:spTgt>
                                        </p:tgtEl>
                                        <p:attrNameLst>
                                          <p:attrName>style.visibility</p:attrName>
                                        </p:attrNameLst>
                                      </p:cBhvr>
                                      <p:to>
                                        <p:strVal val="visible"/>
                                      </p:to>
                                    </p:set>
                                    <p:animEffect transition="in" filter="barn(inVertical)">
                                      <p:cBhvr>
                                        <p:cTn id="24" dur="500"/>
                                        <p:tgtEl>
                                          <p:spTgt spid="41989">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1989">
                                            <p:txEl>
                                              <p:pRg st="6" end="6"/>
                                            </p:txEl>
                                          </p:spTgt>
                                        </p:tgtEl>
                                        <p:attrNameLst>
                                          <p:attrName>style.visibility</p:attrName>
                                        </p:attrNameLst>
                                      </p:cBhvr>
                                      <p:to>
                                        <p:strVal val="visible"/>
                                      </p:to>
                                    </p:set>
                                    <p:animEffect transition="in" filter="barn(inVertical)">
                                      <p:cBhvr>
                                        <p:cTn id="27" dur="500"/>
                                        <p:tgtEl>
                                          <p:spTgt spid="41989">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1989">
                                            <p:txEl>
                                              <p:pRg st="7" end="7"/>
                                            </p:txEl>
                                          </p:spTgt>
                                        </p:tgtEl>
                                        <p:attrNameLst>
                                          <p:attrName>style.visibility</p:attrName>
                                        </p:attrNameLst>
                                      </p:cBhvr>
                                      <p:to>
                                        <p:strVal val="visible"/>
                                      </p:to>
                                    </p:set>
                                    <p:animEffect transition="in" filter="barn(inVertical)">
                                      <p:cBhvr>
                                        <p:cTn id="30" dur="500"/>
                                        <p:tgtEl>
                                          <p:spTgt spid="4198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F9E19FF-7AB8-4C5F-9AC6-4E266DA2EEC5}"/>
              </a:ext>
            </a:extLst>
          </p:cNvPr>
          <p:cNvSpPr>
            <a:spLocks noGrp="1"/>
          </p:cNvSpPr>
          <p:nvPr>
            <p:ph type="dt" sz="quarter" idx="10"/>
          </p:nvPr>
        </p:nvSpPr>
        <p:spPr>
          <a:xfrm>
            <a:off x="457200" y="6245225"/>
            <a:ext cx="2133600" cy="476250"/>
          </a:xfrm>
          <a:ln>
            <a:miter lim="800000"/>
            <a:headEnd/>
            <a:tailEnd/>
          </a:ln>
        </p:spPr>
        <p:txBody>
          <a:bodyPr anchor="t"/>
          <a:lstStyle/>
          <a:p>
            <a:pPr>
              <a:defRPr/>
            </a:pPr>
            <a:fld id="{62FF9E1A-5D7D-4866-9BD1-954525C444A2}" type="datetime1">
              <a:rPr lang="zh-CN" altLang="en-US">
                <a:latin typeface="+mn-lt"/>
              </a:rPr>
              <a:pPr>
                <a:defRPr/>
              </a:pPr>
              <a:t>2020/12/14</a:t>
            </a:fld>
            <a:endParaRPr lang="en-US" altLang="zh-CN">
              <a:latin typeface="+mn-lt"/>
            </a:endParaRPr>
          </a:p>
        </p:txBody>
      </p:sp>
      <p:sp>
        <p:nvSpPr>
          <p:cNvPr id="975875" name="Rectangle 3">
            <a:extLst>
              <a:ext uri="{FF2B5EF4-FFF2-40B4-BE49-F238E27FC236}">
                <a16:creationId xmlns:a16="http://schemas.microsoft.com/office/drawing/2014/main" id="{6645238F-9778-48B9-B229-42098D1F05EC}"/>
              </a:ext>
            </a:extLst>
          </p:cNvPr>
          <p:cNvSpPr>
            <a:spLocks noGrp="1" noChangeArrowheads="1"/>
          </p:cNvSpPr>
          <p:nvPr>
            <p:ph type="body" idx="4294967295"/>
          </p:nvPr>
        </p:nvSpPr>
        <p:spPr>
          <a:xfrm>
            <a:off x="457200" y="1628775"/>
            <a:ext cx="8305800" cy="5068888"/>
          </a:xfrm>
        </p:spPr>
        <p:txBody>
          <a:bodyPr/>
          <a:lstStyle/>
          <a:p>
            <a:pPr eaLnBrk="1" hangingPunct="1"/>
            <a:r>
              <a:rPr lang="zh-CN" altLang="en-US" sz="4000">
                <a:latin typeface="楷体_GB2312"/>
              </a:rPr>
              <a:t>信息交流的基础</a:t>
            </a:r>
          </a:p>
          <a:p>
            <a:pPr lvl="1" eaLnBrk="1" hangingPunct="1"/>
            <a:r>
              <a:rPr lang="zh-CN" altLang="en-US" sz="3200">
                <a:latin typeface="楷体_GB2312"/>
              </a:rPr>
              <a:t>按照共同约定的</a:t>
            </a:r>
            <a:r>
              <a:rPr lang="zh-CN" altLang="en-US" sz="3200">
                <a:solidFill>
                  <a:srgbClr val="FF0000"/>
                </a:solidFill>
                <a:latin typeface="楷体_GB2312"/>
              </a:rPr>
              <a:t>生成规则</a:t>
            </a:r>
            <a:r>
              <a:rPr lang="zh-CN" altLang="en-US" sz="3200">
                <a:latin typeface="楷体_GB2312"/>
              </a:rPr>
              <a:t>和</a:t>
            </a:r>
            <a:r>
              <a:rPr lang="zh-CN" altLang="en-US" sz="3200">
                <a:solidFill>
                  <a:srgbClr val="FF0000"/>
                </a:solidFill>
                <a:latin typeface="楷体_GB2312"/>
              </a:rPr>
              <a:t>理解规则</a:t>
            </a:r>
            <a:r>
              <a:rPr lang="zh-CN" altLang="en-US" sz="3200">
                <a:latin typeface="楷体_GB2312"/>
              </a:rPr>
              <a:t>去生成</a:t>
            </a:r>
            <a:r>
              <a:rPr lang="zh-CN" altLang="en-US" sz="3200">
                <a:latin typeface="Arial" panose="020B0604020202020204" pitchFamily="34" charset="0"/>
              </a:rPr>
              <a:t>“</a:t>
            </a:r>
            <a:r>
              <a:rPr lang="zh-CN" altLang="en-US" sz="3200">
                <a:latin typeface="楷体_GB2312"/>
              </a:rPr>
              <a:t>句子</a:t>
            </a:r>
            <a:r>
              <a:rPr lang="zh-CN" altLang="en-US" sz="3200">
                <a:latin typeface="Arial" panose="020B0604020202020204" pitchFamily="34" charset="0"/>
              </a:rPr>
              <a:t>”</a:t>
            </a:r>
            <a:r>
              <a:rPr lang="zh-CN" altLang="en-US" sz="3200">
                <a:latin typeface="楷体_GB2312"/>
              </a:rPr>
              <a:t>和理解</a:t>
            </a:r>
            <a:r>
              <a:rPr lang="zh-CN" altLang="en-US" sz="3200">
                <a:latin typeface="Arial" panose="020B0604020202020204" pitchFamily="34" charset="0"/>
              </a:rPr>
              <a:t>“</a:t>
            </a:r>
            <a:r>
              <a:rPr lang="zh-CN" altLang="en-US" sz="3200">
                <a:latin typeface="楷体_GB2312"/>
              </a:rPr>
              <a:t>句子</a:t>
            </a:r>
            <a:r>
              <a:rPr lang="zh-CN" altLang="en-US" sz="3200">
                <a:latin typeface="Arial" panose="020B0604020202020204" pitchFamily="34" charset="0"/>
              </a:rPr>
              <a:t>”</a:t>
            </a:r>
            <a:endParaRPr lang="zh-CN" altLang="en-US" sz="3200">
              <a:latin typeface="楷体_GB2312"/>
            </a:endParaRPr>
          </a:p>
          <a:p>
            <a:pPr lvl="1" eaLnBrk="1" hangingPunct="1"/>
            <a:r>
              <a:rPr lang="zh-CN" altLang="en-US" sz="3200">
                <a:latin typeface="楷体_GB2312"/>
              </a:rPr>
              <a:t>例：</a:t>
            </a:r>
          </a:p>
          <a:p>
            <a:pPr lvl="2" eaLnBrk="1" hangingPunct="1"/>
            <a:r>
              <a:rPr lang="zh-CN" altLang="en-US" sz="3200">
                <a:latin typeface="Arial" panose="020B0604020202020204" pitchFamily="34" charset="0"/>
              </a:rPr>
              <a:t>“</a:t>
            </a:r>
            <a:r>
              <a:rPr lang="zh-CN" altLang="en-US" sz="3200">
                <a:latin typeface="楷体_GB2312"/>
              </a:rPr>
              <a:t>今节日上课始开译第一编</a:t>
            </a:r>
            <a:r>
              <a:rPr lang="zh-CN" altLang="en-US" sz="3200">
                <a:latin typeface="Arial" panose="020B0604020202020204" pitchFamily="34" charset="0"/>
              </a:rPr>
              <a:t>”</a:t>
            </a:r>
            <a:endParaRPr lang="zh-CN" altLang="en-US" sz="3200">
              <a:latin typeface="楷体_GB2312"/>
            </a:endParaRPr>
          </a:p>
          <a:p>
            <a:pPr lvl="2" eaLnBrk="1" hangingPunct="1"/>
            <a:r>
              <a:rPr lang="zh-CN" altLang="en-US" sz="3200">
                <a:latin typeface="Arial" panose="020B0604020202020204" pitchFamily="34" charset="0"/>
              </a:rPr>
              <a:t>“</a:t>
            </a:r>
            <a:r>
              <a:rPr lang="zh-CN" altLang="en-US" sz="3200">
                <a:latin typeface="楷体_GB2312"/>
              </a:rPr>
              <a:t>今日开始上第一节编译课</a:t>
            </a:r>
            <a:r>
              <a:rPr lang="zh-CN" altLang="en-US" sz="3200">
                <a:latin typeface="Arial" panose="020B0604020202020204" pitchFamily="34" charset="0"/>
              </a:rPr>
              <a:t>”</a:t>
            </a:r>
            <a:endParaRPr lang="en-US" altLang="zh-CN" sz="3200">
              <a:latin typeface="Arial" panose="020B0604020202020204" pitchFamily="34" charset="0"/>
            </a:endParaRPr>
          </a:p>
          <a:p>
            <a:pPr lvl="1" eaLnBrk="1" hangingPunct="1"/>
            <a:r>
              <a:rPr lang="zh-CN" altLang="en-US" sz="3600">
                <a:latin typeface="楷体_GB2312"/>
              </a:rPr>
              <a:t>语言的描述涉及最小单位的</a:t>
            </a:r>
            <a:r>
              <a:rPr lang="zh-CN" altLang="en-US" sz="3600">
                <a:solidFill>
                  <a:srgbClr val="FF0000"/>
                </a:solidFill>
                <a:latin typeface="楷体_GB2312"/>
              </a:rPr>
              <a:t>“字”</a:t>
            </a:r>
            <a:r>
              <a:rPr lang="zh-CN" altLang="en-US" sz="3600">
                <a:latin typeface="楷体_GB2312"/>
              </a:rPr>
              <a:t>和组合这些字的</a:t>
            </a:r>
            <a:r>
              <a:rPr lang="zh-CN" altLang="en-US" sz="3600">
                <a:solidFill>
                  <a:srgbClr val="FF0000"/>
                </a:solidFill>
                <a:latin typeface="楷体_GB2312"/>
              </a:rPr>
              <a:t>“规则”</a:t>
            </a:r>
          </a:p>
        </p:txBody>
      </p:sp>
      <p:sp>
        <p:nvSpPr>
          <p:cNvPr id="7172" name="灯片编号占位符 1">
            <a:extLst>
              <a:ext uri="{FF2B5EF4-FFF2-40B4-BE49-F238E27FC236}">
                <a16:creationId xmlns:a16="http://schemas.microsoft.com/office/drawing/2014/main" id="{C5CCDCAA-1F35-4556-A25A-19CF467865E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D94C622-5241-48C7-8474-36AE91478E22}" type="slidenum">
              <a:rPr lang="zh-CN" altLang="en-US"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BB1D4271-0645-4752-B3E5-D3788125002C}"/>
              </a:ext>
            </a:extLst>
          </p:cNvPr>
          <p:cNvSpPr txBox="1">
            <a:spLocks noChangeArrowheads="1"/>
          </p:cNvSpPr>
          <p:nvPr/>
        </p:nvSpPr>
        <p:spPr bwMode="auto">
          <a:xfrm>
            <a:off x="1150938" y="404813"/>
            <a:ext cx="6418262"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2.1 </a:t>
            </a:r>
            <a:r>
              <a:rPr lang="zh-CN" altLang="en-US" kern="0">
                <a:latin typeface="Times New Roman" panose="02020603050405020304" pitchFamily="18" charset="0"/>
              </a:rPr>
              <a:t>语言概述</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75875">
                                            <p:txEl>
                                              <p:pRg st="1" end="1"/>
                                            </p:txEl>
                                          </p:spTgt>
                                        </p:tgtEl>
                                        <p:attrNameLst>
                                          <p:attrName>style.visibility</p:attrName>
                                        </p:attrNameLst>
                                      </p:cBhvr>
                                      <p:to>
                                        <p:strVal val="visible"/>
                                      </p:to>
                                    </p:set>
                                    <p:animEffect transition="in" filter="barn(inVertical)">
                                      <p:cBhvr>
                                        <p:cTn id="7" dur="500"/>
                                        <p:tgtEl>
                                          <p:spTgt spid="975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75875">
                                            <p:txEl>
                                              <p:pRg st="2" end="2"/>
                                            </p:txEl>
                                          </p:spTgt>
                                        </p:tgtEl>
                                        <p:attrNameLst>
                                          <p:attrName>style.visibility</p:attrName>
                                        </p:attrNameLst>
                                      </p:cBhvr>
                                      <p:to>
                                        <p:strVal val="visible"/>
                                      </p:to>
                                    </p:set>
                                    <p:animEffect transition="in" filter="barn(inVertical)">
                                      <p:cBhvr>
                                        <p:cTn id="12" dur="500"/>
                                        <p:tgtEl>
                                          <p:spTgt spid="975875">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975875">
                                            <p:txEl>
                                              <p:pRg st="3" end="3"/>
                                            </p:txEl>
                                          </p:spTgt>
                                        </p:tgtEl>
                                        <p:attrNameLst>
                                          <p:attrName>style.visibility</p:attrName>
                                        </p:attrNameLst>
                                      </p:cBhvr>
                                      <p:to>
                                        <p:strVal val="visible"/>
                                      </p:to>
                                    </p:set>
                                    <p:animEffect transition="in" filter="barn(inVertical)">
                                      <p:cBhvr>
                                        <p:cTn id="15" dur="500"/>
                                        <p:tgtEl>
                                          <p:spTgt spid="97587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975875">
                                            <p:txEl>
                                              <p:pRg st="4" end="4"/>
                                            </p:txEl>
                                          </p:spTgt>
                                        </p:tgtEl>
                                        <p:attrNameLst>
                                          <p:attrName>style.visibility</p:attrName>
                                        </p:attrNameLst>
                                      </p:cBhvr>
                                      <p:to>
                                        <p:strVal val="visible"/>
                                      </p:to>
                                    </p:set>
                                    <p:animEffect transition="in" filter="box(in)">
                                      <p:cBhvr>
                                        <p:cTn id="20" dur="500"/>
                                        <p:tgtEl>
                                          <p:spTgt spid="97587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975875">
                                            <p:txEl>
                                              <p:pRg st="5" end="5"/>
                                            </p:txEl>
                                          </p:spTgt>
                                        </p:tgtEl>
                                        <p:attrNameLst>
                                          <p:attrName>style.visibility</p:attrName>
                                        </p:attrNameLst>
                                      </p:cBhvr>
                                      <p:to>
                                        <p:strVal val="visible"/>
                                      </p:to>
                                    </p:set>
                                    <p:animEffect transition="in" filter="box(in)">
                                      <p:cBhvr>
                                        <p:cTn id="25" dur="500"/>
                                        <p:tgtEl>
                                          <p:spTgt spid="975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B5C48A00-791A-4CEC-96E1-8335593616C1}"/>
              </a:ext>
            </a:extLst>
          </p:cNvPr>
          <p:cNvSpPr>
            <a:spLocks noGrp="1"/>
          </p:cNvSpPr>
          <p:nvPr>
            <p:ph type="dt" sz="quarter" idx="10"/>
          </p:nvPr>
        </p:nvSpPr>
        <p:spPr>
          <a:xfrm>
            <a:off x="457200" y="6245225"/>
            <a:ext cx="2133600" cy="476250"/>
          </a:xfrm>
          <a:ln>
            <a:miter lim="800000"/>
            <a:headEnd/>
            <a:tailEnd/>
          </a:ln>
        </p:spPr>
        <p:txBody>
          <a:bodyPr anchor="t"/>
          <a:lstStyle/>
          <a:p>
            <a:pPr>
              <a:defRPr/>
            </a:pPr>
            <a:fld id="{786AC658-D69C-4944-894C-F6B714906723}" type="datetime1">
              <a:rPr lang="zh-CN" altLang="en-US">
                <a:latin typeface="+mn-lt"/>
              </a:rPr>
              <a:pPr>
                <a:defRPr/>
              </a:pPr>
              <a:t>2020/12/14</a:t>
            </a:fld>
            <a:endParaRPr lang="en-US" altLang="zh-CN">
              <a:latin typeface="+mn-lt"/>
            </a:endParaRPr>
          </a:p>
        </p:txBody>
      </p:sp>
      <p:sp>
        <p:nvSpPr>
          <p:cNvPr id="44035" name="Rectangle 2">
            <a:extLst>
              <a:ext uri="{FF2B5EF4-FFF2-40B4-BE49-F238E27FC236}">
                <a16:creationId xmlns:a16="http://schemas.microsoft.com/office/drawing/2014/main" id="{538921C5-E0BE-4566-B77C-6EEFB93821FE}"/>
              </a:ext>
            </a:extLst>
          </p:cNvPr>
          <p:cNvSpPr>
            <a:spLocks noGrp="1" noChangeArrowheads="1"/>
          </p:cNvSpPr>
          <p:nvPr>
            <p:ph type="title" idx="4294967295"/>
          </p:nvPr>
        </p:nvSpPr>
        <p:spPr>
          <a:xfrm>
            <a:off x="1265238" y="541338"/>
            <a:ext cx="4819650" cy="655637"/>
          </a:xfrm>
        </p:spPr>
        <p:txBody>
          <a:bodyPr anchor="ctr"/>
          <a:lstStyle/>
          <a:p>
            <a:pPr eaLnBrk="1" hangingPunct="1"/>
            <a:r>
              <a:rPr lang="zh-CN" altLang="en-US">
                <a:latin typeface="Times New Roman" panose="02020603050405020304" pitchFamily="18" charset="0"/>
              </a:rPr>
              <a:t>产生式的简写</a:t>
            </a:r>
          </a:p>
        </p:txBody>
      </p:sp>
      <p:sp>
        <p:nvSpPr>
          <p:cNvPr id="44036" name="Text Box 4">
            <a:extLst>
              <a:ext uri="{FF2B5EF4-FFF2-40B4-BE49-F238E27FC236}">
                <a16:creationId xmlns:a16="http://schemas.microsoft.com/office/drawing/2014/main" id="{7ADDDCE2-6FBF-4C40-BEE6-572B58AC3C6A}"/>
              </a:ext>
            </a:extLst>
          </p:cNvPr>
          <p:cNvSpPr txBox="1">
            <a:spLocks noChangeArrowheads="1"/>
          </p:cNvSpPr>
          <p:nvPr/>
        </p:nvSpPr>
        <p:spPr bwMode="auto">
          <a:xfrm>
            <a:off x="684213" y="2276475"/>
            <a:ext cx="77041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lang="zh-CN" altLang="en-US" sz="3600">
                <a:solidFill>
                  <a:srgbClr val="FF0000"/>
                </a:solidFill>
              </a:rPr>
              <a:t>问题：有了定义句子的规则（文法），如何判定某一句子是否属于某语言？</a:t>
            </a:r>
          </a:p>
        </p:txBody>
      </p:sp>
      <p:sp>
        <p:nvSpPr>
          <p:cNvPr id="44037" name="灯片编号占位符 1">
            <a:extLst>
              <a:ext uri="{FF2B5EF4-FFF2-40B4-BE49-F238E27FC236}">
                <a16:creationId xmlns:a16="http://schemas.microsoft.com/office/drawing/2014/main" id="{0951C2E8-0EBC-465D-8F55-A4500787A16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28C499A6-D5B5-404B-B278-E1D093FC2398}" type="slidenum">
              <a:rPr lang="zh-CN" altLang="en-US" sz="1400" b="0">
                <a:ea typeface="宋体" panose="02010600030101010101" pitchFamily="2" charset="-122"/>
              </a:rPr>
              <a:pPr>
                <a:spcBef>
                  <a:spcPct val="0"/>
                </a:spcBef>
                <a:buClrTx/>
                <a:buSzTx/>
                <a:buFontTx/>
                <a:buNone/>
              </a:pPr>
              <a:t>40</a:t>
            </a:fld>
            <a:endParaRPr lang="en-US" altLang="zh-CN" sz="1400" b="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D0536E7-8A23-429E-8970-3CCBAF994DFE}"/>
              </a:ext>
            </a:extLst>
          </p:cNvPr>
          <p:cNvSpPr>
            <a:spLocks noGrp="1" noChangeArrowheads="1"/>
          </p:cNvSpPr>
          <p:nvPr>
            <p:ph type="title"/>
          </p:nvPr>
        </p:nvSpPr>
        <p:spPr>
          <a:xfrm>
            <a:off x="1150938" y="285750"/>
            <a:ext cx="7793037" cy="766763"/>
          </a:xfrm>
        </p:spPr>
        <p:txBody>
          <a:bodyPr/>
          <a:lstStyle/>
          <a:p>
            <a:pPr eaLnBrk="1" hangingPunct="1"/>
            <a:r>
              <a:rPr lang="zh-CN" altLang="zh-CN">
                <a:latin typeface="Times New Roman" panose="02020603050405020304" pitchFamily="18" charset="0"/>
              </a:rPr>
              <a:t>句子的派生</a:t>
            </a:r>
            <a:r>
              <a:rPr lang="en-US" altLang="zh-CN">
                <a:latin typeface="Times New Roman" panose="02020603050405020304" pitchFamily="18" charset="0"/>
              </a:rPr>
              <a:t>(</a:t>
            </a:r>
            <a:r>
              <a:rPr lang="zh-CN" altLang="zh-CN">
                <a:latin typeface="Times New Roman" panose="02020603050405020304" pitchFamily="18" charset="0"/>
              </a:rPr>
              <a:t>推导</a:t>
            </a:r>
            <a:r>
              <a:rPr lang="en-US" altLang="zh-CN">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从产生语言的角度</a:t>
            </a:r>
          </a:p>
        </p:txBody>
      </p:sp>
      <p:sp>
        <p:nvSpPr>
          <p:cNvPr id="43011" name="Rectangle 3">
            <a:extLst>
              <a:ext uri="{FF2B5EF4-FFF2-40B4-BE49-F238E27FC236}">
                <a16:creationId xmlns:a16="http://schemas.microsoft.com/office/drawing/2014/main" id="{60F6C35B-8EC4-41B0-AEBE-F571D6F11B3B}"/>
              </a:ext>
            </a:extLst>
          </p:cNvPr>
          <p:cNvSpPr>
            <a:spLocks noGrp="1" noChangeArrowheads="1"/>
          </p:cNvSpPr>
          <p:nvPr>
            <p:ph type="body" idx="1"/>
          </p:nvPr>
        </p:nvSpPr>
        <p:spPr>
          <a:xfrm>
            <a:off x="539750" y="1557338"/>
            <a:ext cx="8064500" cy="4525962"/>
          </a:xfrm>
        </p:spPr>
        <p:txBody>
          <a:bodyPr/>
          <a:lstStyle/>
          <a:p>
            <a:pPr eaLnBrk="1" hangingPunct="1">
              <a:lnSpc>
                <a:spcPct val="90000"/>
              </a:lnSpc>
              <a:buFont typeface="Wingdings" panose="05000000000000000000" pitchFamily="2" charset="2"/>
              <a:buNone/>
            </a:pPr>
            <a:r>
              <a:rPr kumimoji="1" lang="zh-CN" altLang="en-US" sz="3600">
                <a:latin typeface="Times New Roman" panose="02020603050405020304" pitchFamily="18" charset="0"/>
                <a:sym typeface="Symbol" panose="05050102010706020507" pitchFamily="18" charset="2"/>
              </a:rPr>
              <a:t>赋值语句 </a:t>
            </a:r>
          </a:p>
          <a:p>
            <a:pPr eaLnBrk="1" hangingPunct="1">
              <a:lnSpc>
                <a:spcPct val="90000"/>
              </a:lnSpc>
              <a:buFont typeface="Wingdings" panose="05000000000000000000" pitchFamily="2" charset="2"/>
              <a:buNone/>
            </a:pPr>
            <a:r>
              <a:rPr kumimoji="1" lang="zh-CN" altLang="en-US" sz="3600">
                <a:latin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sym typeface="Symbol" panose="05050102010706020507" pitchFamily="18" charset="2"/>
              </a:rPr>
              <a:t>	    左部量 </a:t>
            </a:r>
            <a:r>
              <a:rPr kumimoji="1" lang="en-US" altLang="zh-CN">
                <a:latin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sym typeface="Symbol" panose="05050102010706020507" pitchFamily="18" charset="2"/>
              </a:rPr>
              <a:t>右部表达式</a:t>
            </a:r>
            <a:r>
              <a:rPr kumimoji="1" lang="zh-CN" altLang="en-US" sz="36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en-US" sz="3600">
                <a:latin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sym typeface="Symbol" panose="05050102010706020507" pitchFamily="18" charset="2"/>
              </a:rPr>
              <a:t> </a:t>
            </a:r>
            <a:r>
              <a:rPr kumimoji="1" lang="zh-CN" altLang="en-US">
                <a:solidFill>
                  <a:srgbClr val="0000FF"/>
                </a:solidFill>
                <a:latin typeface="Times New Roman" panose="02020603050405020304" pitchFamily="18" charset="0"/>
                <a:sym typeface="Symbol" panose="05050102010706020507" pitchFamily="18" charset="2"/>
              </a:rPr>
              <a:t>简单变量</a:t>
            </a:r>
            <a:r>
              <a:rPr kumimoji="1" lang="zh-CN" altLang="en-US">
                <a:latin typeface="Times New Roman" panose="02020603050405020304" pitchFamily="18" charset="0"/>
                <a:sym typeface="Symbol" panose="05050102010706020507" pitchFamily="18" charset="2"/>
              </a:rPr>
              <a:t> </a:t>
            </a:r>
            <a:r>
              <a:rPr kumimoji="1" lang="en-US" altLang="zh-CN">
                <a:latin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kumimoji="1" lang="zh-CN" altLang="en-US">
                <a:latin typeface="Times New Roman" panose="02020603050405020304" pitchFamily="18" charset="0"/>
                <a:sym typeface="Symbol" panose="05050102010706020507" pitchFamily="18" charset="2"/>
              </a:rPr>
              <a:t>         </a:t>
            </a:r>
            <a:r>
              <a:rPr kumimoji="1" lang="en-US" altLang="zh-CN">
                <a:latin typeface="Times New Roman" panose="02020603050405020304" pitchFamily="18" charset="0"/>
                <a:sym typeface="Symbol" panose="05050102010706020507" pitchFamily="18" charset="2"/>
              </a:rPr>
              <a:t>a = </a:t>
            </a:r>
            <a:r>
              <a:rPr kumimoji="1" lang="en-US" altLang="zh-CN">
                <a:solidFill>
                  <a:srgbClr val="0000FF"/>
                </a:solidFill>
                <a:latin typeface="Times New Roman" panose="02020603050405020304" pitchFamily="18" charset="0"/>
                <a:sym typeface="Symbol" panose="05050102010706020507" pitchFamily="18" charset="2"/>
              </a:rPr>
              <a:t></a:t>
            </a:r>
            <a:r>
              <a:rPr kumimoji="1" lang="zh-CN" altLang="en-US">
                <a:solidFill>
                  <a:srgbClr val="0000FF"/>
                </a:solidFill>
                <a:latin typeface="Times New Roman" panose="02020603050405020304" pitchFamily="18" charset="0"/>
                <a:sym typeface="Symbol" panose="05050102010706020507" pitchFamily="18" charset="2"/>
              </a:rPr>
              <a:t>右部表达式</a:t>
            </a:r>
            <a:r>
              <a:rPr kumimoji="1" lang="zh-CN" altLang="en-US">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en-US">
                <a:latin typeface="Times New Roman" panose="02020603050405020304" pitchFamily="18" charset="0"/>
                <a:sym typeface="Symbol" panose="05050102010706020507" pitchFamily="18" charset="2"/>
              </a:rPr>
              <a:t>         </a:t>
            </a:r>
            <a:r>
              <a:rPr kumimoji="1" lang="en-US" altLang="zh-CN">
                <a:latin typeface="Times New Roman" panose="02020603050405020304" pitchFamily="18" charset="0"/>
                <a:sym typeface="Symbol" panose="05050102010706020507" pitchFamily="18" charset="2"/>
              </a:rPr>
              <a:t>a = </a:t>
            </a:r>
            <a:r>
              <a:rPr kumimoji="1" lang="en-US" altLang="zh-CN">
                <a:solidFill>
                  <a:srgbClr val="0000FF"/>
                </a:solidFill>
                <a:latin typeface="Times New Roman" panose="02020603050405020304" pitchFamily="18" charset="0"/>
                <a:sym typeface="Symbol" panose="05050102010706020507" pitchFamily="18" charset="2"/>
              </a:rPr>
              <a:t></a:t>
            </a:r>
            <a:r>
              <a:rPr kumimoji="1" lang="zh-CN" altLang="en-US">
                <a:solidFill>
                  <a:srgbClr val="0000FF"/>
                </a:solidFill>
                <a:latin typeface="Times New Roman" panose="02020603050405020304" pitchFamily="18" charset="0"/>
                <a:sym typeface="Symbol" panose="05050102010706020507" pitchFamily="18" charset="2"/>
              </a:rPr>
              <a:t>简单变量</a:t>
            </a:r>
            <a:r>
              <a:rPr kumimoji="1" lang="en-US" altLang="zh-CN">
                <a:latin typeface="Times New Roman" panose="02020603050405020304" pitchFamily="18" charset="0"/>
                <a:sym typeface="Symbol" panose="05050102010706020507" pitchFamily="18" charset="2"/>
              </a:rPr>
              <a:t>&lt;</a:t>
            </a:r>
            <a:r>
              <a:rPr kumimoji="1" lang="zh-CN" altLang="en-US">
                <a:latin typeface="Times New Roman" panose="02020603050405020304" pitchFamily="18" charset="0"/>
                <a:sym typeface="Symbol" panose="05050102010706020507" pitchFamily="18" charset="2"/>
              </a:rPr>
              <a:t>运算符</a:t>
            </a:r>
            <a:r>
              <a:rPr kumimoji="1" lang="en-US" altLang="zh-CN">
                <a:latin typeface="Times New Roman" panose="02020603050405020304" pitchFamily="18" charset="0"/>
                <a:sym typeface="Symbol" panose="05050102010706020507" pitchFamily="18" charset="2"/>
              </a:rPr>
              <a:t>&gt;&lt;</a:t>
            </a:r>
            <a:r>
              <a:rPr kumimoji="1" lang="zh-CN" altLang="en-US">
                <a:latin typeface="Times New Roman" panose="02020603050405020304" pitchFamily="18" charset="0"/>
                <a:sym typeface="Symbol" panose="05050102010706020507" pitchFamily="18" charset="2"/>
              </a:rPr>
              <a:t>简单变量</a:t>
            </a:r>
            <a:r>
              <a:rPr kumimoji="1" lang="en-US" altLang="zh-CN">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a:latin typeface="Times New Roman" panose="02020603050405020304" pitchFamily="18" charset="0"/>
                <a:sym typeface="Symbol" panose="05050102010706020507" pitchFamily="18" charset="2"/>
              </a:rPr>
              <a:t>         a = a </a:t>
            </a:r>
            <a:r>
              <a:rPr kumimoji="1" lang="en-US" altLang="zh-CN">
                <a:solidFill>
                  <a:srgbClr val="0000FF"/>
                </a:solidFill>
                <a:latin typeface="Times New Roman" panose="02020603050405020304" pitchFamily="18" charset="0"/>
                <a:sym typeface="Symbol" panose="05050102010706020507" pitchFamily="18" charset="2"/>
              </a:rPr>
              <a:t>&lt;</a:t>
            </a:r>
            <a:r>
              <a:rPr kumimoji="1" lang="zh-CN" altLang="en-US">
                <a:solidFill>
                  <a:srgbClr val="0000FF"/>
                </a:solidFill>
                <a:latin typeface="Times New Roman" panose="02020603050405020304" pitchFamily="18" charset="0"/>
                <a:sym typeface="Symbol" panose="05050102010706020507" pitchFamily="18" charset="2"/>
              </a:rPr>
              <a:t>运算符</a:t>
            </a:r>
            <a:r>
              <a:rPr kumimoji="1" lang="en-US" altLang="zh-CN">
                <a:solidFill>
                  <a:srgbClr val="0000FF"/>
                </a:solidFill>
                <a:latin typeface="Times New Roman" panose="02020603050405020304" pitchFamily="18" charset="0"/>
                <a:sym typeface="Symbol" panose="05050102010706020507" pitchFamily="18" charset="2"/>
              </a:rPr>
              <a:t>&gt;</a:t>
            </a:r>
            <a:r>
              <a:rPr kumimoji="1" lang="en-US" altLang="zh-CN">
                <a:latin typeface="Times New Roman" panose="02020603050405020304" pitchFamily="18" charset="0"/>
                <a:sym typeface="Symbol" panose="05050102010706020507" pitchFamily="18" charset="2"/>
              </a:rPr>
              <a:t>&lt;</a:t>
            </a:r>
            <a:r>
              <a:rPr kumimoji="1" lang="zh-CN" altLang="en-US">
                <a:latin typeface="Times New Roman" panose="02020603050405020304" pitchFamily="18" charset="0"/>
                <a:sym typeface="Symbol" panose="05050102010706020507" pitchFamily="18" charset="2"/>
              </a:rPr>
              <a:t>简单变量</a:t>
            </a:r>
            <a:r>
              <a:rPr kumimoji="1" lang="en-US" altLang="zh-CN">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a:latin typeface="Times New Roman" panose="02020603050405020304" pitchFamily="18" charset="0"/>
                <a:sym typeface="Symbol" panose="05050102010706020507" pitchFamily="18" charset="2"/>
              </a:rPr>
              <a:t>         a = a </a:t>
            </a:r>
            <a:r>
              <a:rPr kumimoji="1" lang="en-US" altLang="zh-CN">
                <a:solidFill>
                  <a:srgbClr val="0000FF"/>
                </a:solidFill>
                <a:latin typeface="Times New Roman" panose="02020603050405020304" pitchFamily="18" charset="0"/>
                <a:sym typeface="Symbol" panose="05050102010706020507" pitchFamily="18" charset="2"/>
              </a:rPr>
              <a:t>+ &lt;</a:t>
            </a:r>
            <a:r>
              <a:rPr kumimoji="1" lang="zh-CN" altLang="en-US">
                <a:solidFill>
                  <a:srgbClr val="0000FF"/>
                </a:solidFill>
                <a:latin typeface="Times New Roman" panose="02020603050405020304" pitchFamily="18" charset="0"/>
                <a:sym typeface="Symbol" panose="05050102010706020507" pitchFamily="18" charset="2"/>
              </a:rPr>
              <a:t>简单变量</a:t>
            </a:r>
            <a:r>
              <a:rPr kumimoji="1" lang="en-US" altLang="zh-CN">
                <a:solidFill>
                  <a:srgbClr val="0000FF"/>
                </a:solidFill>
                <a:latin typeface="Times New Roman" panose="02020603050405020304" pitchFamily="18" charset="0"/>
                <a:sym typeface="Symbol" panose="05050102010706020507" pitchFamily="18" charset="2"/>
              </a:rPr>
              <a:t>&gt;</a:t>
            </a:r>
            <a:r>
              <a:rPr kumimoji="1" lang="en-US" altLang="zh-CN">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a:latin typeface="Times New Roman" panose="02020603050405020304" pitchFamily="18" charset="0"/>
                <a:sym typeface="Symbol" panose="05050102010706020507" pitchFamily="18" charset="2"/>
              </a:rPr>
              <a:t>         a = a + a</a:t>
            </a:r>
            <a:endParaRPr lang="en-US" altLang="zh-CN">
              <a:latin typeface="Times New Roman" panose="02020603050405020304" pitchFamily="18" charset="0"/>
            </a:endParaRPr>
          </a:p>
        </p:txBody>
      </p:sp>
      <p:sp>
        <p:nvSpPr>
          <p:cNvPr id="2" name="圆角矩形标注 1">
            <a:extLst>
              <a:ext uri="{FF2B5EF4-FFF2-40B4-BE49-F238E27FC236}">
                <a16:creationId xmlns:a16="http://schemas.microsoft.com/office/drawing/2014/main" id="{BED9A05B-D32E-4740-BA2D-E4F05F0FA216}"/>
              </a:ext>
            </a:extLst>
          </p:cNvPr>
          <p:cNvSpPr>
            <a:spLocks noChangeArrowheads="1"/>
          </p:cNvSpPr>
          <p:nvPr/>
        </p:nvSpPr>
        <p:spPr bwMode="auto">
          <a:xfrm>
            <a:off x="7092950" y="1557338"/>
            <a:ext cx="1835150" cy="2159000"/>
          </a:xfrm>
          <a:prstGeom prst="wedgeRoundRectCallout">
            <a:avLst>
              <a:gd name="adj1" fmla="val -59690"/>
              <a:gd name="adj2" fmla="val -3029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派生</a:t>
            </a:r>
            <a:r>
              <a:rPr lang="zh-CN" altLang="en-US" sz="2600">
                <a:ea typeface="宋体" panose="02010600030101010101" pitchFamily="2" charset="-122"/>
              </a:rPr>
              <a:t>可以看作是用</a:t>
            </a:r>
            <a:r>
              <a:rPr lang="zh-CN" altLang="en-US" sz="2600">
                <a:solidFill>
                  <a:srgbClr val="FF0000"/>
                </a:solidFill>
                <a:ea typeface="宋体" panose="02010600030101010101" pitchFamily="2" charset="-122"/>
              </a:rPr>
              <a:t>产生式的右部替换左部</a:t>
            </a:r>
          </a:p>
        </p:txBody>
      </p:sp>
      <p:sp>
        <p:nvSpPr>
          <p:cNvPr id="45061" name="日期占位符 2">
            <a:extLst>
              <a:ext uri="{FF2B5EF4-FFF2-40B4-BE49-F238E27FC236}">
                <a16:creationId xmlns:a16="http://schemas.microsoft.com/office/drawing/2014/main" id="{54E16A32-FC86-4A9D-80F4-C8B8A602A71B}"/>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4E02E2A-124F-4B45-82E3-519D625FB607}"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45062" name="灯片编号占位符 4">
            <a:extLst>
              <a:ext uri="{FF2B5EF4-FFF2-40B4-BE49-F238E27FC236}">
                <a16:creationId xmlns:a16="http://schemas.microsoft.com/office/drawing/2014/main" id="{EBE8A15C-9CB2-445C-9B75-27B77DE5FD9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6EA7A21-3770-4F04-A762-007497EB12E5}" type="slidenum">
              <a:rPr lang="zh-CN" altLang="en-US" sz="1400" b="0">
                <a:ea typeface="宋体" panose="02010600030101010101" pitchFamily="2" charset="-122"/>
              </a:rPr>
              <a:pPr>
                <a:spcBef>
                  <a:spcPct val="0"/>
                </a:spcBef>
                <a:buClrTx/>
                <a:buSzTx/>
                <a:buFontTx/>
                <a:buNone/>
              </a:pPr>
              <a:t>41</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43011">
                                            <p:txEl>
                                              <p:pRg st="1" end="1"/>
                                            </p:txEl>
                                          </p:spTgt>
                                        </p:tgtEl>
                                        <p:attrNameLst>
                                          <p:attrName>style.visibility</p:attrName>
                                        </p:attrNameLst>
                                      </p:cBhvr>
                                      <p:to>
                                        <p:strVal val="visible"/>
                                      </p:to>
                                    </p:set>
                                    <p:animEffect transition="in" filter="fade">
                                      <p:cBhvr>
                                        <p:cTn id="16" dur="500"/>
                                        <p:tgtEl>
                                          <p:spTgt spid="4301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43011">
                                            <p:txEl>
                                              <p:pRg st="2" end="2"/>
                                            </p:txEl>
                                          </p:spTgt>
                                        </p:tgtEl>
                                        <p:attrNameLst>
                                          <p:attrName>style.visibility</p:attrName>
                                        </p:attrNameLst>
                                      </p:cBhvr>
                                      <p:to>
                                        <p:strVal val="visible"/>
                                      </p:to>
                                    </p:set>
                                    <p:animEffect transition="in" filter="fade">
                                      <p:cBhvr>
                                        <p:cTn id="21" dur="500"/>
                                        <p:tgtEl>
                                          <p:spTgt spid="4301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43011">
                                            <p:txEl>
                                              <p:pRg st="3" end="3"/>
                                            </p:txEl>
                                          </p:spTgt>
                                        </p:tgtEl>
                                        <p:attrNameLst>
                                          <p:attrName>style.visibility</p:attrName>
                                        </p:attrNameLst>
                                      </p:cBhvr>
                                      <p:to>
                                        <p:strVal val="visible"/>
                                      </p:to>
                                    </p:set>
                                    <p:animEffect transition="in" filter="fade">
                                      <p:cBhvr>
                                        <p:cTn id="26" dur="500"/>
                                        <p:tgtEl>
                                          <p:spTgt spid="4301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43011">
                                            <p:txEl>
                                              <p:pRg st="4" end="4"/>
                                            </p:txEl>
                                          </p:spTgt>
                                        </p:tgtEl>
                                        <p:attrNameLst>
                                          <p:attrName>style.visibility</p:attrName>
                                        </p:attrNameLst>
                                      </p:cBhvr>
                                      <p:to>
                                        <p:strVal val="visible"/>
                                      </p:to>
                                    </p:set>
                                    <p:animEffect transition="in" filter="fade">
                                      <p:cBhvr>
                                        <p:cTn id="31" dur="500"/>
                                        <p:tgtEl>
                                          <p:spTgt spid="43011">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43011">
                                            <p:txEl>
                                              <p:pRg st="5" end="5"/>
                                            </p:txEl>
                                          </p:spTgt>
                                        </p:tgtEl>
                                        <p:attrNameLst>
                                          <p:attrName>style.visibility</p:attrName>
                                        </p:attrNameLst>
                                      </p:cBhvr>
                                      <p:to>
                                        <p:strVal val="visible"/>
                                      </p:to>
                                    </p:set>
                                    <p:animEffect transition="in" filter="fade">
                                      <p:cBhvr>
                                        <p:cTn id="36" dur="500"/>
                                        <p:tgtEl>
                                          <p:spTgt spid="43011">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43011">
                                            <p:txEl>
                                              <p:pRg st="6" end="6"/>
                                            </p:txEl>
                                          </p:spTgt>
                                        </p:tgtEl>
                                        <p:attrNameLst>
                                          <p:attrName>style.visibility</p:attrName>
                                        </p:attrNameLst>
                                      </p:cBhvr>
                                      <p:to>
                                        <p:strVal val="visible"/>
                                      </p:to>
                                    </p:set>
                                    <p:animEffect transition="in" filter="fade">
                                      <p:cBhvr>
                                        <p:cTn id="41" dur="500"/>
                                        <p:tgtEl>
                                          <p:spTgt spid="43011">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43011">
                                            <p:txEl>
                                              <p:pRg st="7" end="7"/>
                                            </p:txEl>
                                          </p:spTgt>
                                        </p:tgtEl>
                                        <p:attrNameLst>
                                          <p:attrName>style.visibility</p:attrName>
                                        </p:attrNameLst>
                                      </p:cBhvr>
                                      <p:to>
                                        <p:strVal val="visible"/>
                                      </p:to>
                                    </p:set>
                                    <p:animEffect transition="in" filter="fade">
                                      <p:cBhvr>
                                        <p:cTn id="46" dur="500"/>
                                        <p:tgtEl>
                                          <p:spTgt spid="43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492C8DA-616C-437D-8A66-37B369492360}"/>
              </a:ext>
            </a:extLst>
          </p:cNvPr>
          <p:cNvSpPr>
            <a:spLocks noGrp="1" noChangeArrowheads="1"/>
          </p:cNvSpPr>
          <p:nvPr>
            <p:ph type="title"/>
          </p:nvPr>
        </p:nvSpPr>
        <p:spPr>
          <a:xfrm>
            <a:off x="1150938" y="285750"/>
            <a:ext cx="6589712" cy="766763"/>
          </a:xfrm>
        </p:spPr>
        <p:txBody>
          <a:bodyPr/>
          <a:lstStyle/>
          <a:p>
            <a:pPr eaLnBrk="1" hangingPunct="1"/>
            <a:r>
              <a:rPr lang="zh-CN" altLang="en-US">
                <a:latin typeface="Times New Roman" panose="02020603050405020304" pitchFamily="18" charset="0"/>
              </a:rPr>
              <a:t>句子的归约   </a:t>
            </a:r>
            <a:r>
              <a:rPr lang="en-US" altLang="zh-CN">
                <a:latin typeface="Times New Roman" panose="02020603050405020304" pitchFamily="18" charset="0"/>
              </a:rPr>
              <a:t>---</a:t>
            </a:r>
            <a:r>
              <a:rPr lang="zh-CN" altLang="en-US" sz="2400">
                <a:latin typeface="Times New Roman" panose="02020603050405020304" pitchFamily="18" charset="0"/>
              </a:rPr>
              <a:t>从识别语言的角度</a:t>
            </a:r>
          </a:p>
        </p:txBody>
      </p:sp>
      <p:sp>
        <p:nvSpPr>
          <p:cNvPr id="44035" name="Rectangle 3">
            <a:extLst>
              <a:ext uri="{FF2B5EF4-FFF2-40B4-BE49-F238E27FC236}">
                <a16:creationId xmlns:a16="http://schemas.microsoft.com/office/drawing/2014/main" id="{F61DBBF9-634A-4942-B0EA-2EE03BF2C330}"/>
              </a:ext>
            </a:extLst>
          </p:cNvPr>
          <p:cNvSpPr>
            <a:spLocks noGrp="1" noChangeArrowheads="1"/>
          </p:cNvSpPr>
          <p:nvPr>
            <p:ph type="body" idx="1"/>
          </p:nvPr>
        </p:nvSpPr>
        <p:spPr>
          <a:xfrm>
            <a:off x="457200" y="1600200"/>
            <a:ext cx="8229600" cy="4708525"/>
          </a:xfrm>
        </p:spPr>
        <p:txBody>
          <a:bodyPr/>
          <a:lstStyle/>
          <a:p>
            <a:pPr eaLnBrk="1" hangingPunct="1">
              <a:lnSpc>
                <a:spcPct val="90000"/>
              </a:lnSpc>
              <a:buFont typeface="Wingdings" panose="05000000000000000000" pitchFamily="2" charset="2"/>
              <a:buNone/>
            </a:pPr>
            <a:r>
              <a:rPr kumimoji="1" lang="en-US" altLang="zh-CN" sz="2800">
                <a:latin typeface="Times New Roman" panose="02020603050405020304" pitchFamily="18" charset="0"/>
                <a:sym typeface="Symbol" panose="05050102010706020507" pitchFamily="18" charset="2"/>
              </a:rPr>
              <a:t>a = a + a </a:t>
            </a:r>
          </a:p>
          <a:p>
            <a:pPr eaLnBrk="1" hangingPunct="1">
              <a:lnSpc>
                <a:spcPct val="90000"/>
              </a:lnSpc>
              <a:buFont typeface="Wingdings" panose="05000000000000000000" pitchFamily="2" charset="2"/>
              <a:buNone/>
            </a:pPr>
            <a:r>
              <a:rPr kumimoji="1" lang="en-US" altLang="zh-CN" sz="2800">
                <a:latin typeface="Times New Roman" panose="02020603050405020304" pitchFamily="18" charset="0"/>
                <a:sym typeface="Symbol" panose="05050102010706020507" pitchFamily="18" charset="2"/>
              </a:rPr>
              <a:t>		 a = a </a:t>
            </a:r>
            <a:r>
              <a:rPr kumimoji="1" lang="en-US" altLang="zh-CN" sz="2800">
                <a:solidFill>
                  <a:srgbClr val="0000FF"/>
                </a:solidFill>
                <a:latin typeface="Times New Roman" panose="02020603050405020304" pitchFamily="18" charset="0"/>
                <a:sym typeface="Symbol" panose="05050102010706020507" pitchFamily="18" charset="2"/>
              </a:rPr>
              <a:t>+ &lt;</a:t>
            </a:r>
            <a:r>
              <a:rPr kumimoji="1" lang="zh-CN" altLang="en-US" sz="2800">
                <a:solidFill>
                  <a:srgbClr val="0000FF"/>
                </a:solidFill>
                <a:latin typeface="Times New Roman" panose="02020603050405020304" pitchFamily="18" charset="0"/>
                <a:sym typeface="Symbol" panose="05050102010706020507" pitchFamily="18" charset="2"/>
              </a:rPr>
              <a:t>简单变量</a:t>
            </a:r>
            <a:r>
              <a:rPr kumimoji="1" lang="en-US" altLang="zh-CN" sz="2800">
                <a:solidFill>
                  <a:srgbClr val="0000FF"/>
                </a:solidFill>
                <a:latin typeface="Times New Roman" panose="02020603050405020304" pitchFamily="18" charset="0"/>
                <a:sym typeface="Symbol" panose="05050102010706020507" pitchFamily="18" charset="2"/>
              </a:rPr>
              <a:t>&gt;</a:t>
            </a:r>
            <a:r>
              <a:rPr kumimoji="1" lang="en-US" altLang="zh-CN" sz="28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sz="2800">
                <a:solidFill>
                  <a:srgbClr val="0000FF"/>
                </a:solidFill>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sym typeface="Symbol" panose="05050102010706020507" pitchFamily="18" charset="2"/>
              </a:rPr>
              <a:t> a = a </a:t>
            </a:r>
            <a:r>
              <a:rPr kumimoji="1" lang="en-US" altLang="zh-CN" sz="2800">
                <a:solidFill>
                  <a:srgbClr val="0000FF"/>
                </a:solidFill>
                <a:latin typeface="Times New Roman" panose="02020603050405020304" pitchFamily="18" charset="0"/>
                <a:sym typeface="Symbol" panose="05050102010706020507" pitchFamily="18" charset="2"/>
              </a:rPr>
              <a:t>&lt;</a:t>
            </a:r>
            <a:r>
              <a:rPr kumimoji="1" lang="zh-CN" altLang="en-US" sz="2800">
                <a:solidFill>
                  <a:srgbClr val="0000FF"/>
                </a:solidFill>
                <a:latin typeface="Times New Roman" panose="02020603050405020304" pitchFamily="18" charset="0"/>
                <a:sym typeface="Symbol" panose="05050102010706020507" pitchFamily="18" charset="2"/>
              </a:rPr>
              <a:t>运算符</a:t>
            </a:r>
            <a:r>
              <a:rPr kumimoji="1" lang="en-US" altLang="zh-CN" sz="2800">
                <a:solidFill>
                  <a:srgbClr val="0000FF"/>
                </a:solidFill>
                <a:latin typeface="Times New Roman" panose="02020603050405020304" pitchFamily="18" charset="0"/>
                <a:sym typeface="Symbol" panose="05050102010706020507" pitchFamily="18" charset="2"/>
              </a:rPr>
              <a:t>&gt;</a:t>
            </a: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sz="2800">
                <a:solidFill>
                  <a:srgbClr val="0000FF"/>
                </a:solidFill>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sym typeface="Symbol" panose="05050102010706020507" pitchFamily="18" charset="2"/>
              </a:rPr>
              <a:t> a = </a:t>
            </a:r>
            <a:r>
              <a:rPr kumimoji="1" lang="en-US" altLang="zh-CN" sz="2800">
                <a:solidFill>
                  <a:srgbClr val="0000FF"/>
                </a:solidFill>
                <a:latin typeface="Times New Roman" panose="02020603050405020304" pitchFamily="18" charset="0"/>
                <a:sym typeface="Symbol" panose="05050102010706020507" pitchFamily="18" charset="2"/>
              </a:rPr>
              <a:t></a:t>
            </a:r>
            <a:r>
              <a:rPr kumimoji="1" lang="zh-CN" altLang="en-US" sz="2800">
                <a:solidFill>
                  <a:srgbClr val="0000FF"/>
                </a:solidFill>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sz="2800">
                <a:solidFill>
                  <a:srgbClr val="0000FF"/>
                </a:solidFill>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sym typeface="Symbol" panose="05050102010706020507" pitchFamily="18" charset="2"/>
              </a:rPr>
              <a:t> a = </a:t>
            </a:r>
            <a:r>
              <a:rPr kumimoji="1" lang="en-US" altLang="zh-CN" sz="2800">
                <a:solidFill>
                  <a:srgbClr val="0000FF"/>
                </a:solidFill>
                <a:latin typeface="Times New Roman" panose="02020603050405020304" pitchFamily="18" charset="0"/>
                <a:sym typeface="Symbol" panose="05050102010706020507" pitchFamily="18" charset="2"/>
              </a:rPr>
              <a:t></a:t>
            </a:r>
            <a:r>
              <a:rPr kumimoji="1" lang="zh-CN" altLang="en-US" sz="2800">
                <a:solidFill>
                  <a:srgbClr val="0000FF"/>
                </a:solidFill>
                <a:latin typeface="Times New Roman" panose="02020603050405020304" pitchFamily="18" charset="0"/>
                <a:sym typeface="Symbol" panose="05050102010706020507" pitchFamily="18" charset="2"/>
              </a:rPr>
              <a:t>右部表达式</a:t>
            </a:r>
            <a:r>
              <a:rPr kumimoji="1" lang="zh-CN" altLang="en-US" sz="28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en-US" sz="2800">
                <a:solidFill>
                  <a:srgbClr val="0000FF"/>
                </a:solidFill>
                <a:latin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sym typeface="Symbol" panose="05050102010706020507" pitchFamily="18" charset="2"/>
              </a:rPr>
              <a:t> </a:t>
            </a:r>
            <a:r>
              <a:rPr kumimoji="1" lang="zh-CN" altLang="en-US" sz="2800">
                <a:solidFill>
                  <a:srgbClr val="0000FF"/>
                </a:solidFill>
                <a:latin typeface="Times New Roman" panose="02020603050405020304" pitchFamily="18" charset="0"/>
                <a:sym typeface="Symbol" panose="05050102010706020507" pitchFamily="18" charset="2"/>
              </a:rPr>
              <a:t>简单变量</a:t>
            </a:r>
            <a:r>
              <a:rPr kumimoji="1" lang="zh-CN" altLang="en-US" sz="2800">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sym typeface="Symbol" panose="05050102010706020507" pitchFamily="18" charset="2"/>
              </a:rPr>
              <a:t>右部表达式</a:t>
            </a:r>
          </a:p>
          <a:p>
            <a:pPr eaLnBrk="1" hangingPunct="1">
              <a:lnSpc>
                <a:spcPct val="90000"/>
              </a:lnSpc>
              <a:buFont typeface="Wingdings" panose="05000000000000000000" pitchFamily="2" charset="2"/>
              <a:buNone/>
            </a:pPr>
            <a:r>
              <a:rPr kumimoji="1" lang="zh-CN" altLang="en-US" sz="2800">
                <a:latin typeface="Times New Roman" panose="02020603050405020304" pitchFamily="18" charset="0"/>
                <a:sym typeface="Symbol" panose="05050102010706020507" pitchFamily="18" charset="2"/>
              </a:rPr>
              <a:t>		 </a:t>
            </a:r>
            <a:r>
              <a:rPr kumimoji="1" lang="zh-CN" altLang="en-US" sz="2800">
                <a:solidFill>
                  <a:srgbClr val="0000FF"/>
                </a:solidFill>
                <a:latin typeface="Times New Roman" panose="02020603050405020304" pitchFamily="18" charset="0"/>
                <a:sym typeface="Symbol" panose="05050102010706020507" pitchFamily="18" charset="2"/>
              </a:rPr>
              <a:t>左部量</a:t>
            </a:r>
            <a:r>
              <a:rPr kumimoji="1" lang="zh-CN" altLang="en-US" sz="2800">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kumimoji="1" lang="zh-CN" altLang="en-US" sz="2800">
                <a:latin typeface="Times New Roman" panose="02020603050405020304" pitchFamily="18" charset="0"/>
                <a:sym typeface="Symbol" panose="05050102010706020507" pitchFamily="18" charset="2"/>
              </a:rPr>
              <a:t>		 赋值语句 </a:t>
            </a:r>
          </a:p>
          <a:p>
            <a:pPr eaLnBrk="1" hangingPunct="1">
              <a:lnSpc>
                <a:spcPct val="90000"/>
              </a:lnSpc>
              <a:spcBef>
                <a:spcPct val="0"/>
              </a:spcBef>
            </a:pPr>
            <a:endParaRPr kumimoji="1" lang="zh-CN" altLang="en-US" sz="2800">
              <a:solidFill>
                <a:srgbClr val="FF0000"/>
              </a:solidFill>
              <a:latin typeface="Times New Roman" panose="02020603050405020304" pitchFamily="18" charset="0"/>
            </a:endParaRPr>
          </a:p>
          <a:p>
            <a:pPr eaLnBrk="1" hangingPunct="1">
              <a:lnSpc>
                <a:spcPct val="90000"/>
              </a:lnSpc>
              <a:spcBef>
                <a:spcPct val="0"/>
              </a:spcBef>
            </a:pPr>
            <a:r>
              <a:rPr kumimoji="1" lang="zh-CN" altLang="en-US" sz="2800">
                <a:solidFill>
                  <a:srgbClr val="FF0000"/>
                </a:solidFill>
                <a:latin typeface="Times New Roman" panose="02020603050405020304" pitchFamily="18" charset="0"/>
              </a:rPr>
              <a:t>派生与识别均</a:t>
            </a:r>
            <a:r>
              <a:rPr kumimoji="1" lang="zh-CN" altLang="zh-CN" sz="2800">
                <a:solidFill>
                  <a:srgbClr val="FF0000"/>
                </a:solidFill>
                <a:latin typeface="Times New Roman" panose="02020603050405020304" pitchFamily="18" charset="0"/>
              </a:rPr>
              <a:t>根据</a:t>
            </a:r>
            <a:r>
              <a:rPr kumimoji="1" lang="zh-CN" altLang="en-US" sz="2800">
                <a:solidFill>
                  <a:srgbClr val="FF0000"/>
                </a:solidFill>
                <a:latin typeface="Times New Roman" panose="02020603050405020304" pitchFamily="18" charset="0"/>
              </a:rPr>
              <a:t>语法</a:t>
            </a:r>
            <a:r>
              <a:rPr kumimoji="1" lang="zh-CN" altLang="zh-CN" sz="2800">
                <a:solidFill>
                  <a:srgbClr val="FF0000"/>
                </a:solidFill>
                <a:latin typeface="Times New Roman" panose="02020603050405020304" pitchFamily="18" charset="0"/>
              </a:rPr>
              <a:t>规则</a:t>
            </a:r>
            <a:endParaRPr kumimoji="1" lang="zh-CN" altLang="en-US" sz="2800">
              <a:solidFill>
                <a:srgbClr val="FF0000"/>
              </a:solidFill>
              <a:latin typeface="Times New Roman" panose="02020603050405020304" pitchFamily="18" charset="0"/>
            </a:endParaRPr>
          </a:p>
        </p:txBody>
      </p:sp>
      <p:sp>
        <p:nvSpPr>
          <p:cNvPr id="5" name="圆角矩形标注 4">
            <a:extLst>
              <a:ext uri="{FF2B5EF4-FFF2-40B4-BE49-F238E27FC236}">
                <a16:creationId xmlns:a16="http://schemas.microsoft.com/office/drawing/2014/main" id="{F7D23A46-CBBB-486A-9259-33317B7168E8}"/>
              </a:ext>
            </a:extLst>
          </p:cNvPr>
          <p:cNvSpPr>
            <a:spLocks noChangeArrowheads="1"/>
          </p:cNvSpPr>
          <p:nvPr/>
        </p:nvSpPr>
        <p:spPr bwMode="auto">
          <a:xfrm>
            <a:off x="6300788" y="1412875"/>
            <a:ext cx="2555875" cy="1439863"/>
          </a:xfrm>
          <a:prstGeom prst="wedgeRoundRectCallout">
            <a:avLst>
              <a:gd name="adj1" fmla="val -55514"/>
              <a:gd name="adj2" fmla="val -3029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归约</a:t>
            </a:r>
            <a:r>
              <a:rPr lang="zh-CN" altLang="en-US" sz="2600">
                <a:ea typeface="宋体" panose="02010600030101010101" pitchFamily="2" charset="-122"/>
              </a:rPr>
              <a:t>可以看作是用产生式的</a:t>
            </a:r>
            <a:r>
              <a:rPr lang="zh-CN" altLang="en-US" sz="2600">
                <a:solidFill>
                  <a:srgbClr val="FF0000"/>
                </a:solidFill>
                <a:ea typeface="宋体" panose="02010600030101010101" pitchFamily="2" charset="-122"/>
              </a:rPr>
              <a:t>左部替换右部</a:t>
            </a:r>
          </a:p>
        </p:txBody>
      </p:sp>
      <p:sp>
        <p:nvSpPr>
          <p:cNvPr id="46085" name="日期占位符 1">
            <a:extLst>
              <a:ext uri="{FF2B5EF4-FFF2-40B4-BE49-F238E27FC236}">
                <a16:creationId xmlns:a16="http://schemas.microsoft.com/office/drawing/2014/main" id="{9CA814B4-194A-4BFA-ACBC-6A84A72F7C3E}"/>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52EC242-DB25-48BA-8FD5-C658043DEBE6}"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46086" name="灯片编号占位符 3">
            <a:extLst>
              <a:ext uri="{FF2B5EF4-FFF2-40B4-BE49-F238E27FC236}">
                <a16:creationId xmlns:a16="http://schemas.microsoft.com/office/drawing/2014/main" id="{A08AEB7B-34F2-4E75-8A68-75B5BE67893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84D9E71-7839-459D-AB1A-7052EDCFAA9B}" type="slidenum">
              <a:rPr lang="zh-CN" altLang="en-US" sz="1400" b="0">
                <a:ea typeface="宋体" panose="02010600030101010101" pitchFamily="2" charset="-122"/>
              </a:rPr>
              <a:pPr>
                <a:spcBef>
                  <a:spcPct val="0"/>
                </a:spcBef>
                <a:buClrTx/>
                <a:buSzTx/>
                <a:buFontTx/>
                <a:buNone/>
              </a:pPr>
              <a:t>42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44035">
                                            <p:txEl>
                                              <p:pRg st="1" end="1"/>
                                            </p:txEl>
                                          </p:spTgt>
                                        </p:tgtEl>
                                        <p:attrNameLst>
                                          <p:attrName>style.visibility</p:attrName>
                                        </p:attrNameLst>
                                      </p:cBhvr>
                                      <p:to>
                                        <p:strVal val="visible"/>
                                      </p:to>
                                    </p:set>
                                    <p:animEffect transition="in" filter="fade">
                                      <p:cBhvr>
                                        <p:cTn id="16" dur="500"/>
                                        <p:tgtEl>
                                          <p:spTgt spid="440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44035">
                                            <p:txEl>
                                              <p:pRg st="2" end="2"/>
                                            </p:txEl>
                                          </p:spTgt>
                                        </p:tgtEl>
                                        <p:attrNameLst>
                                          <p:attrName>style.visibility</p:attrName>
                                        </p:attrNameLst>
                                      </p:cBhvr>
                                      <p:to>
                                        <p:strVal val="visible"/>
                                      </p:to>
                                    </p:set>
                                    <p:animEffect transition="in" filter="fade">
                                      <p:cBhvr>
                                        <p:cTn id="21" dur="500"/>
                                        <p:tgtEl>
                                          <p:spTgt spid="4403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44035">
                                            <p:txEl>
                                              <p:pRg st="3" end="3"/>
                                            </p:txEl>
                                          </p:spTgt>
                                        </p:tgtEl>
                                        <p:attrNameLst>
                                          <p:attrName>style.visibility</p:attrName>
                                        </p:attrNameLst>
                                      </p:cBhvr>
                                      <p:to>
                                        <p:strVal val="visible"/>
                                      </p:to>
                                    </p:set>
                                    <p:animEffect transition="in" filter="fade">
                                      <p:cBhvr>
                                        <p:cTn id="26" dur="500"/>
                                        <p:tgtEl>
                                          <p:spTgt spid="4403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44035">
                                            <p:txEl>
                                              <p:pRg st="4" end="4"/>
                                            </p:txEl>
                                          </p:spTgt>
                                        </p:tgtEl>
                                        <p:attrNameLst>
                                          <p:attrName>style.visibility</p:attrName>
                                        </p:attrNameLst>
                                      </p:cBhvr>
                                      <p:to>
                                        <p:strVal val="visible"/>
                                      </p:to>
                                    </p:set>
                                    <p:animEffect transition="in" filter="fade">
                                      <p:cBhvr>
                                        <p:cTn id="31" dur="500"/>
                                        <p:tgtEl>
                                          <p:spTgt spid="4403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44035">
                                            <p:txEl>
                                              <p:pRg st="5" end="5"/>
                                            </p:txEl>
                                          </p:spTgt>
                                        </p:tgtEl>
                                        <p:attrNameLst>
                                          <p:attrName>style.visibility</p:attrName>
                                        </p:attrNameLst>
                                      </p:cBhvr>
                                      <p:to>
                                        <p:strVal val="visible"/>
                                      </p:to>
                                    </p:set>
                                    <p:animEffect transition="in" filter="fade">
                                      <p:cBhvr>
                                        <p:cTn id="36" dur="500"/>
                                        <p:tgtEl>
                                          <p:spTgt spid="44035">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44035">
                                            <p:txEl>
                                              <p:pRg st="6" end="6"/>
                                            </p:txEl>
                                          </p:spTgt>
                                        </p:tgtEl>
                                        <p:attrNameLst>
                                          <p:attrName>style.visibility</p:attrName>
                                        </p:attrNameLst>
                                      </p:cBhvr>
                                      <p:to>
                                        <p:strVal val="visible"/>
                                      </p:to>
                                    </p:set>
                                    <p:animEffect transition="in" filter="fade">
                                      <p:cBhvr>
                                        <p:cTn id="41" dur="500"/>
                                        <p:tgtEl>
                                          <p:spTgt spid="4403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44035">
                                            <p:txEl>
                                              <p:pRg st="7" end="7"/>
                                            </p:txEl>
                                          </p:spTgt>
                                        </p:tgtEl>
                                        <p:attrNameLst>
                                          <p:attrName>style.visibility</p:attrName>
                                        </p:attrNameLst>
                                      </p:cBhvr>
                                      <p:to>
                                        <p:strVal val="visible"/>
                                      </p:to>
                                    </p:set>
                                    <p:animEffect transition="in" filter="fade">
                                      <p:cBhvr>
                                        <p:cTn id="46" dur="500"/>
                                        <p:tgtEl>
                                          <p:spTgt spid="44035">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44035">
                                            <p:txEl>
                                              <p:pRg st="9" end="9"/>
                                            </p:txEl>
                                          </p:spTgt>
                                        </p:tgtEl>
                                        <p:attrNameLst>
                                          <p:attrName>style.visibility</p:attrName>
                                        </p:attrNameLst>
                                      </p:cBhvr>
                                      <p:to>
                                        <p:strVal val="visible"/>
                                      </p:to>
                                    </p:set>
                                    <p:animEffect transition="in" filter="fade">
                                      <p:cBhvr>
                                        <p:cTn id="51" dur="500"/>
                                        <p:tgtEl>
                                          <p:spTgt spid="44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0AA97992-C720-4A41-AAF3-F624265CFEF4}"/>
              </a:ext>
            </a:extLst>
          </p:cNvPr>
          <p:cNvSpPr>
            <a:spLocks noGrp="1"/>
          </p:cNvSpPr>
          <p:nvPr>
            <p:ph type="dt" sz="quarter" idx="10"/>
          </p:nvPr>
        </p:nvSpPr>
        <p:spPr>
          <a:xfrm>
            <a:off x="457200" y="6245225"/>
            <a:ext cx="2133600" cy="476250"/>
          </a:xfrm>
          <a:ln>
            <a:miter lim="800000"/>
            <a:headEnd/>
            <a:tailEnd/>
          </a:ln>
        </p:spPr>
        <p:txBody>
          <a:bodyPr anchor="t"/>
          <a:lstStyle/>
          <a:p>
            <a:pPr>
              <a:defRPr/>
            </a:pPr>
            <a:fld id="{227E122B-63A6-42B2-B864-A18A87615697}" type="datetime1">
              <a:rPr lang="zh-CN" altLang="en-US">
                <a:latin typeface="+mn-lt"/>
              </a:rPr>
              <a:pPr>
                <a:defRPr/>
              </a:pPr>
              <a:t>2020/12/14</a:t>
            </a:fld>
            <a:endParaRPr lang="en-US" altLang="zh-CN">
              <a:latin typeface="+mn-lt"/>
            </a:endParaRPr>
          </a:p>
        </p:txBody>
      </p:sp>
      <p:sp>
        <p:nvSpPr>
          <p:cNvPr id="47107" name="Rectangle 2">
            <a:extLst>
              <a:ext uri="{FF2B5EF4-FFF2-40B4-BE49-F238E27FC236}">
                <a16:creationId xmlns:a16="http://schemas.microsoft.com/office/drawing/2014/main" id="{1491CAEE-6553-4DAB-8B71-7EDA78164BD4}"/>
              </a:ext>
            </a:extLst>
          </p:cNvPr>
          <p:cNvSpPr>
            <a:spLocks noGrp="1" noChangeArrowheads="1"/>
          </p:cNvSpPr>
          <p:nvPr>
            <p:ph type="title" idx="4294967295"/>
          </p:nvPr>
        </p:nvSpPr>
        <p:spPr>
          <a:xfrm>
            <a:off x="1220788" y="260350"/>
            <a:ext cx="7527925" cy="941388"/>
          </a:xfrm>
        </p:spPr>
        <p:txBody>
          <a:bodyPr anchor="ctr"/>
          <a:lstStyle/>
          <a:p>
            <a:pPr eaLnBrk="1" hangingPunct="1"/>
            <a:r>
              <a:rPr lang="zh-CN" altLang="en-US">
                <a:latin typeface="Times New Roman" panose="02020603050405020304" pitchFamily="18" charset="0"/>
              </a:rPr>
              <a:t>基于产生式的变换</a:t>
            </a:r>
            <a:r>
              <a:rPr lang="en-US" altLang="zh-CN" sz="2800">
                <a:latin typeface="Times New Roman" panose="02020603050405020304" pitchFamily="18" charset="0"/>
                <a:ea typeface="楷体_GB2312"/>
                <a:cs typeface="楷体_GB2312"/>
              </a:rPr>
              <a:t>--</a:t>
            </a:r>
            <a:r>
              <a:rPr lang="zh-CN" altLang="en-US" sz="2800">
                <a:latin typeface="Times New Roman" panose="02020603050405020304" pitchFamily="18" charset="0"/>
                <a:ea typeface="楷体_GB2312"/>
                <a:cs typeface="楷体_GB2312"/>
              </a:rPr>
              <a:t>推导或归约</a:t>
            </a:r>
          </a:p>
        </p:txBody>
      </p:sp>
      <p:sp>
        <p:nvSpPr>
          <p:cNvPr id="1011715" name="Rectangle 3">
            <a:extLst>
              <a:ext uri="{FF2B5EF4-FFF2-40B4-BE49-F238E27FC236}">
                <a16:creationId xmlns:a16="http://schemas.microsoft.com/office/drawing/2014/main" id="{39FA669D-9A0D-4C50-8E88-7F8077B4C26C}"/>
              </a:ext>
            </a:extLst>
          </p:cNvPr>
          <p:cNvSpPr>
            <a:spLocks noGrp="1" noChangeArrowheads="1"/>
          </p:cNvSpPr>
          <p:nvPr>
            <p:ph type="body" idx="4294967295"/>
          </p:nvPr>
        </p:nvSpPr>
        <p:spPr>
          <a:xfrm>
            <a:off x="615950" y="1557338"/>
            <a:ext cx="7772400" cy="5040312"/>
          </a:xfrm>
        </p:spPr>
        <p:txBody>
          <a:bodyPr/>
          <a:lstStyle/>
          <a:p>
            <a:pPr eaLnBrk="1" hangingPunct="1"/>
            <a:r>
              <a:rPr lang="zh-CN" altLang="en-US" sz="2600">
                <a:latin typeface="Times New Roman" panose="02020603050405020304" pitchFamily="18" charset="0"/>
              </a:rPr>
              <a:t>定义</a:t>
            </a:r>
            <a:r>
              <a:rPr lang="en-US" altLang="zh-CN" sz="2600">
                <a:latin typeface="Times New Roman" panose="02020603050405020304" pitchFamily="18" charset="0"/>
              </a:rPr>
              <a:t>2.17 </a:t>
            </a:r>
            <a:r>
              <a:rPr lang="zh-CN" altLang="en-US" sz="2600">
                <a:latin typeface="Times New Roman" panose="02020603050405020304" pitchFamily="18" charset="0"/>
              </a:rPr>
              <a:t>设</a:t>
            </a:r>
            <a:r>
              <a:rPr lang="en-US" altLang="zh-CN" sz="2600" i="1">
                <a:latin typeface="Times New Roman" panose="02020603050405020304" pitchFamily="18" charset="0"/>
              </a:rPr>
              <a:t>G</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i="1">
                <a:latin typeface="Times New Roman" panose="02020603050405020304" pitchFamily="18" charset="0"/>
              </a:rPr>
              <a:t>T</a:t>
            </a:r>
            <a:r>
              <a:rPr lang="zh-CN" altLang="en-US"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是一个文法，如果</a:t>
            </a:r>
            <a:r>
              <a:rPr lang="en-US" altLang="zh-CN" sz="2600" i="1">
                <a:latin typeface="Times New Roman" panose="02020603050405020304" pitchFamily="18" charset="0"/>
              </a:rPr>
              <a:t>α</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γ</a:t>
            </a:r>
            <a:r>
              <a:rPr lang="zh-CN" altLang="en-US" sz="2600">
                <a:latin typeface="Times New Roman" panose="02020603050405020304" pitchFamily="18" charset="0"/>
              </a:rPr>
              <a:t>，</a:t>
            </a:r>
            <a:r>
              <a:rPr lang="en-US" altLang="zh-CN" sz="2600" i="1">
                <a:latin typeface="Times New Roman" panose="02020603050405020304" pitchFamily="18" charset="0"/>
              </a:rPr>
              <a:t>δ</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en-US" altLang="zh-CN" sz="2600">
                <a:latin typeface="Times New Roman" panose="02020603050405020304" pitchFamily="18" charset="0"/>
              </a:rPr>
              <a:t>∪</a:t>
            </a:r>
            <a:r>
              <a:rPr lang="en-US" altLang="zh-CN" sz="2600" i="1">
                <a:latin typeface="Times New Roman" panose="02020603050405020304" pitchFamily="18" charset="0"/>
              </a:rPr>
              <a:t>T</a:t>
            </a:r>
            <a:r>
              <a:rPr lang="en-US" altLang="zh-CN" sz="2600">
                <a:latin typeface="Times New Roman" panose="02020603050405020304" pitchFamily="18" charset="0"/>
              </a:rPr>
              <a:t>)*</a:t>
            </a:r>
            <a:r>
              <a:rPr lang="zh-CN" altLang="en-US" sz="2600">
                <a:latin typeface="Times New Roman" panose="02020603050405020304" pitchFamily="18" charset="0"/>
              </a:rPr>
              <a:t>，则称</a:t>
            </a:r>
            <a:r>
              <a:rPr lang="en-US" altLang="zh-CN" sz="2600" i="1">
                <a:latin typeface="Times New Roman" panose="02020603050405020304" pitchFamily="18" charset="0"/>
              </a:rPr>
              <a:t>γαδ</a:t>
            </a:r>
            <a:r>
              <a:rPr lang="zh-CN" altLang="en-US" sz="2600">
                <a:latin typeface="Times New Roman" panose="02020603050405020304" pitchFamily="18" charset="0"/>
              </a:rPr>
              <a:t>在</a:t>
            </a:r>
            <a:r>
              <a:rPr lang="en-US" altLang="zh-CN" sz="2600" i="1">
                <a:latin typeface="Times New Roman" panose="02020603050405020304" pitchFamily="18" charset="0"/>
              </a:rPr>
              <a:t>G</a:t>
            </a:r>
            <a:r>
              <a:rPr lang="zh-CN" altLang="en-US" sz="2600">
                <a:latin typeface="Times New Roman" panose="02020603050405020304" pitchFamily="18" charset="0"/>
              </a:rPr>
              <a:t>中</a:t>
            </a:r>
            <a:r>
              <a:rPr lang="zh-CN" altLang="en-US" sz="2600">
                <a:solidFill>
                  <a:srgbClr val="FF0000"/>
                </a:solidFill>
                <a:latin typeface="Times New Roman" panose="02020603050405020304" pitchFamily="18" charset="0"/>
              </a:rPr>
              <a:t>直接推导</a:t>
            </a:r>
            <a:r>
              <a:rPr lang="zh-CN" altLang="en-US" sz="2600">
                <a:latin typeface="Times New Roman" panose="02020603050405020304" pitchFamily="18" charset="0"/>
              </a:rPr>
              <a:t>出</a:t>
            </a:r>
            <a:r>
              <a:rPr lang="en-US" altLang="zh-CN" sz="2600" i="1">
                <a:latin typeface="Times New Roman" panose="02020603050405020304" pitchFamily="18" charset="0"/>
              </a:rPr>
              <a:t>γβδ</a:t>
            </a:r>
            <a:r>
              <a:rPr lang="zh-CN" altLang="en-US" sz="2600">
                <a:latin typeface="Times New Roman" panose="02020603050405020304" pitchFamily="18" charset="0"/>
              </a:rPr>
              <a:t>，记作：</a:t>
            </a:r>
            <a:endParaRPr lang="zh-CN" altLang="en-US" sz="2600" i="1">
              <a:latin typeface="Times New Roman" panose="02020603050405020304" pitchFamily="18" charset="0"/>
            </a:endParaRPr>
          </a:p>
          <a:p>
            <a:pPr eaLnBrk="1" hangingPunct="1">
              <a:buFont typeface="Wingdings" panose="05000000000000000000" pitchFamily="2" charset="2"/>
              <a:buNone/>
            </a:pPr>
            <a:r>
              <a:rPr lang="zh-CN" altLang="en-US" sz="2600" i="1">
                <a:latin typeface="Times New Roman" panose="02020603050405020304" pitchFamily="18" charset="0"/>
              </a:rPr>
              <a:t>   </a:t>
            </a:r>
            <a:r>
              <a:rPr lang="en-US" altLang="zh-CN" sz="2600" i="1">
                <a:latin typeface="Times New Roman" panose="02020603050405020304" pitchFamily="18" charset="0"/>
              </a:rPr>
              <a:t>γαδ     γβδ </a:t>
            </a:r>
            <a:r>
              <a:rPr lang="zh-CN" altLang="en-US" sz="2600">
                <a:latin typeface="Times New Roman" panose="02020603050405020304" pitchFamily="18" charset="0"/>
              </a:rPr>
              <a:t>（意义明确时，也可以省略箭头下的</a:t>
            </a:r>
            <a:r>
              <a:rPr lang="en-US" altLang="zh-CN" sz="2600">
                <a:latin typeface="Times New Roman" panose="02020603050405020304" pitchFamily="18" charset="0"/>
              </a:rPr>
              <a:t>G</a:t>
            </a:r>
            <a:r>
              <a:rPr lang="zh-CN" altLang="en-US" sz="2600">
                <a:latin typeface="Times New Roman" panose="02020603050405020304" pitchFamily="18" charset="0"/>
              </a:rPr>
              <a:t>）</a:t>
            </a:r>
            <a:endParaRPr lang="en-US" altLang="zh-CN" sz="2600">
              <a:latin typeface="Times New Roman" panose="02020603050405020304" pitchFamily="18" charset="0"/>
            </a:endParaRPr>
          </a:p>
          <a:p>
            <a:pPr eaLnBrk="1" hangingPunct="1">
              <a:buFont typeface="Wingdings" panose="05000000000000000000" pitchFamily="2" charset="2"/>
              <a:buNone/>
            </a:pPr>
            <a:endParaRPr lang="en-US" altLang="zh-CN" sz="2600" i="1">
              <a:latin typeface="Times New Roman" panose="02020603050405020304" pitchFamily="18" charset="0"/>
            </a:endParaRPr>
          </a:p>
          <a:p>
            <a:pPr eaLnBrk="1" hangingPunct="1"/>
            <a:r>
              <a:rPr lang="zh-CN" altLang="en-US" sz="2600">
                <a:latin typeface="Times New Roman" panose="02020603050405020304" pitchFamily="18" charset="0"/>
              </a:rPr>
              <a:t>读作：</a:t>
            </a:r>
            <a:r>
              <a:rPr lang="en-US" altLang="zh-CN" sz="2600" i="1">
                <a:latin typeface="Times New Roman" panose="02020603050405020304" pitchFamily="18" charset="0"/>
              </a:rPr>
              <a:t>γαδ</a:t>
            </a:r>
            <a:r>
              <a:rPr lang="zh-CN" altLang="en-US" sz="2600">
                <a:latin typeface="Times New Roman" panose="02020603050405020304" pitchFamily="18" charset="0"/>
              </a:rPr>
              <a:t>在文法</a:t>
            </a:r>
            <a:r>
              <a:rPr lang="en-US" altLang="zh-CN" sz="2600" i="1">
                <a:latin typeface="Times New Roman" panose="02020603050405020304" pitchFamily="18" charset="0"/>
              </a:rPr>
              <a:t>G</a:t>
            </a:r>
            <a:r>
              <a:rPr lang="zh-CN" altLang="en-US" sz="2600">
                <a:latin typeface="Times New Roman" panose="02020603050405020304" pitchFamily="18" charset="0"/>
              </a:rPr>
              <a:t>中</a:t>
            </a:r>
            <a:r>
              <a:rPr lang="zh-CN" altLang="en-US" sz="2600">
                <a:solidFill>
                  <a:srgbClr val="FF0000"/>
                </a:solidFill>
                <a:latin typeface="Times New Roman" panose="02020603050405020304" pitchFamily="18" charset="0"/>
              </a:rPr>
              <a:t>直接推导</a:t>
            </a:r>
            <a:r>
              <a:rPr lang="zh-CN" altLang="en-US" sz="2600">
                <a:latin typeface="Times New Roman" panose="02020603050405020304" pitchFamily="18" charset="0"/>
              </a:rPr>
              <a:t>出</a:t>
            </a:r>
            <a:r>
              <a:rPr lang="en-US" altLang="zh-CN" sz="2600" i="1">
                <a:latin typeface="Times New Roman" panose="02020603050405020304" pitchFamily="18" charset="0"/>
              </a:rPr>
              <a:t>γβδ</a:t>
            </a:r>
            <a:r>
              <a:rPr lang="zh-CN" altLang="en-US" sz="2600">
                <a:latin typeface="Times New Roman" panose="02020603050405020304" pitchFamily="18" charset="0"/>
              </a:rPr>
              <a:t>。</a:t>
            </a:r>
            <a:endParaRPr lang="en-US" altLang="zh-CN" sz="2600">
              <a:latin typeface="Times New Roman" panose="02020603050405020304" pitchFamily="18" charset="0"/>
            </a:endParaRPr>
          </a:p>
          <a:p>
            <a:pPr eaLnBrk="1" hangingPunct="1"/>
            <a:endParaRPr lang="en-US" altLang="zh-CN" sz="2600">
              <a:latin typeface="Times New Roman" panose="02020603050405020304" pitchFamily="18" charset="0"/>
            </a:endParaRPr>
          </a:p>
          <a:p>
            <a:pPr eaLnBrk="1" hangingPunct="1"/>
            <a:r>
              <a:rPr lang="zh-CN" altLang="en-US" sz="2600">
                <a:latin typeface="Times New Roman" panose="02020603050405020304" pitchFamily="18" charset="0"/>
              </a:rPr>
              <a:t>在不特别强调推导的直接性时，“直接推导”可以简称为推导</a:t>
            </a:r>
            <a:r>
              <a:rPr lang="en-US" altLang="zh-CN" sz="2600">
                <a:latin typeface="Times New Roman" panose="02020603050405020304" pitchFamily="18" charset="0"/>
              </a:rPr>
              <a:t>(derivation)</a:t>
            </a:r>
            <a:r>
              <a:rPr lang="zh-CN" altLang="en-US" sz="2600">
                <a:latin typeface="Times New Roman" panose="02020603050405020304" pitchFamily="18" charset="0"/>
              </a:rPr>
              <a:t>或派生。将</a:t>
            </a:r>
            <a:r>
              <a:rPr lang="en-US" altLang="zh-CN" sz="2600" i="1">
                <a:latin typeface="Times New Roman" panose="02020603050405020304" pitchFamily="18" charset="0"/>
              </a:rPr>
              <a:t>γαδ</a:t>
            </a:r>
            <a:r>
              <a:rPr lang="zh-CN" altLang="en-US" sz="2600">
                <a:latin typeface="Times New Roman" panose="02020603050405020304" pitchFamily="18" charset="0"/>
              </a:rPr>
              <a:t>中的</a:t>
            </a:r>
            <a:r>
              <a:rPr lang="en-US" altLang="zh-CN" sz="2600" i="1">
                <a:latin typeface="Times New Roman" panose="02020603050405020304" pitchFamily="18" charset="0"/>
              </a:rPr>
              <a:t>α</a:t>
            </a:r>
            <a:r>
              <a:rPr lang="zh-CN" altLang="en-US" sz="2600">
                <a:latin typeface="Times New Roman" panose="02020603050405020304" pitchFamily="18" charset="0"/>
              </a:rPr>
              <a:t>变成了</a:t>
            </a:r>
            <a:r>
              <a:rPr lang="en-US" altLang="zh-CN" sz="2600" i="1">
                <a:latin typeface="Times New Roman" panose="02020603050405020304" pitchFamily="18" charset="0"/>
              </a:rPr>
              <a:t>β</a:t>
            </a:r>
            <a:r>
              <a:rPr lang="zh-CN" altLang="en-US" sz="2600">
                <a:latin typeface="Times New Roman" panose="02020603050405020304" pitchFamily="18" charset="0"/>
              </a:rPr>
              <a:t>，</a:t>
            </a:r>
            <a:r>
              <a:rPr lang="en-US" altLang="zh-CN" sz="2600" i="1">
                <a:latin typeface="Times New Roman" panose="02020603050405020304" pitchFamily="18" charset="0"/>
              </a:rPr>
              <a:t>γ</a:t>
            </a:r>
            <a:r>
              <a:rPr lang="zh-CN" altLang="en-US" sz="2600">
                <a:latin typeface="Times New Roman" panose="02020603050405020304" pitchFamily="18" charset="0"/>
              </a:rPr>
              <a:t>和</a:t>
            </a:r>
            <a:r>
              <a:rPr lang="en-US" altLang="zh-CN" sz="2600" i="1">
                <a:latin typeface="Times New Roman" panose="02020603050405020304" pitchFamily="18" charset="0"/>
              </a:rPr>
              <a:t>δ</a:t>
            </a:r>
            <a:r>
              <a:rPr lang="zh-CN" altLang="en-US" sz="2600">
                <a:latin typeface="Times New Roman" panose="02020603050405020304" pitchFamily="18" charset="0"/>
              </a:rPr>
              <a:t>都没有变化，所以又称将</a:t>
            </a:r>
            <a:r>
              <a:rPr lang="en-US" altLang="zh-CN" sz="2600" i="1">
                <a:latin typeface="Times New Roman" panose="02020603050405020304" pitchFamily="18" charset="0"/>
              </a:rPr>
              <a:t>α</a:t>
            </a:r>
            <a:r>
              <a:rPr lang="zh-CN" altLang="en-US" sz="2600">
                <a:latin typeface="Times New Roman" panose="02020603050405020304" pitchFamily="18" charset="0"/>
              </a:rPr>
              <a:t>推导成</a:t>
            </a:r>
            <a:r>
              <a:rPr lang="en-US" altLang="zh-CN" sz="2600" i="1">
                <a:latin typeface="Times New Roman" panose="02020603050405020304" pitchFamily="18" charset="0"/>
              </a:rPr>
              <a:t>β</a:t>
            </a:r>
            <a:r>
              <a:rPr lang="zh-CN" altLang="en-US" sz="2600">
                <a:latin typeface="Times New Roman" panose="02020603050405020304" pitchFamily="18" charset="0"/>
              </a:rPr>
              <a:t>。 </a:t>
            </a:r>
          </a:p>
          <a:p>
            <a:pPr eaLnBrk="1" hangingPunct="1"/>
            <a:endParaRPr lang="zh-CN" altLang="en-US" sz="2600">
              <a:latin typeface="Times New Roman" panose="02020603050405020304" pitchFamily="18" charset="0"/>
            </a:endParaRPr>
          </a:p>
        </p:txBody>
      </p:sp>
      <p:sp>
        <p:nvSpPr>
          <p:cNvPr id="47109" name="Rectangle 5">
            <a:extLst>
              <a:ext uri="{FF2B5EF4-FFF2-40B4-BE49-F238E27FC236}">
                <a16:creationId xmlns:a16="http://schemas.microsoft.com/office/drawing/2014/main" id="{2676C3B9-6E35-45FD-A21F-16168B93F4AF}"/>
              </a:ext>
            </a:extLst>
          </p:cNvPr>
          <p:cNvSpPr>
            <a:spLocks noChangeArrowheads="1"/>
          </p:cNvSpPr>
          <p:nvPr/>
        </p:nvSpPr>
        <p:spPr bwMode="auto">
          <a:xfrm>
            <a:off x="-34925"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098" name="Object 4">
            <a:extLst>
              <a:ext uri="{FF2B5EF4-FFF2-40B4-BE49-F238E27FC236}">
                <a16:creationId xmlns:a16="http://schemas.microsoft.com/office/drawing/2014/main" id="{942305F4-9B62-4B21-84CB-2FC104C8EE8F}"/>
              </a:ext>
            </a:extLst>
          </p:cNvPr>
          <p:cNvGraphicFramePr>
            <a:graphicFrameLocks noChangeAspect="1"/>
          </p:cNvGraphicFramePr>
          <p:nvPr/>
        </p:nvGraphicFramePr>
        <p:xfrm>
          <a:off x="1450975" y="2852738"/>
          <a:ext cx="439738" cy="576262"/>
        </p:xfrm>
        <a:graphic>
          <a:graphicData uri="http://schemas.openxmlformats.org/presentationml/2006/ole">
            <mc:AlternateContent xmlns:mc="http://schemas.openxmlformats.org/markup-compatibility/2006">
              <mc:Choice xmlns:v="urn:schemas-microsoft-com:vml" Requires="v">
                <p:oleObj spid="_x0000_s47112" name="Equation" r:id="rId3" imgW="177646" imgH="228402" progId="Equation.DSMT4">
                  <p:embed/>
                </p:oleObj>
              </mc:Choice>
              <mc:Fallback>
                <p:oleObj name="Equation" r:id="rId3" imgW="177646" imgH="22840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75" y="2852738"/>
                        <a:ext cx="4397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灯片编号占位符 1">
            <a:extLst>
              <a:ext uri="{FF2B5EF4-FFF2-40B4-BE49-F238E27FC236}">
                <a16:creationId xmlns:a16="http://schemas.microsoft.com/office/drawing/2014/main" id="{3C0E1584-2429-40B0-92FD-A37438AE877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07984FB-60D0-49F1-A4DB-3B7A5A032ACA}" type="slidenum">
              <a:rPr lang="zh-CN" altLang="en-US" sz="1400" b="0">
                <a:ea typeface="宋体" panose="02010600030101010101" pitchFamily="2" charset="-122"/>
              </a:rPr>
              <a:pPr>
                <a:spcBef>
                  <a:spcPct val="0"/>
                </a:spcBef>
                <a:buClrTx/>
                <a:buSzTx/>
                <a:buFontTx/>
                <a:buNone/>
              </a:pPr>
              <a:t>43</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blinds(horizontal)">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blinds(horizontal)">
                                      <p:cBhvr>
                                        <p:cTn id="12" dur="500"/>
                                        <p:tgtEl>
                                          <p:spTgt spid="1011715">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11715">
                                            <p:txEl>
                                              <p:pRg st="3" end="3"/>
                                            </p:txEl>
                                          </p:spTgt>
                                        </p:tgtEl>
                                        <p:attrNameLst>
                                          <p:attrName>style.visibility</p:attrName>
                                        </p:attrNameLst>
                                      </p:cBhvr>
                                      <p:to>
                                        <p:strVal val="visible"/>
                                      </p:to>
                                    </p:set>
                                    <p:animEffect transition="in" filter="blinds(horizontal)">
                                      <p:cBhvr>
                                        <p:cTn id="19" dur="500"/>
                                        <p:tgtEl>
                                          <p:spTgt spid="101171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11715">
                                            <p:txEl>
                                              <p:pRg st="5" end="5"/>
                                            </p:txEl>
                                          </p:spTgt>
                                        </p:tgtEl>
                                        <p:attrNameLst>
                                          <p:attrName>style.visibility</p:attrName>
                                        </p:attrNameLst>
                                      </p:cBhvr>
                                      <p:to>
                                        <p:strVal val="visible"/>
                                      </p:to>
                                    </p:set>
                                    <p:animEffect transition="in" filter="blinds(horizontal)">
                                      <p:cBhvr>
                                        <p:cTn id="24" dur="500"/>
                                        <p:tgtEl>
                                          <p:spTgt spid="1011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819E8C0-02E0-4C32-B01E-8DBB87DCFE39}"/>
              </a:ext>
            </a:extLst>
          </p:cNvPr>
          <p:cNvSpPr>
            <a:spLocks noGrp="1"/>
          </p:cNvSpPr>
          <p:nvPr>
            <p:ph type="dt" sz="quarter" idx="10"/>
          </p:nvPr>
        </p:nvSpPr>
        <p:spPr>
          <a:xfrm>
            <a:off x="457200" y="6245225"/>
            <a:ext cx="2133600" cy="476250"/>
          </a:xfrm>
          <a:ln>
            <a:miter lim="800000"/>
            <a:headEnd/>
            <a:tailEnd/>
          </a:ln>
        </p:spPr>
        <p:txBody>
          <a:bodyPr anchor="t"/>
          <a:lstStyle/>
          <a:p>
            <a:pPr>
              <a:defRPr/>
            </a:pPr>
            <a:fld id="{F8E948F0-815A-4FB0-9E35-21A4699A3629}" type="datetime1">
              <a:rPr lang="zh-CN" altLang="en-US">
                <a:latin typeface="+mn-lt"/>
              </a:rPr>
              <a:pPr>
                <a:defRPr/>
              </a:pPr>
              <a:t>2020/12/14</a:t>
            </a:fld>
            <a:endParaRPr lang="en-US" altLang="zh-CN">
              <a:latin typeface="+mn-lt"/>
            </a:endParaRPr>
          </a:p>
        </p:txBody>
      </p:sp>
      <p:sp>
        <p:nvSpPr>
          <p:cNvPr id="48131" name="Rectangle 2">
            <a:extLst>
              <a:ext uri="{FF2B5EF4-FFF2-40B4-BE49-F238E27FC236}">
                <a16:creationId xmlns:a16="http://schemas.microsoft.com/office/drawing/2014/main" id="{6CC32BF8-60A8-44E1-A499-AC1693C65BCA}"/>
              </a:ext>
            </a:extLst>
          </p:cNvPr>
          <p:cNvSpPr>
            <a:spLocks noGrp="1" noChangeArrowheads="1"/>
          </p:cNvSpPr>
          <p:nvPr>
            <p:ph type="title" idx="4294967295"/>
          </p:nvPr>
        </p:nvSpPr>
        <p:spPr>
          <a:xfrm>
            <a:off x="1220788" y="260350"/>
            <a:ext cx="7527925" cy="941388"/>
          </a:xfrm>
        </p:spPr>
        <p:txBody>
          <a:bodyPr anchor="ctr"/>
          <a:lstStyle/>
          <a:p>
            <a:pPr eaLnBrk="1" hangingPunct="1"/>
            <a:r>
              <a:rPr lang="zh-CN" altLang="en-US">
                <a:latin typeface="Times New Roman" panose="02020603050405020304" pitchFamily="18" charset="0"/>
              </a:rPr>
              <a:t>基于产生式的变换</a:t>
            </a:r>
            <a:r>
              <a:rPr lang="en-US" altLang="zh-CN" sz="2800">
                <a:latin typeface="Times New Roman" panose="02020603050405020304" pitchFamily="18" charset="0"/>
                <a:ea typeface="楷体_GB2312"/>
                <a:cs typeface="楷体_GB2312"/>
              </a:rPr>
              <a:t>--</a:t>
            </a:r>
            <a:r>
              <a:rPr lang="zh-CN" altLang="en-US" sz="2800">
                <a:latin typeface="Times New Roman" panose="02020603050405020304" pitchFamily="18" charset="0"/>
                <a:ea typeface="楷体_GB2312"/>
                <a:cs typeface="楷体_GB2312"/>
              </a:rPr>
              <a:t>推导或归约</a:t>
            </a:r>
          </a:p>
        </p:txBody>
      </p:sp>
      <p:sp>
        <p:nvSpPr>
          <p:cNvPr id="48132" name="Rectangle 3">
            <a:extLst>
              <a:ext uri="{FF2B5EF4-FFF2-40B4-BE49-F238E27FC236}">
                <a16:creationId xmlns:a16="http://schemas.microsoft.com/office/drawing/2014/main" id="{DAE854B7-62D8-46E9-A184-FEE120C437C1}"/>
              </a:ext>
            </a:extLst>
          </p:cNvPr>
          <p:cNvSpPr>
            <a:spLocks noGrp="1" noChangeArrowheads="1"/>
          </p:cNvSpPr>
          <p:nvPr>
            <p:ph type="body" idx="4294967295"/>
          </p:nvPr>
        </p:nvSpPr>
        <p:spPr>
          <a:xfrm>
            <a:off x="615950" y="1557338"/>
            <a:ext cx="7772400" cy="5040312"/>
          </a:xfrm>
        </p:spPr>
        <p:txBody>
          <a:bodyPr/>
          <a:lstStyle/>
          <a:p>
            <a:pPr eaLnBrk="1" hangingPunct="1"/>
            <a:r>
              <a:rPr lang="zh-CN" altLang="en-US" sz="2600">
                <a:latin typeface="Times New Roman" panose="02020603050405020304" pitchFamily="18" charset="0"/>
              </a:rPr>
              <a:t>定义</a:t>
            </a:r>
            <a:r>
              <a:rPr lang="en-US" altLang="zh-CN" sz="2600">
                <a:latin typeface="Times New Roman" panose="02020603050405020304" pitchFamily="18" charset="0"/>
              </a:rPr>
              <a:t>2.17 </a:t>
            </a:r>
            <a:r>
              <a:rPr lang="zh-CN" altLang="en-US" sz="2600">
                <a:latin typeface="Times New Roman" panose="02020603050405020304" pitchFamily="18" charset="0"/>
              </a:rPr>
              <a:t>设</a:t>
            </a:r>
            <a:r>
              <a:rPr lang="en-US" altLang="zh-CN" sz="2600" i="1">
                <a:latin typeface="Times New Roman" panose="02020603050405020304" pitchFamily="18" charset="0"/>
              </a:rPr>
              <a:t>G</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i="1">
                <a:latin typeface="Times New Roman" panose="02020603050405020304" pitchFamily="18" charset="0"/>
              </a:rPr>
              <a:t>T</a:t>
            </a:r>
            <a:r>
              <a:rPr lang="zh-CN" altLang="en-US"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是一个文法，如果</a:t>
            </a:r>
            <a:r>
              <a:rPr lang="en-US" altLang="zh-CN" sz="2600" i="1">
                <a:latin typeface="Times New Roman" panose="02020603050405020304" pitchFamily="18" charset="0"/>
              </a:rPr>
              <a:t>α</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γ</a:t>
            </a:r>
            <a:r>
              <a:rPr lang="zh-CN" altLang="en-US" sz="2600">
                <a:latin typeface="Times New Roman" panose="02020603050405020304" pitchFamily="18" charset="0"/>
              </a:rPr>
              <a:t>，</a:t>
            </a:r>
            <a:r>
              <a:rPr lang="en-US" altLang="zh-CN" sz="2600" i="1">
                <a:latin typeface="Times New Roman" panose="02020603050405020304" pitchFamily="18" charset="0"/>
              </a:rPr>
              <a:t>δ</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en-US" altLang="zh-CN" sz="2600">
                <a:latin typeface="Times New Roman" panose="02020603050405020304" pitchFamily="18" charset="0"/>
              </a:rPr>
              <a:t>∪</a:t>
            </a:r>
            <a:r>
              <a:rPr lang="en-US" altLang="zh-CN" sz="2600" i="1">
                <a:latin typeface="Times New Roman" panose="02020603050405020304" pitchFamily="18" charset="0"/>
              </a:rPr>
              <a:t>T</a:t>
            </a:r>
            <a:r>
              <a:rPr lang="en-US" altLang="zh-CN" sz="2600">
                <a:latin typeface="Times New Roman" panose="02020603050405020304" pitchFamily="18" charset="0"/>
              </a:rPr>
              <a:t>)*</a:t>
            </a:r>
            <a:r>
              <a:rPr lang="zh-CN" altLang="en-US" sz="2600">
                <a:latin typeface="Times New Roman" panose="02020603050405020304" pitchFamily="18" charset="0"/>
              </a:rPr>
              <a:t>，则称</a:t>
            </a:r>
            <a:r>
              <a:rPr lang="en-US" altLang="zh-CN" sz="2600" i="1">
                <a:latin typeface="Times New Roman" panose="02020603050405020304" pitchFamily="18" charset="0"/>
              </a:rPr>
              <a:t>γβδ </a:t>
            </a:r>
            <a:r>
              <a:rPr lang="zh-CN" altLang="en-US" sz="2600">
                <a:latin typeface="Times New Roman" panose="02020603050405020304" pitchFamily="18" charset="0"/>
              </a:rPr>
              <a:t>在</a:t>
            </a:r>
            <a:r>
              <a:rPr lang="en-US" altLang="zh-CN" sz="2600" i="1">
                <a:latin typeface="Times New Roman" panose="02020603050405020304" pitchFamily="18" charset="0"/>
              </a:rPr>
              <a:t>G</a:t>
            </a:r>
            <a:r>
              <a:rPr lang="zh-CN" altLang="en-US" sz="2600">
                <a:latin typeface="Times New Roman" panose="02020603050405020304" pitchFamily="18" charset="0"/>
              </a:rPr>
              <a:t>中</a:t>
            </a:r>
            <a:r>
              <a:rPr lang="zh-CN" altLang="en-US" sz="2600">
                <a:solidFill>
                  <a:srgbClr val="FF0000"/>
                </a:solidFill>
                <a:latin typeface="Times New Roman" panose="02020603050405020304" pitchFamily="18" charset="0"/>
              </a:rPr>
              <a:t>直接归约</a:t>
            </a:r>
            <a:r>
              <a:rPr lang="zh-CN" altLang="en-US" sz="2600">
                <a:latin typeface="Times New Roman" panose="02020603050405020304" pitchFamily="18" charset="0"/>
              </a:rPr>
              <a:t>出</a:t>
            </a:r>
            <a:r>
              <a:rPr lang="en-US" altLang="zh-CN" sz="2600" i="1">
                <a:latin typeface="Times New Roman" panose="02020603050405020304" pitchFamily="18" charset="0"/>
              </a:rPr>
              <a:t>γαδ </a:t>
            </a:r>
            <a:r>
              <a:rPr lang="zh-CN" altLang="en-US" sz="2600">
                <a:latin typeface="Times New Roman" panose="02020603050405020304" pitchFamily="18" charset="0"/>
              </a:rPr>
              <a:t>，记作：</a:t>
            </a:r>
            <a:endParaRPr lang="zh-CN" altLang="en-US" sz="2600" i="1">
              <a:latin typeface="Times New Roman" panose="02020603050405020304" pitchFamily="18" charset="0"/>
            </a:endParaRPr>
          </a:p>
          <a:p>
            <a:pPr eaLnBrk="1" hangingPunct="1">
              <a:buFont typeface="Wingdings" panose="05000000000000000000" pitchFamily="2" charset="2"/>
              <a:buNone/>
            </a:pPr>
            <a:r>
              <a:rPr lang="zh-CN" altLang="en-US" sz="2600" i="1">
                <a:latin typeface="Times New Roman" panose="02020603050405020304" pitchFamily="18" charset="0"/>
              </a:rPr>
              <a:t>    </a:t>
            </a:r>
            <a:r>
              <a:rPr lang="en-US" altLang="zh-CN" sz="2600" i="1">
                <a:latin typeface="Times New Roman" panose="02020603050405020304" pitchFamily="18" charset="0"/>
              </a:rPr>
              <a:t>γβδ    γαδ</a:t>
            </a:r>
            <a:r>
              <a:rPr lang="zh-CN" altLang="en-US" sz="2600">
                <a:latin typeface="Times New Roman" panose="02020603050405020304" pitchFamily="18" charset="0"/>
              </a:rPr>
              <a:t>（意义明确时，也可以省略箭头下的</a:t>
            </a:r>
            <a:r>
              <a:rPr lang="en-US" altLang="zh-CN" sz="2600">
                <a:latin typeface="Times New Roman" panose="02020603050405020304" pitchFamily="18" charset="0"/>
              </a:rPr>
              <a:t>G</a:t>
            </a:r>
            <a:r>
              <a:rPr lang="zh-CN" altLang="en-US" sz="2600">
                <a:latin typeface="Times New Roman" panose="02020603050405020304" pitchFamily="18" charset="0"/>
              </a:rPr>
              <a:t>）</a:t>
            </a:r>
            <a:endParaRPr lang="en-US" altLang="zh-CN" sz="2600" i="1">
              <a:latin typeface="Times New Roman" panose="02020603050405020304" pitchFamily="18" charset="0"/>
            </a:endParaRPr>
          </a:p>
          <a:p>
            <a:pPr eaLnBrk="1" hangingPunct="1">
              <a:buFont typeface="Wingdings" panose="05000000000000000000" pitchFamily="2" charset="2"/>
              <a:buNone/>
            </a:pPr>
            <a:endParaRPr lang="en-US" altLang="zh-CN" sz="2600">
              <a:latin typeface="Times New Roman" panose="02020603050405020304" pitchFamily="18" charset="0"/>
            </a:endParaRPr>
          </a:p>
          <a:p>
            <a:pPr eaLnBrk="1" hangingPunct="1"/>
            <a:r>
              <a:rPr lang="zh-CN" altLang="en-US" sz="2600">
                <a:latin typeface="Times New Roman" panose="02020603050405020304" pitchFamily="18" charset="0"/>
              </a:rPr>
              <a:t>读作：</a:t>
            </a:r>
            <a:r>
              <a:rPr lang="en-US" altLang="zh-CN" sz="2600" i="1">
                <a:latin typeface="Times New Roman" panose="02020603050405020304" pitchFamily="18" charset="0"/>
              </a:rPr>
              <a:t>γβδ</a:t>
            </a:r>
            <a:r>
              <a:rPr lang="zh-CN" altLang="en-US" sz="2600">
                <a:latin typeface="Times New Roman" panose="02020603050405020304" pitchFamily="18" charset="0"/>
              </a:rPr>
              <a:t>在文法</a:t>
            </a:r>
            <a:r>
              <a:rPr lang="en-US" altLang="zh-CN" sz="2600" i="1">
                <a:latin typeface="Times New Roman" panose="02020603050405020304" pitchFamily="18" charset="0"/>
              </a:rPr>
              <a:t>G</a:t>
            </a:r>
            <a:r>
              <a:rPr lang="zh-CN" altLang="en-US" sz="2600">
                <a:latin typeface="Times New Roman" panose="02020603050405020304" pitchFamily="18" charset="0"/>
              </a:rPr>
              <a:t>中</a:t>
            </a:r>
            <a:r>
              <a:rPr lang="zh-CN" altLang="en-US" sz="2600">
                <a:solidFill>
                  <a:srgbClr val="FF0000"/>
                </a:solidFill>
                <a:latin typeface="Times New Roman" panose="02020603050405020304" pitchFamily="18" charset="0"/>
              </a:rPr>
              <a:t>直接归约</a:t>
            </a:r>
            <a:r>
              <a:rPr lang="zh-CN" altLang="en-US" sz="2600">
                <a:latin typeface="Times New Roman" panose="02020603050405020304" pitchFamily="18" charset="0"/>
              </a:rPr>
              <a:t>成</a:t>
            </a:r>
            <a:r>
              <a:rPr lang="en-US" altLang="zh-CN" sz="2600" i="1">
                <a:latin typeface="Times New Roman" panose="02020603050405020304" pitchFamily="18" charset="0"/>
              </a:rPr>
              <a:t>γαδ</a:t>
            </a:r>
            <a:r>
              <a:rPr lang="zh-CN" altLang="en-US" sz="2600">
                <a:latin typeface="Times New Roman" panose="02020603050405020304" pitchFamily="18" charset="0"/>
              </a:rPr>
              <a:t>。</a:t>
            </a:r>
            <a:endParaRPr lang="en-US" altLang="zh-CN" sz="2600">
              <a:latin typeface="Times New Roman" panose="02020603050405020304" pitchFamily="18" charset="0"/>
            </a:endParaRPr>
          </a:p>
          <a:p>
            <a:pPr eaLnBrk="1" hangingPunct="1"/>
            <a:endParaRPr lang="en-US" altLang="zh-CN" sz="2600">
              <a:latin typeface="Times New Roman" panose="02020603050405020304" pitchFamily="18" charset="0"/>
            </a:endParaRPr>
          </a:p>
          <a:p>
            <a:pPr eaLnBrk="1" hangingPunct="1"/>
            <a:r>
              <a:rPr lang="zh-CN" altLang="en-US" sz="2600">
                <a:latin typeface="Times New Roman" panose="02020603050405020304" pitchFamily="18" charset="0"/>
              </a:rPr>
              <a:t>在不特别强调归约的直接性时，“直接归约”可以简称为</a:t>
            </a:r>
            <a:r>
              <a:rPr lang="zh-CN" altLang="en-US" sz="2600">
                <a:solidFill>
                  <a:srgbClr val="FF0000"/>
                </a:solidFill>
                <a:latin typeface="Times New Roman" panose="02020603050405020304" pitchFamily="18" charset="0"/>
              </a:rPr>
              <a:t>归约</a:t>
            </a:r>
            <a:r>
              <a:rPr lang="en-US" altLang="zh-CN" sz="2600">
                <a:latin typeface="Times New Roman" panose="02020603050405020304" pitchFamily="18" charset="0"/>
              </a:rPr>
              <a:t>(reduction)</a:t>
            </a:r>
            <a:r>
              <a:rPr lang="zh-CN" altLang="en-US" sz="2600">
                <a:latin typeface="Times New Roman" panose="02020603050405020304" pitchFamily="18" charset="0"/>
              </a:rPr>
              <a:t>。将</a:t>
            </a:r>
            <a:r>
              <a:rPr lang="en-US" altLang="zh-CN" sz="2600" i="1">
                <a:latin typeface="Times New Roman" panose="02020603050405020304" pitchFamily="18" charset="0"/>
              </a:rPr>
              <a:t>γβδ</a:t>
            </a:r>
            <a:r>
              <a:rPr lang="zh-CN" altLang="en-US" sz="2600">
                <a:latin typeface="Times New Roman" panose="02020603050405020304" pitchFamily="18" charset="0"/>
              </a:rPr>
              <a:t>中的</a:t>
            </a:r>
            <a:r>
              <a:rPr lang="en-US" altLang="zh-CN" sz="2600" i="1">
                <a:latin typeface="Times New Roman" panose="02020603050405020304" pitchFamily="18" charset="0"/>
              </a:rPr>
              <a:t>β</a:t>
            </a:r>
            <a:r>
              <a:rPr lang="zh-CN" altLang="en-US" sz="2600">
                <a:latin typeface="Times New Roman" panose="02020603050405020304" pitchFamily="18" charset="0"/>
              </a:rPr>
              <a:t>变成了</a:t>
            </a:r>
            <a:r>
              <a:rPr lang="en-US" altLang="zh-CN" sz="2600" i="1">
                <a:latin typeface="Times New Roman" panose="02020603050405020304" pitchFamily="18" charset="0"/>
              </a:rPr>
              <a:t>α</a:t>
            </a:r>
            <a:r>
              <a:rPr lang="zh-CN" altLang="en-US" sz="2600">
                <a:latin typeface="Times New Roman" panose="02020603050405020304" pitchFamily="18" charset="0"/>
              </a:rPr>
              <a:t>，</a:t>
            </a:r>
            <a:r>
              <a:rPr lang="en-US" altLang="zh-CN" sz="2600" i="1">
                <a:latin typeface="Times New Roman" panose="02020603050405020304" pitchFamily="18" charset="0"/>
              </a:rPr>
              <a:t>γ</a:t>
            </a:r>
            <a:r>
              <a:rPr lang="zh-CN" altLang="en-US" sz="2600">
                <a:latin typeface="Times New Roman" panose="02020603050405020304" pitchFamily="18" charset="0"/>
              </a:rPr>
              <a:t>和</a:t>
            </a:r>
            <a:r>
              <a:rPr lang="en-US" altLang="zh-CN" sz="2600" i="1">
                <a:latin typeface="Times New Roman" panose="02020603050405020304" pitchFamily="18" charset="0"/>
              </a:rPr>
              <a:t>δ</a:t>
            </a:r>
            <a:r>
              <a:rPr lang="zh-CN" altLang="en-US" sz="2600">
                <a:latin typeface="Times New Roman" panose="02020603050405020304" pitchFamily="18" charset="0"/>
              </a:rPr>
              <a:t>都没有变化，所以又称将</a:t>
            </a:r>
            <a:r>
              <a:rPr lang="en-US" altLang="zh-CN" sz="2600" i="1">
                <a:latin typeface="Times New Roman" panose="02020603050405020304" pitchFamily="18" charset="0"/>
              </a:rPr>
              <a:t>β</a:t>
            </a:r>
            <a:r>
              <a:rPr lang="zh-CN" altLang="en-US" sz="2600">
                <a:latin typeface="Times New Roman" panose="02020603050405020304" pitchFamily="18" charset="0"/>
              </a:rPr>
              <a:t>归约成</a:t>
            </a:r>
            <a:r>
              <a:rPr lang="en-US" altLang="zh-CN" sz="2600" i="1">
                <a:latin typeface="Times New Roman" panose="02020603050405020304" pitchFamily="18" charset="0"/>
              </a:rPr>
              <a:t>α</a:t>
            </a:r>
            <a:r>
              <a:rPr lang="zh-CN" altLang="en-US" sz="2600">
                <a:latin typeface="Times New Roman" panose="02020603050405020304" pitchFamily="18" charset="0"/>
              </a:rPr>
              <a:t>。 </a:t>
            </a:r>
          </a:p>
        </p:txBody>
      </p:sp>
      <p:sp>
        <p:nvSpPr>
          <p:cNvPr id="48133" name="Rectangle 5">
            <a:extLst>
              <a:ext uri="{FF2B5EF4-FFF2-40B4-BE49-F238E27FC236}">
                <a16:creationId xmlns:a16="http://schemas.microsoft.com/office/drawing/2014/main" id="{A4382DEC-3D93-4B04-BC6B-913E0CA458A5}"/>
              </a:ext>
            </a:extLst>
          </p:cNvPr>
          <p:cNvSpPr>
            <a:spLocks noChangeArrowheads="1"/>
          </p:cNvSpPr>
          <p:nvPr/>
        </p:nvSpPr>
        <p:spPr bwMode="auto">
          <a:xfrm>
            <a:off x="-34925"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8134" name="灯片编号占位符 1">
            <a:extLst>
              <a:ext uri="{FF2B5EF4-FFF2-40B4-BE49-F238E27FC236}">
                <a16:creationId xmlns:a16="http://schemas.microsoft.com/office/drawing/2014/main" id="{623C67AE-6448-434C-8B3F-2BE830FB4C6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5674152C-624C-470A-ADD0-8DEEBFA2D1B4}" type="slidenum">
              <a:rPr lang="zh-CN" altLang="en-US" sz="1400" b="0">
                <a:ea typeface="宋体" panose="02010600030101010101" pitchFamily="2" charset="-122"/>
              </a:rPr>
              <a:pPr>
                <a:spcBef>
                  <a:spcPct val="0"/>
                </a:spcBef>
                <a:buClrTx/>
                <a:buSzTx/>
                <a:buFontTx/>
                <a:buNone/>
              </a:pPr>
              <a:t>44</a:t>
            </a:fld>
            <a:endParaRPr lang="en-US" altLang="zh-CN" sz="1400" b="0">
              <a:ea typeface="宋体" panose="02010600030101010101" pitchFamily="2" charset="-122"/>
            </a:endParaRPr>
          </a:p>
        </p:txBody>
      </p:sp>
      <p:sp>
        <p:nvSpPr>
          <p:cNvPr id="48135" name="矩形 13">
            <a:extLst>
              <a:ext uri="{FF2B5EF4-FFF2-40B4-BE49-F238E27FC236}">
                <a16:creationId xmlns:a16="http://schemas.microsoft.com/office/drawing/2014/main" id="{E23A84F2-794A-4527-9677-73EAFA80838A}"/>
              </a:ext>
            </a:extLst>
          </p:cNvPr>
          <p:cNvSpPr>
            <a:spLocks noChangeArrowheads="1"/>
          </p:cNvSpPr>
          <p:nvPr/>
        </p:nvSpPr>
        <p:spPr bwMode="auto">
          <a:xfrm>
            <a:off x="1438275" y="2822575"/>
            <a:ext cx="48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kumimoji="1" lang="en-US" altLang="zh-CN" sz="2400" b="0">
                <a:latin typeface="Times New Roman" panose="02020603050405020304" pitchFamily="18" charset="0"/>
                <a:ea typeface="宋体" panose="02010600030101010101" pitchFamily="2" charset="-122"/>
                <a:sym typeface="Symbol" panose="05050102010706020507" pitchFamily="18" charset="2"/>
              </a:rPr>
              <a:t></a:t>
            </a:r>
            <a:endParaRPr lang="zh-CN" altLang="en-US" sz="2600" b="0">
              <a:ea typeface="宋体" panose="02010600030101010101" pitchFamily="2" charset="-122"/>
            </a:endParaRPr>
          </a:p>
        </p:txBody>
      </p:sp>
      <p:sp>
        <p:nvSpPr>
          <p:cNvPr id="3" name="文本框 2">
            <a:extLst>
              <a:ext uri="{FF2B5EF4-FFF2-40B4-BE49-F238E27FC236}">
                <a16:creationId xmlns:a16="http://schemas.microsoft.com/office/drawing/2014/main" id="{34499DC2-BD37-46B7-9A6D-5638DB948620}"/>
              </a:ext>
            </a:extLst>
          </p:cNvPr>
          <p:cNvSpPr txBox="1">
            <a:spLocks noRot="1" noChangeAspect="1" noMove="1" noResize="1" noEditPoints="1" noAdjustHandles="1" noChangeArrowheads="1" noChangeShapeType="1" noTextEdit="1"/>
          </p:cNvSpPr>
          <p:nvPr/>
        </p:nvSpPr>
        <p:spPr>
          <a:xfrm>
            <a:off x="1597628" y="3155071"/>
            <a:ext cx="203004" cy="246221"/>
          </a:xfrm>
          <a:prstGeom prst="rect">
            <a:avLst/>
          </a:prstGeom>
          <a:blipFill>
            <a:blip r:embed="rId2"/>
            <a:stretch>
              <a:fillRect l="-18182" r="-15152" b="-10000"/>
            </a:stretch>
          </a:blipFill>
        </p:spPr>
        <p:txBody>
          <a:bodyPr/>
          <a:lstStyle/>
          <a:p>
            <a:pPr>
              <a:defRPr/>
            </a:pPr>
            <a:r>
              <a:rPr lang="zh-CN" altLang="en-US">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B1573C1C-C8F8-4DFC-B4B2-09E3638976BA}"/>
              </a:ext>
            </a:extLst>
          </p:cNvPr>
          <p:cNvSpPr>
            <a:spLocks noGrp="1"/>
          </p:cNvSpPr>
          <p:nvPr>
            <p:ph type="dt" sz="quarter" idx="10"/>
          </p:nvPr>
        </p:nvSpPr>
        <p:spPr>
          <a:xfrm>
            <a:off x="457200" y="6245225"/>
            <a:ext cx="2133600" cy="476250"/>
          </a:xfrm>
          <a:ln>
            <a:miter lim="800000"/>
            <a:headEnd/>
            <a:tailEnd/>
          </a:ln>
        </p:spPr>
        <p:txBody>
          <a:bodyPr anchor="t"/>
          <a:lstStyle/>
          <a:p>
            <a:pPr>
              <a:defRPr/>
            </a:pPr>
            <a:fld id="{AEADF75D-9935-4C24-B171-11DBBA588DFE}" type="datetime1">
              <a:rPr lang="zh-CN" altLang="en-US">
                <a:latin typeface="+mn-lt"/>
              </a:rPr>
              <a:pPr>
                <a:defRPr/>
              </a:pPr>
              <a:t>2020/12/14</a:t>
            </a:fld>
            <a:endParaRPr lang="en-US" altLang="zh-CN">
              <a:latin typeface="+mn-lt"/>
            </a:endParaRPr>
          </a:p>
        </p:txBody>
      </p:sp>
      <p:sp>
        <p:nvSpPr>
          <p:cNvPr id="49155" name="Rectangle 2">
            <a:extLst>
              <a:ext uri="{FF2B5EF4-FFF2-40B4-BE49-F238E27FC236}">
                <a16:creationId xmlns:a16="http://schemas.microsoft.com/office/drawing/2014/main" id="{55DBFE41-941E-4F90-B4BD-A0270CBC3EFA}"/>
              </a:ext>
            </a:extLst>
          </p:cNvPr>
          <p:cNvSpPr>
            <a:spLocks noGrp="1" noChangeArrowheads="1"/>
          </p:cNvSpPr>
          <p:nvPr>
            <p:ph type="title" idx="4294967295"/>
          </p:nvPr>
        </p:nvSpPr>
        <p:spPr>
          <a:xfrm>
            <a:off x="1150938" y="581025"/>
            <a:ext cx="4030662" cy="400050"/>
          </a:xfrm>
        </p:spPr>
        <p:txBody>
          <a:bodyPr anchor="ctr"/>
          <a:lstStyle/>
          <a:p>
            <a:pPr eaLnBrk="1" hangingPunct="1"/>
            <a:r>
              <a:rPr lang="en-US" altLang="zh-CN">
                <a:latin typeface="Times New Roman" panose="02020603050405020304" pitchFamily="18" charset="0"/>
              </a:rPr>
              <a:t>(</a:t>
            </a:r>
            <a:r>
              <a:rPr lang="zh-CN" altLang="en-US">
                <a:latin typeface="Times New Roman" panose="02020603050405020304" pitchFamily="18" charset="0"/>
              </a:rPr>
              <a:t>多步</a:t>
            </a:r>
            <a:r>
              <a:rPr lang="en-US" altLang="zh-CN">
                <a:latin typeface="Times New Roman" panose="02020603050405020304" pitchFamily="18" charset="0"/>
              </a:rPr>
              <a:t>)</a:t>
            </a:r>
            <a:r>
              <a:rPr lang="zh-CN" altLang="en-US">
                <a:latin typeface="Times New Roman" panose="02020603050405020304" pitchFamily="18" charset="0"/>
              </a:rPr>
              <a:t>推导</a:t>
            </a:r>
          </a:p>
        </p:txBody>
      </p:sp>
      <p:sp>
        <p:nvSpPr>
          <p:cNvPr id="49157" name="Rectangle 3">
            <a:extLst>
              <a:ext uri="{FF2B5EF4-FFF2-40B4-BE49-F238E27FC236}">
                <a16:creationId xmlns:a16="http://schemas.microsoft.com/office/drawing/2014/main" id="{3CA5C4A4-4A2B-4DA0-A58F-60B18C099656}"/>
              </a:ext>
            </a:extLst>
          </p:cNvPr>
          <p:cNvSpPr>
            <a:spLocks noGrp="1" noChangeArrowheads="1"/>
          </p:cNvSpPr>
          <p:nvPr>
            <p:ph type="body" idx="4294967295"/>
          </p:nvPr>
        </p:nvSpPr>
        <p:spPr>
          <a:xfrm>
            <a:off x="609600" y="1981200"/>
            <a:ext cx="8153400" cy="4114800"/>
          </a:xfrm>
        </p:spPr>
        <p:txBody>
          <a:bodyPr/>
          <a:lstStyle/>
          <a:p>
            <a:pPr eaLnBrk="1" hangingPunct="1">
              <a:spcBef>
                <a:spcPct val="80000"/>
              </a:spcBef>
            </a:pPr>
            <a:r>
              <a:rPr lang="en-US" altLang="zh-CN" sz="3600" i="1">
                <a:latin typeface="Times New Roman" panose="02020603050405020304" pitchFamily="18" charset="0"/>
              </a:rPr>
              <a:t>α</a:t>
            </a:r>
            <a:r>
              <a:rPr lang="en-US" altLang="zh-CN" sz="3600" baseline="-25000">
                <a:latin typeface="Times New Roman" panose="02020603050405020304" pitchFamily="18" charset="0"/>
              </a:rPr>
              <a:t>0</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1</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2 </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i="1" baseline="-25000">
                <a:latin typeface="Times New Roman" panose="02020603050405020304" pitchFamily="18" charset="0"/>
              </a:rPr>
              <a:t>n</a:t>
            </a:r>
          </a:p>
          <a:p>
            <a:pPr lvl="1" eaLnBrk="1" hangingPunct="1">
              <a:spcBef>
                <a:spcPct val="80000"/>
              </a:spcBef>
            </a:pPr>
            <a:r>
              <a:rPr lang="zh-CN" altLang="en-US" sz="3200">
                <a:latin typeface="Times New Roman" panose="02020603050405020304" pitchFamily="18" charset="0"/>
              </a:rPr>
              <a:t>记为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en-US" altLang="zh-CN">
                <a:latin typeface="Times New Roman" panose="02020603050405020304" pitchFamily="18" charset="0"/>
              </a:rPr>
              <a:t>(</a:t>
            </a:r>
            <a:r>
              <a:rPr lang="zh-CN" altLang="en-US">
                <a:latin typeface="Times New Roman" panose="02020603050405020304" pitchFamily="18" charset="0"/>
              </a:rPr>
              <a:t>恰用</a:t>
            </a:r>
            <a:r>
              <a:rPr lang="en-US" altLang="zh-CN" i="1">
                <a:latin typeface="Times New Roman" panose="02020603050405020304" pitchFamily="18" charset="0"/>
              </a:rPr>
              <a:t>n</a:t>
            </a:r>
            <a:r>
              <a:rPr lang="zh-CN" altLang="en-US">
                <a:latin typeface="Times New Roman" panose="02020603050405020304" pitchFamily="18" charset="0"/>
              </a:rPr>
              <a:t>步推导</a:t>
            </a:r>
            <a:r>
              <a:rPr lang="en-US" altLang="zh-CN">
                <a:latin typeface="Times New Roman" panose="02020603050405020304" pitchFamily="18" charset="0"/>
              </a:rPr>
              <a:t>)</a:t>
            </a:r>
          </a:p>
          <a:p>
            <a:pPr lvl="1" eaLnBrk="1" hangingPunct="1">
              <a:spcBef>
                <a:spcPct val="80000"/>
              </a:spcBef>
            </a:pPr>
            <a:r>
              <a:rPr lang="en-US" altLang="zh-CN"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（至少一步推导）</a:t>
            </a:r>
          </a:p>
          <a:p>
            <a:pPr lvl="1" eaLnBrk="1" hangingPunct="1">
              <a:spcBef>
                <a:spcPct val="80000"/>
              </a:spcBef>
            </a:pPr>
            <a:r>
              <a:rPr lang="zh-CN" altLang="en-US"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（若干步推导</a:t>
            </a:r>
            <a:r>
              <a:rPr lang="en-US" altLang="zh-CN">
                <a:latin typeface="Times New Roman" panose="02020603050405020304" pitchFamily="18" charset="0"/>
              </a:rPr>
              <a:t>:</a:t>
            </a:r>
            <a:r>
              <a:rPr lang="zh-CN" altLang="en-US">
                <a:latin typeface="Times New Roman" panose="02020603050405020304" pitchFamily="18" charset="0"/>
              </a:rPr>
              <a:t>零步或多步）</a:t>
            </a:r>
          </a:p>
        </p:txBody>
      </p:sp>
      <p:sp>
        <p:nvSpPr>
          <p:cNvPr id="2" name="Rectangle 5">
            <a:extLst>
              <a:ext uri="{FF2B5EF4-FFF2-40B4-BE49-F238E27FC236}">
                <a16:creationId xmlns:a16="http://schemas.microsoft.com/office/drawing/2014/main" id="{7CF9B2E0-D4FC-41B4-B83B-69BFC7F6293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9159" name="Object 4">
            <a:extLst>
              <a:ext uri="{FF2B5EF4-FFF2-40B4-BE49-F238E27FC236}">
                <a16:creationId xmlns:a16="http://schemas.microsoft.com/office/drawing/2014/main" id="{695CB1AF-7263-4633-A1CC-BF587E5BAC49}"/>
              </a:ext>
            </a:extLst>
          </p:cNvPr>
          <p:cNvGraphicFramePr>
            <a:graphicFrameLocks noChangeAspect="1"/>
          </p:cNvGraphicFramePr>
          <p:nvPr/>
        </p:nvGraphicFramePr>
        <p:xfrm>
          <a:off x="2292350" y="3848100"/>
          <a:ext cx="436563" cy="501650"/>
        </p:xfrm>
        <a:graphic>
          <a:graphicData uri="http://schemas.openxmlformats.org/presentationml/2006/ole">
            <mc:AlternateContent xmlns:mc="http://schemas.openxmlformats.org/markup-compatibility/2006">
              <mc:Choice xmlns:v="urn:schemas-microsoft-com:vml" Requires="v">
                <p:oleObj spid="_x0000_s49164" name="Equation" r:id="rId3" imgW="228501" imgH="253890" progId="Equation.DSMT4">
                  <p:embed/>
                </p:oleObj>
              </mc:Choice>
              <mc:Fallback>
                <p:oleObj name="Equation" r:id="rId3" imgW="228501"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50" y="3848100"/>
                        <a:ext cx="4365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7">
            <a:extLst>
              <a:ext uri="{FF2B5EF4-FFF2-40B4-BE49-F238E27FC236}">
                <a16:creationId xmlns:a16="http://schemas.microsoft.com/office/drawing/2014/main" id="{EE4A2E8B-108F-4CDA-9653-7787A73066FC}"/>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9161" name="Object 6">
            <a:extLst>
              <a:ext uri="{FF2B5EF4-FFF2-40B4-BE49-F238E27FC236}">
                <a16:creationId xmlns:a16="http://schemas.microsoft.com/office/drawing/2014/main" id="{CDDB1377-6157-4B7A-BFEA-ED19B73755EB}"/>
              </a:ext>
            </a:extLst>
          </p:cNvPr>
          <p:cNvGraphicFramePr>
            <a:graphicFrameLocks noChangeAspect="1"/>
          </p:cNvGraphicFramePr>
          <p:nvPr/>
        </p:nvGraphicFramePr>
        <p:xfrm>
          <a:off x="2360613" y="4743450"/>
          <a:ext cx="395287" cy="517525"/>
        </p:xfrm>
        <a:graphic>
          <a:graphicData uri="http://schemas.openxmlformats.org/presentationml/2006/ole">
            <mc:AlternateContent xmlns:mc="http://schemas.openxmlformats.org/markup-compatibility/2006">
              <mc:Choice xmlns:v="urn:schemas-microsoft-com:vml" Requires="v">
                <p:oleObj spid="_x0000_s49165" name="Equation" r:id="rId5" imgW="241195" imgH="304668" progId="Equation.DSMT4">
                  <p:embed/>
                </p:oleObj>
              </mc:Choice>
              <mc:Fallback>
                <p:oleObj name="Equation" r:id="rId5" imgW="241195" imgH="304668"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0613" y="4743450"/>
                        <a:ext cx="3952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9">
            <a:extLst>
              <a:ext uri="{FF2B5EF4-FFF2-40B4-BE49-F238E27FC236}">
                <a16:creationId xmlns:a16="http://schemas.microsoft.com/office/drawing/2014/main" id="{73ECAFE9-8A5D-47A1-AF30-CBCC5AB9DC60}"/>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9163" name="Object 8">
            <a:extLst>
              <a:ext uri="{FF2B5EF4-FFF2-40B4-BE49-F238E27FC236}">
                <a16:creationId xmlns:a16="http://schemas.microsoft.com/office/drawing/2014/main" id="{E5481D2C-8D1B-41C6-A7FB-2264BACBA4A6}"/>
              </a:ext>
            </a:extLst>
          </p:cNvPr>
          <p:cNvGraphicFramePr>
            <a:graphicFrameLocks noChangeAspect="1"/>
          </p:cNvGraphicFramePr>
          <p:nvPr/>
        </p:nvGraphicFramePr>
        <p:xfrm>
          <a:off x="2738438" y="2984500"/>
          <a:ext cx="442912" cy="508000"/>
        </p:xfrm>
        <a:graphic>
          <a:graphicData uri="http://schemas.openxmlformats.org/presentationml/2006/ole">
            <mc:AlternateContent xmlns:mc="http://schemas.openxmlformats.org/markup-compatibility/2006">
              <mc:Choice xmlns:v="urn:schemas-microsoft-com:vml" Requires="v">
                <p:oleObj spid="_x0000_s49166" name="Equation" r:id="rId7" imgW="228501" imgH="253890" progId="Equation.DSMT4">
                  <p:embed/>
                </p:oleObj>
              </mc:Choice>
              <mc:Fallback>
                <p:oleObj name="Equation" r:id="rId7" imgW="228501" imgH="25389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2984500"/>
                        <a:ext cx="442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1">
            <a:extLst>
              <a:ext uri="{FF2B5EF4-FFF2-40B4-BE49-F238E27FC236}">
                <a16:creationId xmlns:a16="http://schemas.microsoft.com/office/drawing/2014/main" id="{B90246AD-5B38-4074-B591-B6A2C2CCDA5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7B091AC-5258-4C7E-9FF4-99E50292B699}" type="slidenum">
              <a:rPr lang="zh-CN" altLang="en-US" sz="1400" b="0">
                <a:ea typeface="宋体" panose="02010600030101010101" pitchFamily="2" charset="-122"/>
              </a:rPr>
              <a:pPr>
                <a:spcBef>
                  <a:spcPct val="0"/>
                </a:spcBef>
                <a:buClrTx/>
                <a:buSzTx/>
                <a:buFontTx/>
                <a:buNone/>
              </a:pPr>
              <a:t>45</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9157">
                                            <p:txEl>
                                              <p:pRg st="1" end="1"/>
                                            </p:txEl>
                                          </p:spTgt>
                                        </p:tgtEl>
                                        <p:attrNameLst>
                                          <p:attrName>style.visibility</p:attrName>
                                        </p:attrNameLst>
                                      </p:cBhvr>
                                      <p:to>
                                        <p:strVal val="visible"/>
                                      </p:to>
                                    </p:set>
                                    <p:animEffect transition="in" filter="barn(inVertical)">
                                      <p:cBhvr>
                                        <p:cTn id="7" dur="500"/>
                                        <p:tgtEl>
                                          <p:spTgt spid="4915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9163"/>
                                        </p:tgtEl>
                                        <p:attrNameLst>
                                          <p:attrName>style.visibility</p:attrName>
                                        </p:attrNameLst>
                                      </p:cBhvr>
                                      <p:to>
                                        <p:strVal val="visible"/>
                                      </p:to>
                                    </p:set>
                                    <p:animEffect transition="in" filter="barn(inVertical)">
                                      <p:cBhvr>
                                        <p:cTn id="10" dur="500"/>
                                        <p:tgtEl>
                                          <p:spTgt spid="491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animEffect transition="in" filter="barn(inVertical)">
                                      <p:cBhvr>
                                        <p:cTn id="15" dur="500"/>
                                        <p:tgtEl>
                                          <p:spTgt spid="4915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9159"/>
                                        </p:tgtEl>
                                        <p:attrNameLst>
                                          <p:attrName>style.visibility</p:attrName>
                                        </p:attrNameLst>
                                      </p:cBhvr>
                                      <p:to>
                                        <p:strVal val="visible"/>
                                      </p:to>
                                    </p:set>
                                    <p:animEffect transition="in" filter="barn(inVertical)">
                                      <p:cBhvr>
                                        <p:cTn id="18" dur="500"/>
                                        <p:tgtEl>
                                          <p:spTgt spid="491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49157">
                                            <p:txEl>
                                              <p:pRg st="3" end="3"/>
                                            </p:txEl>
                                          </p:spTgt>
                                        </p:tgtEl>
                                        <p:attrNameLst>
                                          <p:attrName>style.visibility</p:attrName>
                                        </p:attrNameLst>
                                      </p:cBhvr>
                                      <p:to>
                                        <p:strVal val="visible"/>
                                      </p:to>
                                    </p:set>
                                    <p:animEffect transition="in" filter="barn(inVertical)">
                                      <p:cBhvr>
                                        <p:cTn id="23" dur="500"/>
                                        <p:tgtEl>
                                          <p:spTgt spid="49157">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49161"/>
                                        </p:tgtEl>
                                        <p:attrNameLst>
                                          <p:attrName>style.visibility</p:attrName>
                                        </p:attrNameLst>
                                      </p:cBhvr>
                                      <p:to>
                                        <p:strVal val="visible"/>
                                      </p:to>
                                    </p:set>
                                    <p:animEffect transition="in" filter="barn(inVertical)">
                                      <p:cBhvr>
                                        <p:cTn id="26" dur="5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3B707465-34AB-4D87-9234-E70FE3C9CA39}"/>
              </a:ext>
            </a:extLst>
          </p:cNvPr>
          <p:cNvSpPr>
            <a:spLocks noGrp="1"/>
          </p:cNvSpPr>
          <p:nvPr>
            <p:ph type="dt" sz="quarter" idx="10"/>
          </p:nvPr>
        </p:nvSpPr>
        <p:spPr>
          <a:xfrm>
            <a:off x="457200" y="6245225"/>
            <a:ext cx="2133600" cy="476250"/>
          </a:xfrm>
          <a:ln>
            <a:miter lim="800000"/>
            <a:headEnd/>
            <a:tailEnd/>
          </a:ln>
        </p:spPr>
        <p:txBody>
          <a:bodyPr anchor="t"/>
          <a:lstStyle/>
          <a:p>
            <a:pPr>
              <a:defRPr/>
            </a:pPr>
            <a:fld id="{09CD65D9-EF72-4D40-BA42-046EB0B167E8}" type="datetime1">
              <a:rPr lang="zh-CN" altLang="en-US">
                <a:latin typeface="+mn-lt"/>
              </a:rPr>
              <a:pPr>
                <a:defRPr/>
              </a:pPr>
              <a:t>2020/12/14</a:t>
            </a:fld>
            <a:endParaRPr lang="en-US" altLang="zh-CN">
              <a:latin typeface="+mn-lt"/>
            </a:endParaRPr>
          </a:p>
        </p:txBody>
      </p:sp>
      <p:sp>
        <p:nvSpPr>
          <p:cNvPr id="50179" name="Rectangle 2">
            <a:extLst>
              <a:ext uri="{FF2B5EF4-FFF2-40B4-BE49-F238E27FC236}">
                <a16:creationId xmlns:a16="http://schemas.microsoft.com/office/drawing/2014/main" id="{BF2A0CE8-27C1-4572-AC26-AF3627DDE6AF}"/>
              </a:ext>
            </a:extLst>
          </p:cNvPr>
          <p:cNvSpPr>
            <a:spLocks noGrp="1" noChangeArrowheads="1"/>
          </p:cNvSpPr>
          <p:nvPr>
            <p:ph type="title" idx="4294967295"/>
          </p:nvPr>
        </p:nvSpPr>
        <p:spPr>
          <a:xfrm>
            <a:off x="1150938" y="581025"/>
            <a:ext cx="4030662" cy="400050"/>
          </a:xfrm>
        </p:spPr>
        <p:txBody>
          <a:bodyPr anchor="ctr"/>
          <a:lstStyle/>
          <a:p>
            <a:pPr eaLnBrk="1" hangingPunct="1"/>
            <a:r>
              <a:rPr lang="en-US" altLang="zh-CN">
                <a:latin typeface="Times New Roman" panose="02020603050405020304" pitchFamily="18" charset="0"/>
              </a:rPr>
              <a:t>(</a:t>
            </a:r>
            <a:r>
              <a:rPr lang="zh-CN" altLang="en-US">
                <a:latin typeface="Times New Roman" panose="02020603050405020304" pitchFamily="18" charset="0"/>
              </a:rPr>
              <a:t>多步</a:t>
            </a:r>
            <a:r>
              <a:rPr lang="en-US" altLang="zh-CN">
                <a:latin typeface="Times New Roman" panose="02020603050405020304" pitchFamily="18" charset="0"/>
              </a:rPr>
              <a:t>)</a:t>
            </a:r>
            <a:r>
              <a:rPr lang="zh-CN" altLang="en-US">
                <a:latin typeface="Times New Roman" panose="02020603050405020304" pitchFamily="18" charset="0"/>
              </a:rPr>
              <a:t>归约</a:t>
            </a:r>
          </a:p>
        </p:txBody>
      </p:sp>
      <p:sp>
        <p:nvSpPr>
          <p:cNvPr id="50181" name="Rectangle 3">
            <a:extLst>
              <a:ext uri="{FF2B5EF4-FFF2-40B4-BE49-F238E27FC236}">
                <a16:creationId xmlns:a16="http://schemas.microsoft.com/office/drawing/2014/main" id="{624B34BC-56E2-450A-AAFE-546F01070E24}"/>
              </a:ext>
            </a:extLst>
          </p:cNvPr>
          <p:cNvSpPr>
            <a:spLocks noGrp="1" noChangeArrowheads="1"/>
          </p:cNvSpPr>
          <p:nvPr>
            <p:ph type="body" idx="4294967295"/>
          </p:nvPr>
        </p:nvSpPr>
        <p:spPr>
          <a:xfrm>
            <a:off x="609600" y="1981200"/>
            <a:ext cx="8153400" cy="4114800"/>
          </a:xfrm>
        </p:spPr>
        <p:txBody>
          <a:bodyPr/>
          <a:lstStyle/>
          <a:p>
            <a:pPr eaLnBrk="1" hangingPunct="1">
              <a:spcBef>
                <a:spcPct val="80000"/>
              </a:spcBef>
            </a:pPr>
            <a:r>
              <a:rPr lang="en-US" altLang="zh-CN" sz="3600" i="1">
                <a:latin typeface="Times New Roman" panose="02020603050405020304" pitchFamily="18" charset="0"/>
              </a:rPr>
              <a:t>α</a:t>
            </a:r>
            <a:r>
              <a:rPr lang="en-US" altLang="zh-CN" sz="3600" baseline="-25000">
                <a:latin typeface="Times New Roman" panose="02020603050405020304" pitchFamily="18" charset="0"/>
              </a:rPr>
              <a:t>0</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1</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2 </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i="1" baseline="-25000">
                <a:latin typeface="Times New Roman" panose="02020603050405020304" pitchFamily="18" charset="0"/>
              </a:rPr>
              <a:t>n</a:t>
            </a:r>
          </a:p>
          <a:p>
            <a:pPr lvl="1" eaLnBrk="1" hangingPunct="1">
              <a:spcBef>
                <a:spcPct val="80000"/>
              </a:spcBef>
            </a:pPr>
            <a:r>
              <a:rPr lang="zh-CN" altLang="en-US" sz="3200">
                <a:latin typeface="Times New Roman" panose="02020603050405020304" pitchFamily="18" charset="0"/>
              </a:rPr>
              <a:t>记为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0</a:t>
            </a:r>
            <a:r>
              <a:rPr lang="en-US" altLang="zh-CN" sz="3200">
                <a:latin typeface="Times New Roman" panose="02020603050405020304" pitchFamily="18" charset="0"/>
              </a:rPr>
              <a:t> </a:t>
            </a:r>
            <a:r>
              <a:rPr lang="en-US" altLang="zh-CN">
                <a:latin typeface="Times New Roman" panose="02020603050405020304" pitchFamily="18" charset="0"/>
              </a:rPr>
              <a:t>(</a:t>
            </a:r>
            <a:r>
              <a:rPr lang="zh-CN" altLang="en-US">
                <a:latin typeface="Times New Roman" panose="02020603050405020304" pitchFamily="18" charset="0"/>
              </a:rPr>
              <a:t>恰用</a:t>
            </a:r>
            <a:r>
              <a:rPr lang="en-US" altLang="zh-CN" i="1">
                <a:latin typeface="Times New Roman" panose="02020603050405020304" pitchFamily="18" charset="0"/>
              </a:rPr>
              <a:t>n</a:t>
            </a:r>
            <a:r>
              <a:rPr lang="zh-CN" altLang="en-US">
                <a:latin typeface="Times New Roman" panose="02020603050405020304" pitchFamily="18" charset="0"/>
              </a:rPr>
              <a:t>步归约</a:t>
            </a:r>
            <a:r>
              <a:rPr lang="en-US" altLang="zh-CN">
                <a:latin typeface="Times New Roman" panose="02020603050405020304" pitchFamily="18" charset="0"/>
              </a:rPr>
              <a:t>)</a:t>
            </a:r>
          </a:p>
          <a:p>
            <a:pPr lvl="1" eaLnBrk="1" hangingPunct="1">
              <a:spcBef>
                <a:spcPct val="80000"/>
              </a:spcBef>
            </a:pPr>
            <a:r>
              <a:rPr lang="en-US" altLang="zh-CN"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n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0</a:t>
            </a:r>
            <a:r>
              <a:rPr lang="en-US" altLang="zh-CN" sz="3200">
                <a:latin typeface="Times New Roman" panose="02020603050405020304" pitchFamily="18" charset="0"/>
              </a:rPr>
              <a:t> </a:t>
            </a:r>
            <a:r>
              <a:rPr lang="zh-CN" altLang="en-US">
                <a:latin typeface="Times New Roman" panose="02020603050405020304" pitchFamily="18" charset="0"/>
              </a:rPr>
              <a:t>（至少一步归约）</a:t>
            </a:r>
          </a:p>
          <a:p>
            <a:pPr lvl="1" eaLnBrk="1" hangingPunct="1">
              <a:spcBef>
                <a:spcPct val="80000"/>
              </a:spcBef>
            </a:pPr>
            <a:r>
              <a:rPr lang="zh-CN" altLang="en-US"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（若干步归约</a:t>
            </a:r>
            <a:r>
              <a:rPr lang="en-US" altLang="zh-CN">
                <a:latin typeface="Times New Roman" panose="02020603050405020304" pitchFamily="18" charset="0"/>
              </a:rPr>
              <a:t>:</a:t>
            </a:r>
            <a:r>
              <a:rPr lang="zh-CN" altLang="en-US">
                <a:latin typeface="Times New Roman" panose="02020603050405020304" pitchFamily="18" charset="0"/>
              </a:rPr>
              <a:t>零步或多步）</a:t>
            </a:r>
          </a:p>
        </p:txBody>
      </p:sp>
      <p:sp>
        <p:nvSpPr>
          <p:cNvPr id="2" name="Rectangle 5">
            <a:extLst>
              <a:ext uri="{FF2B5EF4-FFF2-40B4-BE49-F238E27FC236}">
                <a16:creationId xmlns:a16="http://schemas.microsoft.com/office/drawing/2014/main" id="{2D613EDA-DFEB-4122-AA56-5E501B3F46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0182" name="Rectangle 7">
            <a:extLst>
              <a:ext uri="{FF2B5EF4-FFF2-40B4-BE49-F238E27FC236}">
                <a16:creationId xmlns:a16="http://schemas.microsoft.com/office/drawing/2014/main" id="{1B4F936B-8A3A-4586-906D-6CC3577F5406}"/>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0183" name="Rectangle 9">
            <a:extLst>
              <a:ext uri="{FF2B5EF4-FFF2-40B4-BE49-F238E27FC236}">
                <a16:creationId xmlns:a16="http://schemas.microsoft.com/office/drawing/2014/main" id="{2C0F86EF-FA2A-433F-8832-F8F3AB36D859}"/>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0185" name="矩形 1">
            <a:extLst>
              <a:ext uri="{FF2B5EF4-FFF2-40B4-BE49-F238E27FC236}">
                <a16:creationId xmlns:a16="http://schemas.microsoft.com/office/drawing/2014/main" id="{4A65C159-E456-476A-A3F2-C8FDE4D2EA0C}"/>
              </a:ext>
            </a:extLst>
          </p:cNvPr>
          <p:cNvSpPr>
            <a:spLocks noChangeArrowheads="1"/>
          </p:cNvSpPr>
          <p:nvPr/>
        </p:nvSpPr>
        <p:spPr bwMode="auto">
          <a:xfrm>
            <a:off x="2700338" y="2990850"/>
            <a:ext cx="487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kumimoji="1" lang="en-US" altLang="zh-CN" sz="2400" b="0">
                <a:latin typeface="Times New Roman" panose="02020603050405020304" pitchFamily="18" charset="0"/>
                <a:ea typeface="宋体" panose="02010600030101010101" pitchFamily="2" charset="-122"/>
                <a:sym typeface="Symbol" panose="05050102010706020507" pitchFamily="18" charset="2"/>
              </a:rPr>
              <a:t></a:t>
            </a:r>
            <a:endParaRPr lang="zh-CN" altLang="en-US" sz="2600" b="0">
              <a:ea typeface="宋体" panose="02010600030101010101" pitchFamily="2" charset="-122"/>
            </a:endParaRPr>
          </a:p>
        </p:txBody>
      </p:sp>
      <p:sp>
        <p:nvSpPr>
          <p:cNvPr id="50186" name="TextBox 2">
            <a:extLst>
              <a:ext uri="{FF2B5EF4-FFF2-40B4-BE49-F238E27FC236}">
                <a16:creationId xmlns:a16="http://schemas.microsoft.com/office/drawing/2014/main" id="{4A2E517E-320D-4176-9278-0D0223D201D5}"/>
              </a:ext>
            </a:extLst>
          </p:cNvPr>
          <p:cNvSpPr txBox="1">
            <a:spLocks noChangeArrowheads="1"/>
          </p:cNvSpPr>
          <p:nvPr/>
        </p:nvSpPr>
        <p:spPr bwMode="auto">
          <a:xfrm>
            <a:off x="2843213" y="2852738"/>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1800" b="0" i="1">
                <a:ea typeface="宋体" panose="02010600030101010101" pitchFamily="2" charset="-122"/>
              </a:rPr>
              <a:t>n</a:t>
            </a:r>
            <a:endParaRPr lang="zh-CN" altLang="en-US" sz="1800" b="0" i="1">
              <a:ea typeface="宋体" panose="02010600030101010101" pitchFamily="2" charset="-122"/>
            </a:endParaRPr>
          </a:p>
        </p:txBody>
      </p:sp>
      <p:sp>
        <p:nvSpPr>
          <p:cNvPr id="50187" name="矩形 13">
            <a:extLst>
              <a:ext uri="{FF2B5EF4-FFF2-40B4-BE49-F238E27FC236}">
                <a16:creationId xmlns:a16="http://schemas.microsoft.com/office/drawing/2014/main" id="{10043F3D-C8A9-4D37-8E27-0E2180C81A09}"/>
              </a:ext>
            </a:extLst>
          </p:cNvPr>
          <p:cNvSpPr>
            <a:spLocks noChangeArrowheads="1"/>
          </p:cNvSpPr>
          <p:nvPr/>
        </p:nvSpPr>
        <p:spPr bwMode="auto">
          <a:xfrm>
            <a:off x="2270125" y="3898900"/>
            <a:ext cx="48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kumimoji="1" lang="en-US" altLang="zh-CN" sz="2400" b="0">
                <a:latin typeface="Times New Roman" panose="02020603050405020304" pitchFamily="18" charset="0"/>
                <a:ea typeface="宋体" panose="02010600030101010101" pitchFamily="2" charset="-122"/>
                <a:sym typeface="Symbol" panose="05050102010706020507" pitchFamily="18" charset="2"/>
              </a:rPr>
              <a:t></a:t>
            </a:r>
            <a:endParaRPr lang="zh-CN" altLang="en-US" sz="2600" b="0">
              <a:ea typeface="宋体" panose="02010600030101010101" pitchFamily="2" charset="-122"/>
            </a:endParaRPr>
          </a:p>
        </p:txBody>
      </p:sp>
      <p:sp>
        <p:nvSpPr>
          <p:cNvPr id="50188" name="TextBox 14">
            <a:extLst>
              <a:ext uri="{FF2B5EF4-FFF2-40B4-BE49-F238E27FC236}">
                <a16:creationId xmlns:a16="http://schemas.microsoft.com/office/drawing/2014/main" id="{E6A5DBAE-0936-4BC1-A608-B3CDB0813910}"/>
              </a:ext>
            </a:extLst>
          </p:cNvPr>
          <p:cNvSpPr txBox="1">
            <a:spLocks noChangeArrowheads="1"/>
          </p:cNvSpPr>
          <p:nvPr/>
        </p:nvSpPr>
        <p:spPr bwMode="auto">
          <a:xfrm>
            <a:off x="2339975" y="3760788"/>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1800" b="0">
                <a:ea typeface="宋体" panose="02010600030101010101" pitchFamily="2" charset="-122"/>
              </a:rPr>
              <a:t>+</a:t>
            </a:r>
            <a:endParaRPr lang="zh-CN" altLang="en-US" sz="1800" b="0">
              <a:ea typeface="宋体" panose="02010600030101010101" pitchFamily="2" charset="-122"/>
            </a:endParaRPr>
          </a:p>
        </p:txBody>
      </p:sp>
      <p:sp>
        <p:nvSpPr>
          <p:cNvPr id="50189" name="矩形 15">
            <a:extLst>
              <a:ext uri="{FF2B5EF4-FFF2-40B4-BE49-F238E27FC236}">
                <a16:creationId xmlns:a16="http://schemas.microsoft.com/office/drawing/2014/main" id="{6A12E53F-85C0-4185-B1EC-8FB26DB1B4C0}"/>
              </a:ext>
            </a:extLst>
          </p:cNvPr>
          <p:cNvSpPr>
            <a:spLocks noChangeArrowheads="1"/>
          </p:cNvSpPr>
          <p:nvPr/>
        </p:nvSpPr>
        <p:spPr bwMode="auto">
          <a:xfrm>
            <a:off x="2284413" y="4767263"/>
            <a:ext cx="487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kumimoji="1" lang="en-US" altLang="zh-CN" sz="2400" b="0">
                <a:latin typeface="Times New Roman" panose="02020603050405020304" pitchFamily="18" charset="0"/>
                <a:ea typeface="宋体" panose="02010600030101010101" pitchFamily="2" charset="-122"/>
                <a:sym typeface="Symbol" panose="05050102010706020507" pitchFamily="18" charset="2"/>
              </a:rPr>
              <a:t></a:t>
            </a:r>
            <a:endParaRPr lang="zh-CN" altLang="en-US" sz="2600" b="0">
              <a:ea typeface="宋体" panose="02010600030101010101" pitchFamily="2" charset="-122"/>
            </a:endParaRPr>
          </a:p>
        </p:txBody>
      </p:sp>
      <p:sp>
        <p:nvSpPr>
          <p:cNvPr id="50190" name="TextBox 16">
            <a:extLst>
              <a:ext uri="{FF2B5EF4-FFF2-40B4-BE49-F238E27FC236}">
                <a16:creationId xmlns:a16="http://schemas.microsoft.com/office/drawing/2014/main" id="{7A715159-0730-49B7-BF98-B65F49CD2556}"/>
              </a:ext>
            </a:extLst>
          </p:cNvPr>
          <p:cNvSpPr txBox="1">
            <a:spLocks noChangeArrowheads="1"/>
          </p:cNvSpPr>
          <p:nvPr/>
        </p:nvSpPr>
        <p:spPr bwMode="auto">
          <a:xfrm>
            <a:off x="2428875" y="4716463"/>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1800" b="0">
                <a:ea typeface="宋体" panose="02010600030101010101" pitchFamily="2" charset="-122"/>
              </a:rPr>
              <a:t>*</a:t>
            </a:r>
            <a:endParaRPr lang="zh-CN" altLang="en-US" sz="1800" b="0">
              <a:ea typeface="宋体" panose="02010600030101010101" pitchFamily="2" charset="-122"/>
            </a:endParaRPr>
          </a:p>
        </p:txBody>
      </p:sp>
      <p:sp>
        <p:nvSpPr>
          <p:cNvPr id="3" name="灯片编号占位符 1">
            <a:extLst>
              <a:ext uri="{FF2B5EF4-FFF2-40B4-BE49-F238E27FC236}">
                <a16:creationId xmlns:a16="http://schemas.microsoft.com/office/drawing/2014/main" id="{16C166F2-70C2-4D2E-9362-91805FEF92A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95F52A6-3FCF-4417-89D4-ABD7DD42E7E8}" type="slidenum">
              <a:rPr lang="zh-CN" altLang="en-US" sz="1400" b="0">
                <a:ea typeface="宋体" panose="02010600030101010101" pitchFamily="2" charset="-122"/>
              </a:rPr>
              <a:pPr>
                <a:spcBef>
                  <a:spcPct val="0"/>
                </a:spcBef>
                <a:buClrTx/>
                <a:buSzTx/>
                <a:buFontTx/>
                <a:buNone/>
              </a:pPr>
              <a:t>46</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0181">
                                            <p:txEl>
                                              <p:pRg st="1" end="1"/>
                                            </p:txEl>
                                          </p:spTgt>
                                        </p:tgtEl>
                                        <p:attrNameLst>
                                          <p:attrName>style.visibility</p:attrName>
                                        </p:attrNameLst>
                                      </p:cBhvr>
                                      <p:to>
                                        <p:strVal val="visible"/>
                                      </p:to>
                                    </p:set>
                                    <p:animEffect transition="in" filter="barn(inVertical)">
                                      <p:cBhvr>
                                        <p:cTn id="7" dur="500"/>
                                        <p:tgtEl>
                                          <p:spTgt spid="50181">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0186"/>
                                        </p:tgtEl>
                                        <p:attrNameLst>
                                          <p:attrName>style.visibility</p:attrName>
                                        </p:attrNameLst>
                                      </p:cBhvr>
                                      <p:to>
                                        <p:strVal val="visible"/>
                                      </p:to>
                                    </p:set>
                                    <p:animEffect transition="in" filter="barn(inVertical)">
                                      <p:cBhvr>
                                        <p:cTn id="10" dur="500"/>
                                        <p:tgtEl>
                                          <p:spTgt spid="5018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0185"/>
                                        </p:tgtEl>
                                        <p:attrNameLst>
                                          <p:attrName>style.visibility</p:attrName>
                                        </p:attrNameLst>
                                      </p:cBhvr>
                                      <p:to>
                                        <p:strVal val="visible"/>
                                      </p:to>
                                    </p:set>
                                    <p:animEffect transition="in" filter="barn(inVertical)">
                                      <p:cBhvr>
                                        <p:cTn id="13" dur="500"/>
                                        <p:tgtEl>
                                          <p:spTgt spid="501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50181">
                                            <p:txEl>
                                              <p:pRg st="2" end="2"/>
                                            </p:txEl>
                                          </p:spTgt>
                                        </p:tgtEl>
                                        <p:attrNameLst>
                                          <p:attrName>style.visibility</p:attrName>
                                        </p:attrNameLst>
                                      </p:cBhvr>
                                      <p:to>
                                        <p:strVal val="visible"/>
                                      </p:to>
                                    </p:set>
                                    <p:animEffect transition="in" filter="barn(inVertical)">
                                      <p:cBhvr>
                                        <p:cTn id="18" dur="500"/>
                                        <p:tgtEl>
                                          <p:spTgt spid="50181">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0188"/>
                                        </p:tgtEl>
                                        <p:attrNameLst>
                                          <p:attrName>style.visibility</p:attrName>
                                        </p:attrNameLst>
                                      </p:cBhvr>
                                      <p:to>
                                        <p:strVal val="visible"/>
                                      </p:to>
                                    </p:set>
                                    <p:animEffect transition="in" filter="barn(inVertical)">
                                      <p:cBhvr>
                                        <p:cTn id="21" dur="500"/>
                                        <p:tgtEl>
                                          <p:spTgt spid="5018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0187"/>
                                        </p:tgtEl>
                                        <p:attrNameLst>
                                          <p:attrName>style.visibility</p:attrName>
                                        </p:attrNameLst>
                                      </p:cBhvr>
                                      <p:to>
                                        <p:strVal val="visible"/>
                                      </p:to>
                                    </p:set>
                                    <p:animEffect transition="in" filter="barn(inVertical)">
                                      <p:cBhvr>
                                        <p:cTn id="24" dur="500"/>
                                        <p:tgtEl>
                                          <p:spTgt spid="5018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50181">
                                            <p:txEl>
                                              <p:pRg st="3" end="3"/>
                                            </p:txEl>
                                          </p:spTgt>
                                        </p:tgtEl>
                                        <p:attrNameLst>
                                          <p:attrName>style.visibility</p:attrName>
                                        </p:attrNameLst>
                                      </p:cBhvr>
                                      <p:to>
                                        <p:strVal val="visible"/>
                                      </p:to>
                                    </p:set>
                                    <p:animEffect transition="in" filter="barn(inVertical)">
                                      <p:cBhvr>
                                        <p:cTn id="29" dur="500"/>
                                        <p:tgtEl>
                                          <p:spTgt spid="50181">
                                            <p:txEl>
                                              <p:pRg st="3" end="3"/>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50190"/>
                                        </p:tgtEl>
                                        <p:attrNameLst>
                                          <p:attrName>style.visibility</p:attrName>
                                        </p:attrNameLst>
                                      </p:cBhvr>
                                      <p:to>
                                        <p:strVal val="visible"/>
                                      </p:to>
                                    </p:set>
                                    <p:animEffect transition="in" filter="barn(inVertical)">
                                      <p:cBhvr>
                                        <p:cTn id="32" dur="500"/>
                                        <p:tgtEl>
                                          <p:spTgt spid="5019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50189"/>
                                        </p:tgtEl>
                                        <p:attrNameLst>
                                          <p:attrName>style.visibility</p:attrName>
                                        </p:attrNameLst>
                                      </p:cBhvr>
                                      <p:to>
                                        <p:strVal val="visible"/>
                                      </p:to>
                                    </p:set>
                                    <p:animEffect transition="in" filter="barn(inVertical)">
                                      <p:cBhvr>
                                        <p:cTn id="35" dur="500"/>
                                        <p:tgtEl>
                                          <p:spTgt spid="50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P spid="50186" grpId="0"/>
      <p:bldP spid="50187" grpId="0"/>
      <p:bldP spid="50188" grpId="0"/>
      <p:bldP spid="50189" grpId="0"/>
      <p:bldP spid="50190"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28FC5934-B3E4-45A9-BEFE-28AEEEF0B0F8}"/>
              </a:ext>
            </a:extLst>
          </p:cNvPr>
          <p:cNvSpPr>
            <a:spLocks noGrp="1"/>
          </p:cNvSpPr>
          <p:nvPr>
            <p:ph type="dt" sz="quarter" idx="10"/>
          </p:nvPr>
        </p:nvSpPr>
        <p:spPr>
          <a:xfrm>
            <a:off x="457200" y="6245225"/>
            <a:ext cx="2133600" cy="476250"/>
          </a:xfrm>
          <a:ln>
            <a:miter lim="800000"/>
            <a:headEnd/>
            <a:tailEnd/>
          </a:ln>
        </p:spPr>
        <p:txBody>
          <a:bodyPr anchor="t"/>
          <a:lstStyle/>
          <a:p>
            <a:pPr>
              <a:defRPr/>
            </a:pPr>
            <a:fld id="{4EEFA26E-2665-4E2B-A8BD-FA9C70875A70}" type="datetime1">
              <a:rPr lang="zh-CN" altLang="en-US">
                <a:latin typeface="+mn-lt"/>
              </a:rPr>
              <a:pPr>
                <a:defRPr/>
              </a:pPr>
              <a:t>2020/12/14</a:t>
            </a:fld>
            <a:endParaRPr lang="en-US" altLang="zh-CN">
              <a:latin typeface="+mn-lt"/>
            </a:endParaRPr>
          </a:p>
        </p:txBody>
      </p:sp>
      <p:sp>
        <p:nvSpPr>
          <p:cNvPr id="51203" name="Rectangle 2">
            <a:extLst>
              <a:ext uri="{FF2B5EF4-FFF2-40B4-BE49-F238E27FC236}">
                <a16:creationId xmlns:a16="http://schemas.microsoft.com/office/drawing/2014/main" id="{6036EA1F-1C13-4CA7-B35D-36D325FC78E7}"/>
              </a:ext>
            </a:extLst>
          </p:cNvPr>
          <p:cNvSpPr>
            <a:spLocks noGrp="1" noChangeArrowheads="1"/>
          </p:cNvSpPr>
          <p:nvPr>
            <p:ph type="title" idx="4294967295"/>
          </p:nvPr>
        </p:nvSpPr>
        <p:spPr>
          <a:xfrm>
            <a:off x="1292225" y="260350"/>
            <a:ext cx="7527925" cy="941388"/>
          </a:xfrm>
        </p:spPr>
        <p:txBody>
          <a:bodyPr anchor="ctr"/>
          <a:lstStyle/>
          <a:p>
            <a:pPr eaLnBrk="1" hangingPunct="1"/>
            <a:r>
              <a:rPr lang="zh-CN" altLang="en-US">
                <a:latin typeface="Times New Roman" panose="02020603050405020304" pitchFamily="18" charset="0"/>
              </a:rPr>
              <a:t>文法</a:t>
            </a:r>
            <a:r>
              <a:rPr lang="en-US" altLang="zh-CN" sz="4000" i="1">
                <a:latin typeface="Times New Roman" panose="02020603050405020304" pitchFamily="18" charset="0"/>
              </a:rPr>
              <a:t>G</a:t>
            </a:r>
            <a:r>
              <a:rPr lang="zh-CN" altLang="en-US">
                <a:latin typeface="Times New Roman" panose="02020603050405020304" pitchFamily="18" charset="0"/>
              </a:rPr>
              <a:t>产生的语言</a:t>
            </a:r>
          </a:p>
        </p:txBody>
      </p:sp>
      <p:sp>
        <p:nvSpPr>
          <p:cNvPr id="2099203" name="Rectangle 3">
            <a:extLst>
              <a:ext uri="{FF2B5EF4-FFF2-40B4-BE49-F238E27FC236}">
                <a16:creationId xmlns:a16="http://schemas.microsoft.com/office/drawing/2014/main" id="{357434F1-EB75-46A7-AA5A-75B073A02A4A}"/>
              </a:ext>
            </a:extLst>
          </p:cNvPr>
          <p:cNvSpPr>
            <a:spLocks noGrp="1" noChangeArrowheads="1"/>
          </p:cNvSpPr>
          <p:nvPr>
            <p:ph type="body" idx="4294967295"/>
          </p:nvPr>
        </p:nvSpPr>
        <p:spPr>
          <a:xfrm>
            <a:off x="609600" y="1557338"/>
            <a:ext cx="8283575" cy="4537075"/>
          </a:xfrm>
        </p:spPr>
        <p:txBody>
          <a:bodyPr/>
          <a:lstStyle/>
          <a:p>
            <a:pPr eaLnBrk="1" hangingPunct="1"/>
            <a:r>
              <a:rPr lang="zh-CN" altLang="en-US" sz="2800">
                <a:latin typeface="楷体_GB2312"/>
              </a:rPr>
              <a:t>设</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是一个文法，对于</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，令</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a:latin typeface="Times New Roman" panose="02020603050405020304" pitchFamily="18" charset="0"/>
              </a:rPr>
              <a:t> | </a:t>
            </a:r>
            <a:r>
              <a:rPr lang="en-US" altLang="zh-CN" sz="2800" i="1">
                <a:latin typeface="Times New Roman" panose="02020603050405020304" pitchFamily="18" charset="0"/>
              </a:rPr>
              <a:t>A    x</a:t>
            </a:r>
            <a:r>
              <a:rPr lang="en-US" altLang="zh-CN" sz="2800">
                <a:latin typeface="Times New Roman" panose="02020603050405020304" pitchFamily="18" charset="0"/>
              </a:rPr>
              <a:t> &amp;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i="1">
                <a:latin typeface="Times New Roman" panose="02020603050405020304" pitchFamily="18" charset="0"/>
              </a:rPr>
              <a:t>    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就是语法变量</a:t>
            </a:r>
            <a:r>
              <a:rPr lang="en-US" altLang="zh-CN" sz="2800" i="1">
                <a:latin typeface="Times New Roman" panose="02020603050405020304" pitchFamily="18" charset="0"/>
              </a:rPr>
              <a:t>A</a:t>
            </a:r>
            <a:r>
              <a:rPr lang="zh-CN" altLang="en-US" sz="2800">
                <a:latin typeface="Times New Roman" panose="02020603050405020304" pitchFamily="18" charset="0"/>
              </a:rPr>
              <a:t>所代表的集合。</a:t>
            </a:r>
          </a:p>
          <a:p>
            <a:pPr eaLnBrk="1" hangingPunct="1"/>
            <a:r>
              <a:rPr lang="zh-CN" altLang="en-US" sz="2800">
                <a:latin typeface="Times New Roman" panose="02020603050405020304" pitchFamily="18" charset="0"/>
              </a:rPr>
              <a:t>定义</a:t>
            </a:r>
            <a:r>
              <a:rPr lang="en-US" altLang="zh-CN" sz="2800">
                <a:latin typeface="Times New Roman" panose="02020603050405020304" pitchFamily="18" charset="0"/>
              </a:rPr>
              <a:t>2.19 </a:t>
            </a:r>
            <a:r>
              <a:rPr lang="zh-CN" altLang="en-US" sz="2800">
                <a:latin typeface="Times New Roman" panose="02020603050405020304" pitchFamily="18" charset="0"/>
              </a:rPr>
              <a:t>设有文法</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，则称</a:t>
            </a:r>
            <a:endParaRPr lang="zh-CN" altLang="en-US" sz="2800" i="1">
              <a:latin typeface="Times New Roman" panose="02020603050405020304" pitchFamily="18" charset="0"/>
            </a:endParaRPr>
          </a:p>
          <a:p>
            <a:pPr eaLnBrk="1" hangingPunct="1">
              <a:buFont typeface="Wingdings" panose="05000000000000000000" pitchFamily="2" charset="2"/>
              <a:buNone/>
            </a:pPr>
            <a:r>
              <a:rPr lang="zh-CN" altLang="en-US" sz="2800" i="1">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w</a:t>
            </a:r>
            <a:r>
              <a:rPr lang="en-US" altLang="zh-CN" sz="2800">
                <a:latin typeface="Times New Roman" panose="02020603050405020304" pitchFamily="18" charset="0"/>
              </a:rPr>
              <a:t> | </a:t>
            </a:r>
            <a:r>
              <a:rPr lang="en-US" altLang="zh-CN" sz="2800" i="1">
                <a:latin typeface="Times New Roman" panose="02020603050405020304" pitchFamily="18" charset="0"/>
              </a:rPr>
              <a:t>S</a:t>
            </a:r>
            <a:r>
              <a:rPr lang="en-US" altLang="zh-CN" sz="2800">
                <a:latin typeface="Times New Roman" panose="02020603050405020304" pitchFamily="18" charset="0"/>
              </a:rPr>
              <a:t>    </a:t>
            </a:r>
            <a:r>
              <a:rPr lang="en-US" altLang="zh-CN" sz="2800" i="1">
                <a:latin typeface="Times New Roman" panose="02020603050405020304" pitchFamily="18" charset="0"/>
              </a:rPr>
              <a:t>w </a:t>
            </a:r>
            <a:r>
              <a:rPr lang="en-US" altLang="zh-CN" sz="2800">
                <a:latin typeface="Times New Roman" panose="02020603050405020304" pitchFamily="18" charset="0"/>
              </a:rPr>
              <a:t>&amp; </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 }</a:t>
            </a:r>
          </a:p>
          <a:p>
            <a:pPr eaLnBrk="1" hangingPunct="1">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为文法</a:t>
            </a:r>
            <a:r>
              <a:rPr lang="en-US" altLang="zh-CN" sz="2800" i="1">
                <a:latin typeface="Times New Roman" panose="02020603050405020304" pitchFamily="18" charset="0"/>
              </a:rPr>
              <a:t>G</a:t>
            </a:r>
            <a:r>
              <a:rPr lang="zh-CN" altLang="en-US" sz="2800">
                <a:latin typeface="Times New Roman" panose="02020603050405020304" pitchFamily="18" charset="0"/>
              </a:rPr>
              <a:t>产生的</a:t>
            </a:r>
            <a:r>
              <a:rPr lang="zh-CN" altLang="en-US" sz="2800">
                <a:solidFill>
                  <a:srgbClr val="FF0000"/>
                </a:solidFill>
                <a:latin typeface="Times New Roman" panose="02020603050405020304" pitchFamily="18" charset="0"/>
              </a:rPr>
              <a:t>语言</a:t>
            </a:r>
            <a:r>
              <a:rPr lang="en-US" altLang="zh-CN" sz="2800">
                <a:solidFill>
                  <a:srgbClr val="FF0000"/>
                </a:solidFill>
                <a:latin typeface="Times New Roman" panose="02020603050405020304" pitchFamily="18" charset="0"/>
              </a:rPr>
              <a:t>(language)</a:t>
            </a:r>
            <a:r>
              <a:rPr lang="zh-CN" altLang="en-US" sz="2800">
                <a:latin typeface="Times New Roman" panose="02020603050405020304" pitchFamily="18" charset="0"/>
              </a:rPr>
              <a:t>。</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sym typeface="Symbol" panose="05050102010706020507" pitchFamily="18" charset="2"/>
              </a:rPr>
              <a:t>    </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w</a:t>
            </a:r>
            <a:r>
              <a:rPr lang="zh-CN" altLang="en-US" sz="2800">
                <a:latin typeface="Times New Roman" panose="02020603050405020304" pitchFamily="18" charset="0"/>
              </a:rPr>
              <a:t>称为</a:t>
            </a:r>
            <a:r>
              <a:rPr lang="en-US" altLang="zh-CN" sz="2800" i="1">
                <a:latin typeface="Times New Roman" panose="02020603050405020304" pitchFamily="18" charset="0"/>
              </a:rPr>
              <a:t>G</a:t>
            </a:r>
            <a:r>
              <a:rPr lang="zh-CN" altLang="en-US" sz="2800">
                <a:latin typeface="Times New Roman" panose="02020603050405020304" pitchFamily="18" charset="0"/>
              </a:rPr>
              <a:t>产生的一个</a:t>
            </a:r>
            <a:r>
              <a:rPr lang="zh-CN" altLang="en-US" sz="2800">
                <a:solidFill>
                  <a:srgbClr val="FF0000"/>
                </a:solidFill>
                <a:latin typeface="Times New Roman" panose="02020603050405020304" pitchFamily="18" charset="0"/>
              </a:rPr>
              <a:t>句子</a:t>
            </a:r>
            <a:r>
              <a:rPr lang="en-US" altLang="zh-CN" sz="2800">
                <a:solidFill>
                  <a:srgbClr val="FF0000"/>
                </a:solidFill>
                <a:latin typeface="Times New Roman" panose="02020603050405020304" pitchFamily="18" charset="0"/>
              </a:rPr>
              <a:t>(sentence)</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    显然，对于任意一个文法</a:t>
            </a:r>
            <a:r>
              <a:rPr lang="en-US" altLang="zh-CN" sz="2800" i="1">
                <a:latin typeface="Times New Roman" panose="02020603050405020304" pitchFamily="18" charset="0"/>
              </a:rPr>
              <a:t>G</a:t>
            </a:r>
            <a:r>
              <a:rPr lang="zh-CN" altLang="en-US" sz="2800">
                <a:latin typeface="Times New Roman" panose="02020603050405020304" pitchFamily="18" charset="0"/>
              </a:rPr>
              <a:t>，</a:t>
            </a:r>
            <a:r>
              <a:rPr lang="en-US" altLang="zh-CN" sz="2800" i="1">
                <a:latin typeface="Times New Roman" panose="02020603050405020304" pitchFamily="18" charset="0"/>
              </a:rPr>
              <a:t>G</a:t>
            </a:r>
            <a:r>
              <a:rPr lang="zh-CN" altLang="en-US" sz="2800">
                <a:latin typeface="Times New Roman" panose="02020603050405020304" pitchFamily="18" charset="0"/>
              </a:rPr>
              <a:t>产生的语言</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就是该文法的开始符号</a:t>
            </a:r>
            <a:r>
              <a:rPr lang="en-US" altLang="zh-CN" sz="2800" i="1">
                <a:latin typeface="Times New Roman" panose="02020603050405020304" pitchFamily="18" charset="0"/>
              </a:rPr>
              <a:t>S</a:t>
            </a:r>
            <a:r>
              <a:rPr lang="zh-CN" altLang="en-US" sz="2800">
                <a:latin typeface="Times New Roman" panose="02020603050405020304" pitchFamily="18" charset="0"/>
              </a:rPr>
              <a:t>所对应的集合</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 </a:t>
            </a:r>
          </a:p>
        </p:txBody>
      </p:sp>
      <p:sp>
        <p:nvSpPr>
          <p:cNvPr id="51205" name="Rectangle 4">
            <a:extLst>
              <a:ext uri="{FF2B5EF4-FFF2-40B4-BE49-F238E27FC236}">
                <a16:creationId xmlns:a16="http://schemas.microsoft.com/office/drawing/2014/main" id="{623ED089-F15F-4ACD-BC3D-769A98334E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1206" name="Rectangle 7">
            <a:extLst>
              <a:ext uri="{FF2B5EF4-FFF2-40B4-BE49-F238E27FC236}">
                <a16:creationId xmlns:a16="http://schemas.microsoft.com/office/drawing/2014/main" id="{2A1F9D4D-7E95-42D2-BF43-2207D5502916}"/>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7112" name="Object 6">
            <a:extLst>
              <a:ext uri="{FF2B5EF4-FFF2-40B4-BE49-F238E27FC236}">
                <a16:creationId xmlns:a16="http://schemas.microsoft.com/office/drawing/2014/main" id="{86C1C6EC-9AE6-4BE0-9647-483E6096F6D5}"/>
              </a:ext>
            </a:extLst>
          </p:cNvPr>
          <p:cNvGraphicFramePr>
            <a:graphicFrameLocks noChangeAspect="1"/>
          </p:cNvGraphicFramePr>
          <p:nvPr/>
        </p:nvGraphicFramePr>
        <p:xfrm>
          <a:off x="3295650" y="2101850"/>
          <a:ext cx="396875" cy="474663"/>
        </p:xfrm>
        <a:graphic>
          <a:graphicData uri="http://schemas.openxmlformats.org/presentationml/2006/ole">
            <mc:AlternateContent xmlns:mc="http://schemas.openxmlformats.org/markup-compatibility/2006">
              <mc:Choice xmlns:v="urn:schemas-microsoft-com:vml" Requires="v">
                <p:oleObj spid="_x0000_s51211" name="Equation" r:id="rId3" imgW="241195" imgH="279279" progId="Equation.DSMT4">
                  <p:embed/>
                </p:oleObj>
              </mc:Choice>
              <mc:Fallback>
                <p:oleObj name="Equation" r:id="rId3" imgW="241195" imgH="27927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2101850"/>
                        <a:ext cx="3968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Rectangle 12">
            <a:extLst>
              <a:ext uri="{FF2B5EF4-FFF2-40B4-BE49-F238E27FC236}">
                <a16:creationId xmlns:a16="http://schemas.microsoft.com/office/drawing/2014/main" id="{3C7BCDC2-2A97-4C54-B312-8CA332CF751D}"/>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7114" name="Object 11">
            <a:extLst>
              <a:ext uri="{FF2B5EF4-FFF2-40B4-BE49-F238E27FC236}">
                <a16:creationId xmlns:a16="http://schemas.microsoft.com/office/drawing/2014/main" id="{1E501978-2B83-4AF8-AD58-495D0EDBAC7F}"/>
              </a:ext>
            </a:extLst>
          </p:cNvPr>
          <p:cNvGraphicFramePr>
            <a:graphicFrameLocks noChangeAspect="1"/>
          </p:cNvGraphicFramePr>
          <p:nvPr/>
        </p:nvGraphicFramePr>
        <p:xfrm>
          <a:off x="4298950" y="3541713"/>
          <a:ext cx="396875" cy="517525"/>
        </p:xfrm>
        <a:graphic>
          <a:graphicData uri="http://schemas.openxmlformats.org/presentationml/2006/ole">
            <mc:AlternateContent xmlns:mc="http://schemas.openxmlformats.org/markup-compatibility/2006">
              <mc:Choice xmlns:v="urn:schemas-microsoft-com:vml" Requires="v">
                <p:oleObj spid="_x0000_s51212" name="Equation" r:id="rId5" imgW="241195" imgH="304668" progId="Equation.DSMT4">
                  <p:embed/>
                </p:oleObj>
              </mc:Choice>
              <mc:Fallback>
                <p:oleObj name="Equation" r:id="rId5" imgW="241195" imgH="304668"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950" y="3541713"/>
                        <a:ext cx="3968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0" name="灯片编号占位符 1">
            <a:extLst>
              <a:ext uri="{FF2B5EF4-FFF2-40B4-BE49-F238E27FC236}">
                <a16:creationId xmlns:a16="http://schemas.microsoft.com/office/drawing/2014/main" id="{81F40276-A233-414E-9A81-2795F90F52D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D832BE90-F8A0-4E52-8E70-9D6C18720775}" type="slidenum">
              <a:rPr lang="zh-CN" altLang="en-US" sz="1400" b="0">
                <a:ea typeface="宋体" panose="02010600030101010101" pitchFamily="2" charset="-122"/>
              </a:rPr>
              <a:pPr>
                <a:spcBef>
                  <a:spcPct val="0"/>
                </a:spcBef>
                <a:buClrTx/>
                <a:buSzTx/>
                <a:buFontTx/>
                <a:buNone/>
              </a:pPr>
              <a:t>47</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3">
                                            <p:txEl>
                                              <p:pRg st="0" end="0"/>
                                            </p:txEl>
                                          </p:spTgt>
                                        </p:tgtEl>
                                        <p:attrNameLst>
                                          <p:attrName>style.visibility</p:attrName>
                                        </p:attrNameLst>
                                      </p:cBhvr>
                                      <p:to>
                                        <p:strVal val="visible"/>
                                      </p:to>
                                    </p:set>
                                    <p:animEffect transition="in" filter="blinds(horizontal)">
                                      <p:cBhvr>
                                        <p:cTn id="7" dur="500"/>
                                        <p:tgtEl>
                                          <p:spTgt spid="209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03">
                                            <p:txEl>
                                              <p:pRg st="1" end="1"/>
                                            </p:txEl>
                                          </p:spTgt>
                                        </p:tgtEl>
                                        <p:attrNameLst>
                                          <p:attrName>style.visibility</p:attrName>
                                        </p:attrNameLst>
                                      </p:cBhvr>
                                      <p:to>
                                        <p:strVal val="visible"/>
                                      </p:to>
                                    </p:set>
                                    <p:animEffect transition="in" filter="blinds(horizontal)">
                                      <p:cBhvr>
                                        <p:cTn id="12" dur="500"/>
                                        <p:tgtEl>
                                          <p:spTgt spid="209920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7112"/>
                                        </p:tgtEl>
                                        <p:attrNameLst>
                                          <p:attrName>style.visibility</p:attrName>
                                        </p:attrNameLst>
                                      </p:cBhvr>
                                      <p:to>
                                        <p:strVal val="visible"/>
                                      </p:to>
                                    </p:set>
                                    <p:animEffect transition="in" filter="fade">
                                      <p:cBhvr>
                                        <p:cTn id="15" dur="500"/>
                                        <p:tgtEl>
                                          <p:spTgt spid="471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99203">
                                            <p:txEl>
                                              <p:pRg st="2" end="2"/>
                                            </p:txEl>
                                          </p:spTgt>
                                        </p:tgtEl>
                                        <p:attrNameLst>
                                          <p:attrName>style.visibility</p:attrName>
                                        </p:attrNameLst>
                                      </p:cBhvr>
                                      <p:to>
                                        <p:strVal val="visible"/>
                                      </p:to>
                                    </p:set>
                                    <p:animEffect transition="in" filter="blinds(horizontal)">
                                      <p:cBhvr>
                                        <p:cTn id="20" dur="500"/>
                                        <p:tgtEl>
                                          <p:spTgt spid="209920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99203">
                                            <p:txEl>
                                              <p:pRg st="3" end="3"/>
                                            </p:txEl>
                                          </p:spTgt>
                                        </p:tgtEl>
                                        <p:attrNameLst>
                                          <p:attrName>style.visibility</p:attrName>
                                        </p:attrNameLst>
                                      </p:cBhvr>
                                      <p:to>
                                        <p:strVal val="visible"/>
                                      </p:to>
                                    </p:set>
                                    <p:animEffect transition="in" filter="blinds(horizontal)">
                                      <p:cBhvr>
                                        <p:cTn id="25" dur="500"/>
                                        <p:tgtEl>
                                          <p:spTgt spid="2099203">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99203">
                                            <p:txEl>
                                              <p:pRg st="4" end="4"/>
                                            </p:txEl>
                                          </p:spTgt>
                                        </p:tgtEl>
                                        <p:attrNameLst>
                                          <p:attrName>style.visibility</p:attrName>
                                        </p:attrNameLst>
                                      </p:cBhvr>
                                      <p:to>
                                        <p:strVal val="visible"/>
                                      </p:to>
                                    </p:set>
                                    <p:animEffect transition="in" filter="blinds(horizontal)">
                                      <p:cBhvr>
                                        <p:cTn id="28" dur="500"/>
                                        <p:tgtEl>
                                          <p:spTgt spid="209920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7114"/>
                                        </p:tgtEl>
                                        <p:attrNameLst>
                                          <p:attrName>style.visibility</p:attrName>
                                        </p:attrNameLst>
                                      </p:cBhvr>
                                      <p:to>
                                        <p:strVal val="visible"/>
                                      </p:to>
                                    </p:set>
                                    <p:animEffect transition="in" filter="fade">
                                      <p:cBhvr>
                                        <p:cTn id="31" dur="500"/>
                                        <p:tgtEl>
                                          <p:spTgt spid="471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99203">
                                            <p:txEl>
                                              <p:pRg st="5" end="5"/>
                                            </p:txEl>
                                          </p:spTgt>
                                        </p:tgtEl>
                                        <p:attrNameLst>
                                          <p:attrName>style.visibility</p:attrName>
                                        </p:attrNameLst>
                                      </p:cBhvr>
                                      <p:to>
                                        <p:strVal val="visible"/>
                                      </p:to>
                                    </p:set>
                                    <p:animEffect transition="in" filter="blinds(horizontal)">
                                      <p:cBhvr>
                                        <p:cTn id="34" dur="500"/>
                                        <p:tgtEl>
                                          <p:spTgt spid="209920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99203">
                                            <p:txEl>
                                              <p:pRg st="6" end="6"/>
                                            </p:txEl>
                                          </p:spTgt>
                                        </p:tgtEl>
                                        <p:attrNameLst>
                                          <p:attrName>style.visibility</p:attrName>
                                        </p:attrNameLst>
                                      </p:cBhvr>
                                      <p:to>
                                        <p:strVal val="visible"/>
                                      </p:to>
                                    </p:set>
                                    <p:animEffect transition="in" filter="blinds(horizontal)">
                                      <p:cBhvr>
                                        <p:cTn id="39" dur="500"/>
                                        <p:tgtEl>
                                          <p:spTgt spid="2099203">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99203">
                                            <p:txEl>
                                              <p:pRg st="7" end="7"/>
                                            </p:txEl>
                                          </p:spTgt>
                                        </p:tgtEl>
                                        <p:attrNameLst>
                                          <p:attrName>style.visibility</p:attrName>
                                        </p:attrNameLst>
                                      </p:cBhvr>
                                      <p:to>
                                        <p:strVal val="visible"/>
                                      </p:to>
                                    </p:set>
                                    <p:animEffect transition="in" filter="blinds(horizontal)">
                                      <p:cBhvr>
                                        <p:cTn id="44" dur="500"/>
                                        <p:tgtEl>
                                          <p:spTgt spid="2099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3"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FA5BDEA-0C7D-45F9-8EFA-F885A2DA43DE}"/>
              </a:ext>
            </a:extLst>
          </p:cNvPr>
          <p:cNvSpPr>
            <a:spLocks noGrp="1"/>
          </p:cNvSpPr>
          <p:nvPr>
            <p:ph type="dt" sz="quarter" idx="10"/>
          </p:nvPr>
        </p:nvSpPr>
        <p:spPr>
          <a:xfrm>
            <a:off x="457200" y="6245225"/>
            <a:ext cx="2133600" cy="476250"/>
          </a:xfrm>
          <a:ln>
            <a:miter lim="800000"/>
            <a:headEnd/>
            <a:tailEnd/>
          </a:ln>
        </p:spPr>
        <p:txBody>
          <a:bodyPr anchor="t"/>
          <a:lstStyle/>
          <a:p>
            <a:pPr>
              <a:defRPr/>
            </a:pPr>
            <a:fld id="{DB6C2BE9-4D81-4B71-9240-0B072FF29786}" type="datetime1">
              <a:rPr lang="zh-CN" altLang="en-US">
                <a:latin typeface="+mn-lt"/>
              </a:rPr>
              <a:pPr>
                <a:defRPr/>
              </a:pPr>
              <a:t>2020/12/14</a:t>
            </a:fld>
            <a:endParaRPr lang="en-US" altLang="zh-CN">
              <a:latin typeface="+mn-lt"/>
            </a:endParaRPr>
          </a:p>
        </p:txBody>
      </p:sp>
      <p:sp>
        <p:nvSpPr>
          <p:cNvPr id="52227" name="Rectangle 2">
            <a:extLst>
              <a:ext uri="{FF2B5EF4-FFF2-40B4-BE49-F238E27FC236}">
                <a16:creationId xmlns:a16="http://schemas.microsoft.com/office/drawing/2014/main" id="{00FE4406-8FBD-41FA-87E0-B1119895FB08}"/>
              </a:ext>
            </a:extLst>
          </p:cNvPr>
          <p:cNvSpPr>
            <a:spLocks noGrp="1" noChangeArrowheads="1"/>
          </p:cNvSpPr>
          <p:nvPr>
            <p:ph type="title" idx="4294967295"/>
          </p:nvPr>
        </p:nvSpPr>
        <p:spPr>
          <a:xfrm>
            <a:off x="1655763" y="373063"/>
            <a:ext cx="5573712" cy="608012"/>
          </a:xfrm>
          <a:noFill/>
        </p:spPr>
        <p:txBody>
          <a:bodyPr lIns="92075" tIns="46038" rIns="92075" bIns="46038" anchor="ctr"/>
          <a:lstStyle/>
          <a:p>
            <a:pPr eaLnBrk="1" hangingPunct="1"/>
            <a:r>
              <a:rPr lang="zh-CN" altLang="en-US">
                <a:latin typeface="Times New Roman" panose="02020603050405020304" pitchFamily="18" charset="0"/>
              </a:rPr>
              <a:t>文法</a:t>
            </a:r>
            <a:r>
              <a:rPr lang="en-US" altLang="zh-CN" i="1">
                <a:latin typeface="Times New Roman" panose="02020603050405020304" pitchFamily="18" charset="0"/>
              </a:rPr>
              <a:t>G</a:t>
            </a:r>
            <a:r>
              <a:rPr lang="zh-CN" altLang="en-US">
                <a:latin typeface="Times New Roman" panose="02020603050405020304" pitchFamily="18" charset="0"/>
              </a:rPr>
              <a:t>产生的语言</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sp>
        <p:nvSpPr>
          <p:cNvPr id="1016835" name="Rectangle 3">
            <a:extLst>
              <a:ext uri="{FF2B5EF4-FFF2-40B4-BE49-F238E27FC236}">
                <a16:creationId xmlns:a16="http://schemas.microsoft.com/office/drawing/2014/main" id="{7061668D-25D1-445D-B059-3DF45C6514F3}"/>
              </a:ext>
            </a:extLst>
          </p:cNvPr>
          <p:cNvSpPr>
            <a:spLocks noGrp="1" noChangeArrowheads="1"/>
          </p:cNvSpPr>
          <p:nvPr>
            <p:ph type="body" idx="4294967295"/>
          </p:nvPr>
        </p:nvSpPr>
        <p:spPr>
          <a:xfrm>
            <a:off x="381000" y="1484313"/>
            <a:ext cx="8763000" cy="4724400"/>
          </a:xfrm>
          <a:noFill/>
        </p:spPr>
        <p:txBody>
          <a:bodyPr lIns="92075" tIns="46038" rIns="92075" bIns="46038"/>
          <a:lstStyle/>
          <a:p>
            <a:pPr marL="0" indent="0" eaLnBrk="1" hangingPunct="1">
              <a:buFont typeface="Wingdings" panose="05000000000000000000" pitchFamily="2" charset="2"/>
              <a:buNone/>
            </a:pPr>
            <a:r>
              <a:rPr lang="en-US" altLang="zh-CN">
                <a:latin typeface="Times New Roman" panose="02020603050405020304" pitchFamily="18" charset="0"/>
              </a:rPr>
              <a:t>	</a:t>
            </a:r>
            <a:r>
              <a:rPr lang="zh-CN" altLang="en-US" i="1">
                <a:latin typeface="Times New Roman" panose="02020603050405020304" pitchFamily="18" charset="0"/>
              </a:rPr>
              <a:t>Ｌ</a:t>
            </a:r>
            <a:r>
              <a:rPr lang="en-US" altLang="zh-CN">
                <a:latin typeface="Times New Roman" panose="02020603050405020304" pitchFamily="18" charset="0"/>
              </a:rPr>
              <a:t>(</a:t>
            </a:r>
            <a:r>
              <a:rPr lang="zh-CN" altLang="en-US" i="1">
                <a:latin typeface="Times New Roman" panose="02020603050405020304" pitchFamily="18" charset="0"/>
              </a:rPr>
              <a:t>Ｇ</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a:t>
            </a:r>
            <a:r>
              <a:rPr lang="zh-CN" altLang="en-US" i="1">
                <a:latin typeface="Times New Roman" panose="02020603050405020304" pitchFamily="18" charset="0"/>
              </a:rPr>
              <a:t>Ｓ</a:t>
            </a:r>
            <a:r>
              <a:rPr lang="zh-CN" altLang="en-US">
                <a:latin typeface="Times New Roman" panose="02020603050405020304" pitchFamily="18" charset="0"/>
                <a:sym typeface="Symbol" panose="05050102010706020507" pitchFamily="18" charset="2"/>
              </a:rPr>
              <a:t></a:t>
            </a:r>
            <a:r>
              <a:rPr lang="zh-CN" altLang="en-US" baseline="30000">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x</a:t>
            </a:r>
            <a:r>
              <a:rPr lang="en-US" altLang="zh-CN">
                <a:latin typeface="Times New Roman" panose="02020603050405020304" pitchFamily="18" charset="0"/>
              </a:rPr>
              <a:t> and </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baseline="30000">
                <a:latin typeface="Times New Roman" panose="02020603050405020304" pitchFamily="18" charset="0"/>
              </a:rPr>
              <a:t>*</a:t>
            </a:r>
            <a:r>
              <a:rPr lang="en-US" altLang="zh-CN">
                <a:latin typeface="Times New Roman" panose="02020603050405020304" pitchFamily="18" charset="0"/>
              </a:rPr>
              <a:t>}</a:t>
            </a:r>
          </a:p>
          <a:p>
            <a:pPr marL="190500" lvl="1" indent="0" eaLnBrk="1" hangingPunct="1"/>
            <a:r>
              <a:rPr lang="zh-CN" altLang="en-US" sz="3200">
                <a:latin typeface="Times New Roman" panose="02020603050405020304" pitchFamily="18" charset="0"/>
              </a:rPr>
              <a:t>文法</a:t>
            </a:r>
            <a:r>
              <a:rPr lang="zh-CN" altLang="en-US" i="1">
                <a:latin typeface="Times New Roman" panose="02020603050405020304" pitchFamily="18" charset="0"/>
              </a:rPr>
              <a:t>Ｇ</a:t>
            </a:r>
            <a:r>
              <a:rPr lang="zh-CN" altLang="en-US" sz="3200">
                <a:latin typeface="Times New Roman" panose="02020603050405020304" pitchFamily="18" charset="0"/>
              </a:rPr>
              <a:t>可以派生出多少个句子？</a:t>
            </a:r>
          </a:p>
          <a:p>
            <a:pPr marL="190500" lvl="1" indent="0" eaLnBrk="1" hangingPunct="1"/>
            <a:r>
              <a:rPr lang="zh-CN" altLang="en-US" sz="3200">
                <a:latin typeface="Times New Roman" panose="02020603050405020304" pitchFamily="18" charset="0"/>
              </a:rPr>
              <a:t>文法</a:t>
            </a:r>
            <a:r>
              <a:rPr lang="zh-CN" altLang="en-US" i="1">
                <a:latin typeface="Times New Roman" panose="02020603050405020304" pitchFamily="18" charset="0"/>
              </a:rPr>
              <a:t>Ｇ</a:t>
            </a:r>
            <a:r>
              <a:rPr lang="zh-CN" altLang="en-US" sz="3200">
                <a:latin typeface="Times New Roman" panose="02020603050405020304" pitchFamily="18" charset="0"/>
              </a:rPr>
              <a:t>的作用</a:t>
            </a:r>
            <a:r>
              <a:rPr lang="en-US" altLang="zh-CN" sz="3200">
                <a:latin typeface="Times New Roman" panose="02020603050405020304" pitchFamily="18" charset="0"/>
              </a:rPr>
              <a:t>——</a:t>
            </a:r>
            <a:r>
              <a:rPr lang="zh-CN" altLang="en-US" sz="3200">
                <a:latin typeface="Times New Roman" panose="02020603050405020304" pitchFamily="18" charset="0"/>
              </a:rPr>
              <a:t>语言的有穷描述</a:t>
            </a:r>
          </a:p>
          <a:p>
            <a:pPr marL="1177925" lvl="2" eaLnBrk="1" hangingPunct="1"/>
            <a:r>
              <a:rPr lang="zh-CN" altLang="en-US" sz="3200">
                <a:latin typeface="Times New Roman" panose="02020603050405020304" pitchFamily="18" charset="0"/>
              </a:rPr>
              <a:t>以有限的规则描述无限的语言现象</a:t>
            </a:r>
          </a:p>
          <a:p>
            <a:pPr marL="190500" lvl="1" indent="0" eaLnBrk="1" hangingPunct="1"/>
            <a:r>
              <a:rPr lang="zh-CN" altLang="en-US" sz="3200">
                <a:latin typeface="Times New Roman" panose="02020603050405020304" pitchFamily="18" charset="0"/>
              </a:rPr>
              <a:t>有限：</a:t>
            </a:r>
          </a:p>
          <a:p>
            <a:pPr marL="1177925" lvl="2" eaLnBrk="1" hangingPunct="1"/>
            <a:r>
              <a:rPr lang="zh-CN" altLang="en-US" sz="3200">
                <a:latin typeface="Times New Roman" panose="02020603050405020304" pitchFamily="18" charset="0"/>
              </a:rPr>
              <a:t>产生式集合、终结符集合、非终结符集合</a:t>
            </a:r>
          </a:p>
          <a:p>
            <a:pPr marL="190500" lvl="1" indent="0" eaLnBrk="1" hangingPunct="1"/>
            <a:r>
              <a:rPr lang="zh-CN" altLang="en-US" sz="3200">
                <a:latin typeface="Times New Roman" panose="02020603050405020304" pitchFamily="18" charset="0"/>
              </a:rPr>
              <a:t>无限：</a:t>
            </a:r>
          </a:p>
          <a:p>
            <a:pPr marL="1177925" lvl="2" eaLnBrk="1" hangingPunct="1"/>
            <a:r>
              <a:rPr lang="zh-CN" altLang="en-US" sz="3200">
                <a:latin typeface="Times New Roman" panose="02020603050405020304" pitchFamily="18" charset="0"/>
              </a:rPr>
              <a:t>可以导出无穷多个句子</a:t>
            </a:r>
          </a:p>
        </p:txBody>
      </p:sp>
      <p:sp>
        <p:nvSpPr>
          <p:cNvPr id="52229" name="灯片编号占位符 1">
            <a:extLst>
              <a:ext uri="{FF2B5EF4-FFF2-40B4-BE49-F238E27FC236}">
                <a16:creationId xmlns:a16="http://schemas.microsoft.com/office/drawing/2014/main" id="{CBE5F9BF-90D2-47D4-8ECE-D34421A358C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6221B83-47BE-48C1-815E-AD8E571B3175}" type="slidenum">
              <a:rPr lang="zh-CN" altLang="en-US" sz="1400" b="0">
                <a:ea typeface="宋体" panose="02010600030101010101" pitchFamily="2" charset="-122"/>
              </a:rPr>
              <a:pPr>
                <a:spcBef>
                  <a:spcPct val="0"/>
                </a:spcBef>
                <a:buClrTx/>
                <a:buSzTx/>
                <a:buFontTx/>
                <a:buNone/>
              </a:pPr>
              <a:t>48</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animEffect transition="in" filter="box(out)">
                                      <p:cBhvr>
                                        <p:cTn id="7" dur="500"/>
                                        <p:tgtEl>
                                          <p:spTgt spid="101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6835">
                                            <p:txEl>
                                              <p:pRg st="1" end="1"/>
                                            </p:txEl>
                                          </p:spTgt>
                                        </p:tgtEl>
                                        <p:attrNameLst>
                                          <p:attrName>style.visibility</p:attrName>
                                        </p:attrNameLst>
                                      </p:cBhvr>
                                      <p:to>
                                        <p:strVal val="visible"/>
                                      </p:to>
                                    </p:set>
                                    <p:animEffect transition="in" filter="box(out)">
                                      <p:cBhvr>
                                        <p:cTn id="12" dur="500"/>
                                        <p:tgtEl>
                                          <p:spTgt spid="1016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16835">
                                            <p:txEl>
                                              <p:pRg st="2" end="2"/>
                                            </p:txEl>
                                          </p:spTgt>
                                        </p:tgtEl>
                                        <p:attrNameLst>
                                          <p:attrName>style.visibility</p:attrName>
                                        </p:attrNameLst>
                                      </p:cBhvr>
                                      <p:to>
                                        <p:strVal val="visible"/>
                                      </p:to>
                                    </p:set>
                                    <p:animEffect transition="in" filter="box(out)">
                                      <p:cBhvr>
                                        <p:cTn id="17" dur="500"/>
                                        <p:tgtEl>
                                          <p:spTgt spid="101683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16835">
                                            <p:txEl>
                                              <p:pRg st="3" end="3"/>
                                            </p:txEl>
                                          </p:spTgt>
                                        </p:tgtEl>
                                        <p:attrNameLst>
                                          <p:attrName>style.visibility</p:attrName>
                                        </p:attrNameLst>
                                      </p:cBhvr>
                                      <p:to>
                                        <p:strVal val="visible"/>
                                      </p:to>
                                    </p:set>
                                    <p:animEffect transition="in" filter="box(out)">
                                      <p:cBhvr>
                                        <p:cTn id="20" dur="500"/>
                                        <p:tgtEl>
                                          <p:spTgt spid="10168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16835">
                                            <p:txEl>
                                              <p:pRg st="4" end="4"/>
                                            </p:txEl>
                                          </p:spTgt>
                                        </p:tgtEl>
                                        <p:attrNameLst>
                                          <p:attrName>style.visibility</p:attrName>
                                        </p:attrNameLst>
                                      </p:cBhvr>
                                      <p:to>
                                        <p:strVal val="visible"/>
                                      </p:to>
                                    </p:set>
                                    <p:animEffect transition="in" filter="box(out)">
                                      <p:cBhvr>
                                        <p:cTn id="25" dur="500"/>
                                        <p:tgtEl>
                                          <p:spTgt spid="101683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16835">
                                            <p:txEl>
                                              <p:pRg st="5" end="5"/>
                                            </p:txEl>
                                          </p:spTgt>
                                        </p:tgtEl>
                                        <p:attrNameLst>
                                          <p:attrName>style.visibility</p:attrName>
                                        </p:attrNameLst>
                                      </p:cBhvr>
                                      <p:to>
                                        <p:strVal val="visible"/>
                                      </p:to>
                                    </p:set>
                                    <p:animEffect transition="in" filter="box(out)">
                                      <p:cBhvr>
                                        <p:cTn id="28" dur="500"/>
                                        <p:tgtEl>
                                          <p:spTgt spid="101683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16835">
                                            <p:txEl>
                                              <p:pRg st="6" end="6"/>
                                            </p:txEl>
                                          </p:spTgt>
                                        </p:tgtEl>
                                        <p:attrNameLst>
                                          <p:attrName>style.visibility</p:attrName>
                                        </p:attrNameLst>
                                      </p:cBhvr>
                                      <p:to>
                                        <p:strVal val="visible"/>
                                      </p:to>
                                    </p:set>
                                    <p:animEffect transition="in" filter="box(out)">
                                      <p:cBhvr>
                                        <p:cTn id="33" dur="500"/>
                                        <p:tgtEl>
                                          <p:spTgt spid="101683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16835">
                                            <p:txEl>
                                              <p:pRg st="7" end="7"/>
                                            </p:txEl>
                                          </p:spTgt>
                                        </p:tgtEl>
                                        <p:attrNameLst>
                                          <p:attrName>style.visibility</p:attrName>
                                        </p:attrNameLst>
                                      </p:cBhvr>
                                      <p:to>
                                        <p:strVal val="visible"/>
                                      </p:to>
                                    </p:set>
                                    <p:animEffect transition="in" filter="box(out)">
                                      <p:cBhvr>
                                        <p:cTn id="36" dur="500"/>
                                        <p:tgtEl>
                                          <p:spTgt spid="1016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A5FB15DC-7BBE-4C51-A0DA-61D8FB3F3F6A}"/>
              </a:ext>
            </a:extLst>
          </p:cNvPr>
          <p:cNvSpPr>
            <a:spLocks noGrp="1"/>
          </p:cNvSpPr>
          <p:nvPr>
            <p:ph type="dt" sz="quarter" idx="10"/>
          </p:nvPr>
        </p:nvSpPr>
        <p:spPr>
          <a:xfrm>
            <a:off x="457200" y="6245225"/>
            <a:ext cx="2133600" cy="476250"/>
          </a:xfrm>
          <a:ln>
            <a:miter lim="800000"/>
            <a:headEnd/>
            <a:tailEnd/>
          </a:ln>
        </p:spPr>
        <p:txBody>
          <a:bodyPr anchor="t"/>
          <a:lstStyle/>
          <a:p>
            <a:pPr>
              <a:defRPr/>
            </a:pPr>
            <a:fld id="{81FFDFCE-7D22-417F-8DD6-619DAA9F6124}" type="datetime1">
              <a:rPr lang="zh-CN" altLang="en-US">
                <a:latin typeface="+mn-lt"/>
              </a:rPr>
              <a:pPr>
                <a:defRPr/>
              </a:pPr>
              <a:t>2020/12/14</a:t>
            </a:fld>
            <a:endParaRPr lang="en-US" altLang="zh-CN">
              <a:latin typeface="+mn-lt"/>
            </a:endParaRPr>
          </a:p>
        </p:txBody>
      </p:sp>
      <p:sp>
        <p:nvSpPr>
          <p:cNvPr id="53251" name="Rectangle 2">
            <a:extLst>
              <a:ext uri="{FF2B5EF4-FFF2-40B4-BE49-F238E27FC236}">
                <a16:creationId xmlns:a16="http://schemas.microsoft.com/office/drawing/2014/main" id="{4404F2EB-58D7-456A-9F4C-56A72BF5B973}"/>
              </a:ext>
            </a:extLst>
          </p:cNvPr>
          <p:cNvSpPr>
            <a:spLocks noGrp="1" noChangeArrowheads="1"/>
          </p:cNvSpPr>
          <p:nvPr>
            <p:ph type="title" idx="4294967295"/>
          </p:nvPr>
        </p:nvSpPr>
        <p:spPr>
          <a:xfrm>
            <a:off x="990600" y="404813"/>
            <a:ext cx="3962400" cy="762000"/>
          </a:xfrm>
        </p:spPr>
        <p:txBody>
          <a:bodyPr anchor="ctr"/>
          <a:lstStyle/>
          <a:p>
            <a:pPr eaLnBrk="1" hangingPunct="1"/>
            <a:r>
              <a:rPr lang="zh-CN" altLang="en-US">
                <a:latin typeface="Times New Roman" panose="02020603050405020304" pitchFamily="18" charset="0"/>
              </a:rPr>
              <a:t>推导</a:t>
            </a:r>
            <a:r>
              <a:rPr lang="en-US" altLang="zh-CN">
                <a:latin typeface="Times New Roman" panose="02020603050405020304" pitchFamily="18" charset="0"/>
              </a:rPr>
              <a:t>/</a:t>
            </a:r>
            <a:r>
              <a:rPr lang="zh-CN" altLang="en-US">
                <a:latin typeface="Times New Roman" panose="02020603050405020304" pitchFamily="18" charset="0"/>
              </a:rPr>
              <a:t>归约举例</a:t>
            </a:r>
          </a:p>
        </p:txBody>
      </p:sp>
      <p:sp>
        <p:nvSpPr>
          <p:cNvPr id="1014787" name="Rectangle 3">
            <a:extLst>
              <a:ext uri="{FF2B5EF4-FFF2-40B4-BE49-F238E27FC236}">
                <a16:creationId xmlns:a16="http://schemas.microsoft.com/office/drawing/2014/main" id="{0445158E-447B-4785-B689-D6F3A1D1933B}"/>
              </a:ext>
            </a:extLst>
          </p:cNvPr>
          <p:cNvSpPr>
            <a:spLocks noGrp="1" noChangeArrowheads="1"/>
          </p:cNvSpPr>
          <p:nvPr>
            <p:ph type="body" idx="4294967295"/>
          </p:nvPr>
        </p:nvSpPr>
        <p:spPr>
          <a:xfrm>
            <a:off x="179388" y="2743200"/>
            <a:ext cx="8736012" cy="3581400"/>
          </a:xfrm>
        </p:spPr>
        <p:txBody>
          <a:bodyPr/>
          <a:lstStyle/>
          <a:p>
            <a:pPr marL="190500" lvl="1" indent="282575" eaLnBrk="1" hangingPunct="1">
              <a:buFont typeface="Wingdings" panose="05000000000000000000" pitchFamily="2" charset="2"/>
              <a:buNone/>
            </a:pPr>
            <a:r>
              <a:rPr lang="en-US" altLang="zh-CN" sz="2400" i="1">
                <a:latin typeface="Times New Roman" panose="02020603050405020304" pitchFamily="18" charset="0"/>
              </a:rPr>
              <a:t>A </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B</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en-US" altLang="zh-CN" sz="2400">
                <a:latin typeface="Times New Roman" panose="02020603050405020304" pitchFamily="18" charset="0"/>
              </a:rPr>
              <a:t>	    </a:t>
            </a:r>
            <a:r>
              <a:rPr lang="zh-CN" altLang="en-US" sz="2400">
                <a:latin typeface="Times New Roman" panose="02020603050405020304" pitchFamily="18" charset="0"/>
              </a:rPr>
              <a:t>有产生式</a:t>
            </a:r>
            <a:r>
              <a:rPr lang="en-US" altLang="zh-CN" sz="2400" i="1">
                <a:latin typeface="Times New Roman" panose="02020603050405020304" pitchFamily="18" charset="0"/>
              </a:rPr>
              <a:t>A</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zh-CN" altLang="en-US" sz="2400">
                <a:latin typeface="Times New Roman" panose="02020603050405020304" pitchFamily="18" charset="0"/>
              </a:rPr>
              <a:t>，可以将</a:t>
            </a:r>
            <a:r>
              <a:rPr lang="en-US" altLang="zh-CN" sz="2400" i="1">
                <a:latin typeface="Times New Roman" panose="02020603050405020304" pitchFamily="18" charset="0"/>
              </a:rPr>
              <a:t>A</a:t>
            </a:r>
            <a:r>
              <a:rPr lang="zh-CN" altLang="en-US" sz="2400">
                <a:latin typeface="Times New Roman" panose="02020603050405020304" pitchFamily="18" charset="0"/>
              </a:rPr>
              <a:t>换成</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E</a:t>
            </a:r>
            <a:endParaRPr lang="en-US" altLang="zh-CN" sz="2400">
              <a:latin typeface="Times New Roman" panose="02020603050405020304" pitchFamily="18" charset="0"/>
            </a:endParaRPr>
          </a:p>
          <a:p>
            <a:pPr marL="190500" lvl="1" indent="282575"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en-US" altLang="zh-CN" sz="2400">
                <a:latin typeface="Times New Roman" panose="02020603050405020304" pitchFamily="18" charset="0"/>
              </a:rPr>
              <a:t>	    </a:t>
            </a:r>
            <a:r>
              <a:rPr lang="zh-CN" altLang="en-US" sz="2400">
                <a:latin typeface="Times New Roman" panose="02020603050405020304" pitchFamily="18" charset="0"/>
              </a:rPr>
              <a:t>有产生式</a:t>
            </a:r>
            <a:r>
              <a:rPr lang="en-US" altLang="zh-CN" sz="2400" i="1">
                <a:latin typeface="Times New Roman" panose="02020603050405020304" pitchFamily="18" charset="0"/>
              </a:rPr>
              <a:t>B</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C</a:t>
            </a:r>
            <a:r>
              <a:rPr lang="zh-CN" altLang="en-US" sz="2400">
                <a:latin typeface="Times New Roman" panose="02020603050405020304" pitchFamily="18" charset="0"/>
              </a:rPr>
              <a:t>，可以将</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zh-CN" altLang="en-US" sz="2400">
                <a:latin typeface="Times New Roman" panose="02020603050405020304" pitchFamily="18" charset="0"/>
              </a:rPr>
              <a:t>中的</a:t>
            </a:r>
            <a:r>
              <a:rPr lang="en-US" altLang="zh-CN" sz="2400" i="1">
                <a:latin typeface="Times New Roman" panose="02020603050405020304" pitchFamily="18" charset="0"/>
              </a:rPr>
              <a:t>B</a:t>
            </a:r>
            <a:r>
              <a:rPr lang="zh-CN" altLang="en-US" sz="2400">
                <a:latin typeface="Times New Roman" panose="02020603050405020304" pitchFamily="18" charset="0"/>
              </a:rPr>
              <a:t>换成</a:t>
            </a:r>
            <a:r>
              <a:rPr lang="en-US" altLang="zh-CN" sz="2400" i="1">
                <a:latin typeface="Times New Roman" panose="02020603050405020304" pitchFamily="18" charset="0"/>
              </a:rPr>
              <a:t>C</a:t>
            </a:r>
            <a:endParaRPr lang="en-US" altLang="zh-CN" sz="240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a:t>
            </a:r>
            <a:r>
              <a:rPr lang="en-US" altLang="zh-CN" sz="2400" i="1">
                <a:latin typeface="Times New Roman" panose="02020603050405020304" pitchFamily="18" charset="0"/>
              </a:rPr>
              <a:t>E</a:t>
            </a:r>
            <a:r>
              <a:rPr lang="en-US" altLang="zh-CN" sz="2400">
                <a:latin typeface="Times New Roman" panose="02020603050405020304" pitchFamily="18" charset="0"/>
              </a:rPr>
              <a:t>	    </a:t>
            </a:r>
            <a:r>
              <a:rPr lang="zh-CN" altLang="en-US" sz="2400">
                <a:latin typeface="Times New Roman" panose="02020603050405020304" pitchFamily="18" charset="0"/>
              </a:rPr>
              <a:t>有产生式</a:t>
            </a:r>
            <a:r>
              <a:rPr lang="en-US" altLang="zh-CN" sz="2400" i="1">
                <a:latin typeface="Times New Roman" panose="02020603050405020304" pitchFamily="18" charset="0"/>
              </a:rPr>
              <a:t>C</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a:t>
            </a:r>
            <a:r>
              <a:rPr lang="zh-CN" altLang="en-US" sz="2400">
                <a:latin typeface="Times New Roman" panose="02020603050405020304" pitchFamily="18" charset="0"/>
              </a:rPr>
              <a:t>，可以将</a:t>
            </a: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zh-CN" altLang="en-US" sz="2400">
                <a:latin typeface="Times New Roman" panose="02020603050405020304" pitchFamily="18" charset="0"/>
              </a:rPr>
              <a:t>中的</a:t>
            </a:r>
            <a:r>
              <a:rPr lang="en-US" altLang="zh-CN" sz="2400" i="1">
                <a:latin typeface="Times New Roman" panose="02020603050405020304" pitchFamily="18" charset="0"/>
              </a:rPr>
              <a:t>C</a:t>
            </a:r>
            <a:r>
              <a:rPr lang="zh-CN" altLang="en-US" sz="2400">
                <a:latin typeface="Times New Roman" panose="02020603050405020304" pitchFamily="18" charset="0"/>
              </a:rPr>
              <a:t>换成</a:t>
            </a:r>
            <a:r>
              <a:rPr lang="en-US" altLang="zh-CN" sz="2400">
                <a:latin typeface="Times New Roman" panose="02020603050405020304" pitchFamily="18" charset="0"/>
              </a:rPr>
              <a:t>a</a:t>
            </a:r>
            <a:endParaRPr lang="en-US" altLang="zh-CN" sz="240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a:t>
            </a:r>
            <a:r>
              <a:rPr lang="en-US" altLang="zh-CN" sz="2400" i="1">
                <a:latin typeface="Times New Roman" panose="02020603050405020304" pitchFamily="18" charset="0"/>
              </a:rPr>
              <a:t>COD</a:t>
            </a:r>
            <a:r>
              <a:rPr lang="en-US" altLang="zh-CN" sz="2400">
                <a:latin typeface="Times New Roman" panose="02020603050405020304" pitchFamily="18" charset="0"/>
              </a:rPr>
              <a:t>	    </a:t>
            </a:r>
            <a:r>
              <a:rPr lang="zh-CN" altLang="en-US" sz="2400">
                <a:latin typeface="Times New Roman" panose="02020603050405020304" pitchFamily="18" charset="0"/>
              </a:rPr>
              <a:t>有产生式</a:t>
            </a:r>
            <a:r>
              <a:rPr lang="en-US" altLang="zh-CN" sz="2400" i="1">
                <a:latin typeface="Times New Roman" panose="02020603050405020304" pitchFamily="18" charset="0"/>
              </a:rPr>
              <a:t>E</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COD</a:t>
            </a:r>
            <a:r>
              <a:rPr lang="zh-CN" altLang="en-US" sz="2400">
                <a:latin typeface="Times New Roman" panose="02020603050405020304" pitchFamily="18" charset="0"/>
              </a:rPr>
              <a:t>，可以将</a:t>
            </a:r>
            <a:r>
              <a:rPr lang="en-US" altLang="zh-CN" sz="2400">
                <a:latin typeface="Times New Roman" panose="02020603050405020304" pitchFamily="18" charset="0"/>
              </a:rPr>
              <a:t>a=E</a:t>
            </a:r>
            <a:r>
              <a:rPr lang="zh-CN" altLang="en-US" sz="2400">
                <a:latin typeface="Times New Roman" panose="02020603050405020304" pitchFamily="18" charset="0"/>
              </a:rPr>
              <a:t>中的</a:t>
            </a:r>
            <a:r>
              <a:rPr lang="en-US" altLang="zh-CN" sz="2400" i="1">
                <a:latin typeface="Times New Roman" panose="02020603050405020304" pitchFamily="18" charset="0"/>
              </a:rPr>
              <a:t>E</a:t>
            </a:r>
            <a:r>
              <a:rPr lang="zh-CN" altLang="en-US" sz="2400">
                <a:latin typeface="Times New Roman" panose="02020603050405020304" pitchFamily="18" charset="0"/>
              </a:rPr>
              <a:t>换成</a:t>
            </a:r>
            <a:r>
              <a:rPr lang="en-US" altLang="zh-CN" sz="2400" i="1">
                <a:latin typeface="Times New Roman" panose="02020603050405020304" pitchFamily="18" charset="0"/>
              </a:rPr>
              <a:t>COD</a:t>
            </a:r>
            <a:endParaRPr lang="en-US" altLang="zh-CN" sz="240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a=b</a:t>
            </a:r>
            <a:r>
              <a:rPr lang="en-US" altLang="zh-CN" sz="2400" i="1">
                <a:latin typeface="Times New Roman" panose="02020603050405020304" pitchFamily="18" charset="0"/>
              </a:rPr>
              <a:t>OD</a:t>
            </a:r>
            <a:r>
              <a:rPr lang="en-US" altLang="zh-CN" sz="2400">
                <a:latin typeface="Times New Roman" panose="02020603050405020304" pitchFamily="18" charset="0"/>
              </a:rPr>
              <a:t>	    </a:t>
            </a:r>
            <a:r>
              <a:rPr lang="zh-CN" altLang="en-US" sz="2400">
                <a:latin typeface="Times New Roman" panose="02020603050405020304" pitchFamily="18" charset="0"/>
              </a:rPr>
              <a:t>有产生式</a:t>
            </a:r>
            <a:r>
              <a:rPr lang="en-US" altLang="zh-CN" sz="2400" i="1">
                <a:latin typeface="Times New Roman" panose="02020603050405020304" pitchFamily="18" charset="0"/>
              </a:rPr>
              <a:t>C</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b</a:t>
            </a:r>
            <a:r>
              <a:rPr lang="zh-CN" altLang="en-US" sz="2400">
                <a:latin typeface="Times New Roman" panose="02020603050405020304" pitchFamily="18" charset="0"/>
              </a:rPr>
              <a:t>，可以将</a:t>
            </a:r>
            <a:r>
              <a:rPr lang="en-US" altLang="zh-CN" sz="2400">
                <a:latin typeface="Times New Roman" panose="02020603050405020304" pitchFamily="18" charset="0"/>
              </a:rPr>
              <a:t>a=</a:t>
            </a:r>
            <a:r>
              <a:rPr lang="en-US" altLang="zh-CN" sz="2400" i="1">
                <a:latin typeface="Times New Roman" panose="02020603050405020304" pitchFamily="18" charset="0"/>
              </a:rPr>
              <a:t>COD</a:t>
            </a:r>
            <a:r>
              <a:rPr lang="zh-CN" altLang="en-US" sz="2400">
                <a:latin typeface="Times New Roman" panose="02020603050405020304" pitchFamily="18" charset="0"/>
              </a:rPr>
              <a:t>中的</a:t>
            </a:r>
            <a:r>
              <a:rPr lang="en-US" altLang="zh-CN" sz="2400" i="1">
                <a:latin typeface="Times New Roman" panose="02020603050405020304" pitchFamily="18" charset="0"/>
              </a:rPr>
              <a:t>C</a:t>
            </a:r>
            <a:r>
              <a:rPr lang="zh-CN" altLang="en-US" sz="2400">
                <a:latin typeface="Times New Roman" panose="02020603050405020304" pitchFamily="18" charset="0"/>
              </a:rPr>
              <a:t>换成</a:t>
            </a:r>
            <a:r>
              <a:rPr lang="en-US" altLang="zh-CN" sz="2400">
                <a:latin typeface="Times New Roman" panose="02020603050405020304" pitchFamily="18" charset="0"/>
              </a:rPr>
              <a:t>b</a:t>
            </a:r>
            <a:endParaRPr lang="en-US" altLang="zh-CN" sz="240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a=b+</a:t>
            </a:r>
            <a:r>
              <a:rPr lang="en-US" altLang="zh-CN" sz="2400" i="1">
                <a:latin typeface="Times New Roman" panose="02020603050405020304" pitchFamily="18" charset="0"/>
              </a:rPr>
              <a:t>D</a:t>
            </a:r>
            <a:r>
              <a:rPr lang="en-US" altLang="zh-CN" sz="2400">
                <a:latin typeface="Times New Roman" panose="02020603050405020304" pitchFamily="18" charset="0"/>
              </a:rPr>
              <a:t>	    </a:t>
            </a:r>
            <a:r>
              <a:rPr lang="zh-CN" altLang="en-US" sz="2400">
                <a:latin typeface="Times New Roman" panose="02020603050405020304" pitchFamily="18" charset="0"/>
              </a:rPr>
              <a:t>有产生式</a:t>
            </a:r>
            <a:r>
              <a:rPr lang="en-US" altLang="zh-CN" sz="2400" i="1">
                <a:latin typeface="Times New Roman" panose="02020603050405020304" pitchFamily="18" charset="0"/>
              </a:rPr>
              <a:t>O</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t>
            </a:r>
            <a:r>
              <a:rPr lang="zh-CN" altLang="en-US" sz="2400">
                <a:latin typeface="Times New Roman" panose="02020603050405020304" pitchFamily="18" charset="0"/>
              </a:rPr>
              <a:t>，可以将</a:t>
            </a:r>
            <a:r>
              <a:rPr lang="en-US" altLang="zh-CN" sz="2400">
                <a:latin typeface="Times New Roman" panose="02020603050405020304" pitchFamily="18" charset="0"/>
              </a:rPr>
              <a:t>a=b</a:t>
            </a:r>
            <a:r>
              <a:rPr lang="en-US" altLang="zh-CN" sz="2400" i="1">
                <a:latin typeface="Times New Roman" panose="02020603050405020304" pitchFamily="18" charset="0"/>
              </a:rPr>
              <a:t>OD</a:t>
            </a:r>
            <a:r>
              <a:rPr lang="zh-CN" altLang="en-US" sz="2400">
                <a:latin typeface="Times New Roman" panose="02020603050405020304" pitchFamily="18" charset="0"/>
              </a:rPr>
              <a:t>的</a:t>
            </a:r>
            <a:r>
              <a:rPr lang="en-US" altLang="zh-CN" sz="2400" i="1">
                <a:latin typeface="Times New Roman" panose="02020603050405020304" pitchFamily="18" charset="0"/>
              </a:rPr>
              <a:t>O</a:t>
            </a:r>
            <a:r>
              <a:rPr lang="zh-CN" altLang="en-US" sz="2400">
                <a:latin typeface="Times New Roman" panose="02020603050405020304" pitchFamily="18" charset="0"/>
              </a:rPr>
              <a:t>换成</a:t>
            </a:r>
            <a:r>
              <a:rPr lang="en-US" altLang="zh-CN" sz="2400">
                <a:latin typeface="Times New Roman" panose="02020603050405020304" pitchFamily="18" charset="0"/>
              </a:rPr>
              <a:t>+</a:t>
            </a:r>
            <a:endParaRPr lang="en-US" altLang="zh-CN" sz="240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a=b+m[1]  </a:t>
            </a:r>
            <a:r>
              <a:rPr lang="zh-CN" altLang="en-US" sz="2400">
                <a:latin typeface="Times New Roman" panose="02020603050405020304" pitchFamily="18" charset="0"/>
              </a:rPr>
              <a:t>有产生式</a:t>
            </a:r>
            <a:r>
              <a:rPr lang="en-US" altLang="zh-CN" sz="2400" i="1">
                <a:latin typeface="Times New Roman" panose="02020603050405020304" pitchFamily="18" charset="0"/>
              </a:rPr>
              <a:t>D</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m[1]</a:t>
            </a:r>
            <a:r>
              <a:rPr lang="zh-CN" altLang="en-US" sz="2400">
                <a:latin typeface="Times New Roman" panose="02020603050405020304" pitchFamily="18" charset="0"/>
              </a:rPr>
              <a:t>，可以将</a:t>
            </a:r>
            <a:r>
              <a:rPr lang="en-US" altLang="zh-CN" sz="2400">
                <a:latin typeface="Times New Roman" panose="02020603050405020304" pitchFamily="18" charset="0"/>
              </a:rPr>
              <a:t>a=b+</a:t>
            </a:r>
            <a:r>
              <a:rPr lang="en-US" altLang="zh-CN" sz="2400" i="1">
                <a:latin typeface="Times New Roman" panose="02020603050405020304" pitchFamily="18" charset="0"/>
              </a:rPr>
              <a:t>D</a:t>
            </a:r>
            <a:r>
              <a:rPr lang="zh-CN" altLang="en-US" sz="2400">
                <a:latin typeface="Times New Roman" panose="02020603050405020304" pitchFamily="18" charset="0"/>
              </a:rPr>
              <a:t>的</a:t>
            </a:r>
            <a:r>
              <a:rPr lang="en-US" altLang="zh-CN" sz="2400" i="1">
                <a:latin typeface="Times New Roman" panose="02020603050405020304" pitchFamily="18" charset="0"/>
              </a:rPr>
              <a:t>D</a:t>
            </a:r>
            <a:r>
              <a:rPr lang="zh-CN" altLang="en-US" sz="2400">
                <a:latin typeface="Times New Roman" panose="02020603050405020304" pitchFamily="18" charset="0"/>
              </a:rPr>
              <a:t>换成</a:t>
            </a:r>
            <a:r>
              <a:rPr lang="en-US" altLang="zh-CN" sz="2400">
                <a:latin typeface="Times New Roman" panose="02020603050405020304" pitchFamily="18" charset="0"/>
              </a:rPr>
              <a:t>m[1] </a:t>
            </a:r>
          </a:p>
        </p:txBody>
      </p:sp>
      <p:sp>
        <p:nvSpPr>
          <p:cNvPr id="1014788" name="Rectangle 4">
            <a:extLst>
              <a:ext uri="{FF2B5EF4-FFF2-40B4-BE49-F238E27FC236}">
                <a16:creationId xmlns:a16="http://schemas.microsoft.com/office/drawing/2014/main" id="{B814E2D9-D747-4EDA-A81F-BF92FE8F8CB0}"/>
              </a:ext>
            </a:extLst>
          </p:cNvPr>
          <p:cNvSpPr>
            <a:spLocks noChangeArrowheads="1"/>
          </p:cNvSpPr>
          <p:nvPr/>
        </p:nvSpPr>
        <p:spPr bwMode="auto">
          <a:xfrm>
            <a:off x="5257800" y="115888"/>
            <a:ext cx="3706813" cy="1939925"/>
          </a:xfrm>
          <a:prstGeom prst="rect">
            <a:avLst/>
          </a:prstGeom>
          <a:noFill/>
          <a:ln w="9525">
            <a:noFill/>
            <a:miter lim="800000"/>
            <a:headEnd/>
            <a:tailEnd/>
          </a:ln>
          <a:effectLst/>
        </p:spPr>
        <p:txBody>
          <a:bodyPr lIns="92075" tIns="46038" rIns="92075" bIns="46038">
            <a:spAutoFit/>
          </a:bodyPr>
          <a:lstStyle/>
          <a:p>
            <a:pPr marL="190500" lvl="1" eaLnBrk="1" hangingPunct="1">
              <a:defRPr/>
            </a:pPr>
            <a:r>
              <a:rPr kumimoji="1" lang="en-US" altLang="zh-CN" sz="2000" b="1" i="1" dirty="0">
                <a:solidFill>
                  <a:srgbClr val="0000FF"/>
                </a:solidFill>
                <a:effectLst>
                  <a:outerShdw blurRad="38100" dist="38100" dir="2700000" algn="tl">
                    <a:srgbClr val="000000"/>
                  </a:outerShdw>
                </a:effectLst>
                <a:latin typeface="Times New Roman" pitchFamily="18" charset="0"/>
              </a:rPr>
              <a:t>G1: </a:t>
            </a:r>
            <a:r>
              <a:rPr kumimoji="1" lang="pt-BR" altLang="zh-CN" sz="2000" b="1" i="1" dirty="0">
                <a:solidFill>
                  <a:srgbClr val="0000FF"/>
                </a:solidFill>
                <a:effectLst>
                  <a:outerShdw blurRad="38100" dist="38100" dir="2700000" algn="tl">
                    <a:srgbClr val="000000"/>
                  </a:outerShdw>
                </a:effectLst>
                <a:latin typeface="Times New Roman" pitchFamily="18" charset="0"/>
              </a:rPr>
              <a:t>A</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i="1" dirty="0">
                <a:solidFill>
                  <a:srgbClr val="0000FF"/>
                </a:solidFill>
                <a:effectLst>
                  <a:outerShdw blurRad="38100" dist="38100" dir="2700000" algn="tl">
                    <a:srgbClr val="000000"/>
                  </a:outerShdw>
                </a:effectLst>
                <a:latin typeface="Times New Roman" pitchFamily="18" charset="0"/>
              </a:rPr>
              <a:t>B</a:t>
            </a:r>
            <a:r>
              <a:rPr kumimoji="1" lang="pt-BR" altLang="zh-CN" sz="2000" b="1" dirty="0">
                <a:solidFill>
                  <a:srgbClr val="0000FF"/>
                </a:solidFill>
                <a:effectLst>
                  <a:outerShdw blurRad="38100" dist="38100" dir="2700000" algn="tl">
                    <a:srgbClr val="000000"/>
                  </a:outerShdw>
                </a:effectLst>
                <a:latin typeface="Times New Roman" pitchFamily="18" charset="0"/>
              </a:rPr>
              <a:t>=</a:t>
            </a:r>
            <a:r>
              <a:rPr kumimoji="1" lang="pt-BR" altLang="zh-CN" sz="2000" b="1" i="1" dirty="0">
                <a:solidFill>
                  <a:srgbClr val="0000FF"/>
                </a:solidFill>
                <a:effectLst>
                  <a:outerShdw blurRad="38100" dist="38100" dir="2700000" algn="tl">
                    <a:srgbClr val="000000"/>
                  </a:outerShdw>
                </a:effectLst>
                <a:latin typeface="Times New Roman" pitchFamily="18" charset="0"/>
              </a:rPr>
              <a:t>E</a:t>
            </a: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B</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i="1" dirty="0">
                <a:solidFill>
                  <a:srgbClr val="0000FF"/>
                </a:solidFill>
                <a:effectLst>
                  <a:outerShdw blurRad="38100" dist="38100" dir="2700000" algn="tl">
                    <a:srgbClr val="000000"/>
                  </a:outerShdw>
                </a:effectLst>
                <a:latin typeface="Times New Roman" pitchFamily="18" charset="0"/>
              </a:rPr>
              <a:t>C</a:t>
            </a:r>
            <a:r>
              <a:rPr kumimoji="1" lang="pt-BR" altLang="zh-CN" sz="2000" b="1" dirty="0">
                <a:solidFill>
                  <a:srgbClr val="0000FF"/>
                </a:solidFill>
                <a:effectLst>
                  <a:outerShdw blurRad="38100" dist="38100" dir="2700000" algn="tl">
                    <a:srgbClr val="000000"/>
                  </a:outerShdw>
                </a:effectLst>
                <a:latin typeface="Times New Roman" pitchFamily="18" charset="0"/>
              </a:rPr>
              <a:t>| </a:t>
            </a:r>
            <a:r>
              <a:rPr kumimoji="1" lang="pt-BR" altLang="zh-CN" sz="2000" b="1" i="1" dirty="0">
                <a:solidFill>
                  <a:srgbClr val="0000FF"/>
                </a:solidFill>
                <a:effectLst>
                  <a:outerShdw blurRad="38100" dist="38100" dir="2700000" algn="tl">
                    <a:srgbClr val="000000"/>
                  </a:outerShdw>
                </a:effectLst>
                <a:latin typeface="Times New Roman" pitchFamily="18" charset="0"/>
              </a:rPr>
              <a:t>D</a:t>
            </a: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C</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dirty="0">
                <a:solidFill>
                  <a:srgbClr val="0000FF"/>
                </a:solidFill>
                <a:effectLst>
                  <a:outerShdw blurRad="38100" dist="38100" dir="2700000" algn="tl">
                    <a:srgbClr val="000000"/>
                  </a:outerShdw>
                </a:effectLst>
                <a:latin typeface="Times New Roman" pitchFamily="18" charset="0"/>
              </a:rPr>
              <a:t>a | b | c</a:t>
            </a:r>
            <a:endParaRPr kumimoji="1" lang="pt-BR" altLang="zh-CN" sz="2000" b="1" i="1" dirty="0">
              <a:solidFill>
                <a:srgbClr val="0000FF"/>
              </a:solidFill>
              <a:effectLst>
                <a:outerShdw blurRad="38100" dist="38100" dir="2700000" algn="tl">
                  <a:srgbClr val="000000"/>
                </a:outerShdw>
              </a:effectLst>
              <a:latin typeface="Times New Roman" pitchFamily="18" charset="0"/>
            </a:endParaRP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D</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dirty="0">
                <a:solidFill>
                  <a:srgbClr val="0000FF"/>
                </a:solidFill>
                <a:effectLst>
                  <a:outerShdw blurRad="38100" dist="38100" dir="2700000" algn="tl">
                    <a:srgbClr val="000000"/>
                  </a:outerShdw>
                </a:effectLst>
                <a:latin typeface="Times New Roman" pitchFamily="18" charset="0"/>
              </a:rPr>
              <a:t>m[1] | m[2]| m[3]</a:t>
            </a:r>
            <a:endParaRPr kumimoji="1" lang="pt-BR" altLang="zh-CN" sz="2000" b="1" i="1" dirty="0">
              <a:solidFill>
                <a:srgbClr val="0000FF"/>
              </a:solidFill>
              <a:effectLst>
                <a:outerShdw blurRad="38100" dist="38100" dir="2700000" algn="tl">
                  <a:srgbClr val="000000"/>
                </a:outerShdw>
              </a:effectLst>
              <a:latin typeface="Times New Roman" pitchFamily="18" charset="0"/>
            </a:endParaRP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E</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i="1" dirty="0">
                <a:solidFill>
                  <a:srgbClr val="0000FF"/>
                </a:solidFill>
                <a:effectLst>
                  <a:outerShdw blurRad="38100" dist="38100" dir="2700000" algn="tl">
                    <a:srgbClr val="000000"/>
                  </a:outerShdw>
                </a:effectLst>
                <a:latin typeface="Times New Roman" pitchFamily="18" charset="0"/>
              </a:rPr>
              <a:t>COC </a:t>
            </a:r>
            <a:r>
              <a:rPr kumimoji="1" lang="pt-BR" altLang="zh-CN" sz="2000" b="1" dirty="0">
                <a:solidFill>
                  <a:srgbClr val="0000FF"/>
                </a:solidFill>
                <a:effectLst>
                  <a:outerShdw blurRad="38100" dist="38100" dir="2700000" algn="tl">
                    <a:srgbClr val="000000"/>
                  </a:outerShdw>
                </a:effectLst>
                <a:latin typeface="Times New Roman" pitchFamily="18" charset="0"/>
              </a:rPr>
              <a:t>| </a:t>
            </a:r>
            <a:r>
              <a:rPr kumimoji="1" lang="pt-BR" altLang="zh-CN" sz="2000" b="1" i="1" dirty="0">
                <a:solidFill>
                  <a:srgbClr val="0000FF"/>
                </a:solidFill>
                <a:effectLst>
                  <a:outerShdw blurRad="38100" dist="38100" dir="2700000" algn="tl">
                    <a:srgbClr val="000000"/>
                  </a:outerShdw>
                </a:effectLst>
                <a:latin typeface="Times New Roman" pitchFamily="18" charset="0"/>
              </a:rPr>
              <a:t>COD</a:t>
            </a:r>
            <a:r>
              <a:rPr kumimoji="1" lang="pt-BR" altLang="zh-CN" sz="2000" b="1" dirty="0">
                <a:solidFill>
                  <a:srgbClr val="0000FF"/>
                </a:solidFill>
                <a:effectLst>
                  <a:outerShdw blurRad="38100" dist="38100" dir="2700000" algn="tl">
                    <a:srgbClr val="000000"/>
                  </a:outerShdw>
                </a:effectLst>
                <a:latin typeface="Times New Roman" pitchFamily="18" charset="0"/>
              </a:rPr>
              <a:t> | </a:t>
            </a:r>
            <a:r>
              <a:rPr kumimoji="1" lang="pt-BR" altLang="zh-CN" sz="2000" b="1" i="1" dirty="0">
                <a:solidFill>
                  <a:srgbClr val="0000FF"/>
                </a:solidFill>
                <a:effectLst>
                  <a:outerShdw blurRad="38100" dist="38100" dir="2700000" algn="tl">
                    <a:srgbClr val="000000"/>
                  </a:outerShdw>
                </a:effectLst>
                <a:latin typeface="Times New Roman" pitchFamily="18" charset="0"/>
              </a:rPr>
              <a:t>DOC</a:t>
            </a:r>
            <a:r>
              <a:rPr kumimoji="1" lang="pt-BR" altLang="zh-CN" sz="2000" b="1" dirty="0">
                <a:solidFill>
                  <a:srgbClr val="0000FF"/>
                </a:solidFill>
                <a:effectLst>
                  <a:outerShdw blurRad="38100" dist="38100" dir="2700000" algn="tl">
                    <a:srgbClr val="000000"/>
                  </a:outerShdw>
                </a:effectLst>
                <a:latin typeface="Times New Roman" pitchFamily="18" charset="0"/>
              </a:rPr>
              <a:t> | </a:t>
            </a:r>
            <a:r>
              <a:rPr kumimoji="1" lang="pt-BR" altLang="zh-CN" sz="2000" b="1" i="1" dirty="0">
                <a:solidFill>
                  <a:srgbClr val="0000FF"/>
                </a:solidFill>
                <a:effectLst>
                  <a:outerShdw blurRad="38100" dist="38100" dir="2700000" algn="tl">
                    <a:srgbClr val="000000"/>
                  </a:outerShdw>
                </a:effectLst>
                <a:latin typeface="Times New Roman" pitchFamily="18" charset="0"/>
              </a:rPr>
              <a:t>DOD</a:t>
            </a: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O</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dirty="0">
                <a:solidFill>
                  <a:srgbClr val="0000FF"/>
                </a:solidFill>
                <a:effectLst>
                  <a:outerShdw blurRad="38100" dist="38100" dir="2700000" algn="tl">
                    <a:srgbClr val="000000"/>
                  </a:outerShdw>
                </a:effectLst>
                <a:latin typeface="Times New Roman" pitchFamily="18" charset="0"/>
              </a:rPr>
              <a:t> + | -</a:t>
            </a:r>
            <a:r>
              <a:rPr kumimoji="1" lang="pt-BR" altLang="zh-CN" sz="2000" dirty="0">
                <a:solidFill>
                  <a:srgbClr val="0000FF"/>
                </a:solidFill>
                <a:latin typeface="Times New Roman" pitchFamily="18" charset="0"/>
              </a:rPr>
              <a:t> </a:t>
            </a:r>
            <a:endParaRPr kumimoji="1" lang="en-US" altLang="zh-CN" sz="2000" dirty="0">
              <a:solidFill>
                <a:srgbClr val="0000FF"/>
              </a:solidFill>
              <a:latin typeface="Times New Roman" pitchFamily="18" charset="0"/>
            </a:endParaRPr>
          </a:p>
        </p:txBody>
      </p:sp>
      <p:sp>
        <p:nvSpPr>
          <p:cNvPr id="53254" name="TextBox 1">
            <a:extLst>
              <a:ext uri="{FF2B5EF4-FFF2-40B4-BE49-F238E27FC236}">
                <a16:creationId xmlns:a16="http://schemas.microsoft.com/office/drawing/2014/main" id="{D4CEE53D-6B3E-46D8-B0C0-C3E5E9FE775B}"/>
              </a:ext>
            </a:extLst>
          </p:cNvPr>
          <p:cNvSpPr txBox="1">
            <a:spLocks noChangeArrowheads="1"/>
          </p:cNvSpPr>
          <p:nvPr/>
        </p:nvSpPr>
        <p:spPr bwMode="auto">
          <a:xfrm>
            <a:off x="827088" y="2205038"/>
            <a:ext cx="48212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证明</a:t>
            </a:r>
            <a:r>
              <a:rPr lang="en-US" altLang="zh-CN" sz="2600" b="0">
                <a:ea typeface="宋体" panose="02010600030101010101" pitchFamily="2" charset="-122"/>
              </a:rPr>
              <a:t>a=b+m[1]</a:t>
            </a:r>
            <a:r>
              <a:rPr lang="zh-CN" altLang="en-US" sz="2600" b="0">
                <a:ea typeface="宋体" panose="02010600030101010101" pitchFamily="2" charset="-122"/>
              </a:rPr>
              <a:t>是文法</a:t>
            </a:r>
            <a:r>
              <a:rPr lang="en-US" altLang="zh-CN" sz="2600" b="0">
                <a:ea typeface="宋体" panose="02010600030101010101" pitchFamily="2" charset="-122"/>
              </a:rPr>
              <a:t>G1</a:t>
            </a:r>
            <a:r>
              <a:rPr lang="zh-CN" altLang="en-US" sz="2600" b="0">
                <a:ea typeface="宋体" panose="02010600030101010101" pitchFamily="2" charset="-122"/>
              </a:rPr>
              <a:t>的句子</a:t>
            </a:r>
          </a:p>
        </p:txBody>
      </p:sp>
      <p:sp>
        <p:nvSpPr>
          <p:cNvPr id="53255" name="灯片编号占位符 1">
            <a:extLst>
              <a:ext uri="{FF2B5EF4-FFF2-40B4-BE49-F238E27FC236}">
                <a16:creationId xmlns:a16="http://schemas.microsoft.com/office/drawing/2014/main" id="{C5AA261C-C1A6-42DD-B2EC-2507AED988B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1AE3C470-8551-46FF-A4D1-998829DD8E50}" type="slidenum">
              <a:rPr lang="zh-CN" altLang="en-US" sz="1400" b="0">
                <a:ea typeface="宋体" panose="02010600030101010101" pitchFamily="2" charset="-122"/>
              </a:rPr>
              <a:pPr>
                <a:spcBef>
                  <a:spcPct val="0"/>
                </a:spcBef>
                <a:buClrTx/>
                <a:buSzTx/>
                <a:buFontTx/>
                <a:buNone/>
              </a:pPr>
              <a:t>49</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animEffect transition="in" filter="barn(inVertical)">
                                      <p:cBhvr>
                                        <p:cTn id="7" dur="500"/>
                                        <p:tgtEl>
                                          <p:spTgt spid="1014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14787">
                                            <p:txEl>
                                              <p:pRg st="1" end="1"/>
                                            </p:txEl>
                                          </p:spTgt>
                                        </p:tgtEl>
                                        <p:attrNameLst>
                                          <p:attrName>style.visibility</p:attrName>
                                        </p:attrNameLst>
                                      </p:cBhvr>
                                      <p:to>
                                        <p:strVal val="visible"/>
                                      </p:to>
                                    </p:set>
                                    <p:animEffect transition="in" filter="barn(inVertical)">
                                      <p:cBhvr>
                                        <p:cTn id="12" dur="500"/>
                                        <p:tgtEl>
                                          <p:spTgt spid="1014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14787">
                                            <p:txEl>
                                              <p:pRg st="2" end="2"/>
                                            </p:txEl>
                                          </p:spTgt>
                                        </p:tgtEl>
                                        <p:attrNameLst>
                                          <p:attrName>style.visibility</p:attrName>
                                        </p:attrNameLst>
                                      </p:cBhvr>
                                      <p:to>
                                        <p:strVal val="visible"/>
                                      </p:to>
                                    </p:set>
                                    <p:animEffect transition="in" filter="barn(inVertical)">
                                      <p:cBhvr>
                                        <p:cTn id="17" dur="500"/>
                                        <p:tgtEl>
                                          <p:spTgt spid="1014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14787">
                                            <p:txEl>
                                              <p:pRg st="3" end="3"/>
                                            </p:txEl>
                                          </p:spTgt>
                                        </p:tgtEl>
                                        <p:attrNameLst>
                                          <p:attrName>style.visibility</p:attrName>
                                        </p:attrNameLst>
                                      </p:cBhvr>
                                      <p:to>
                                        <p:strVal val="visible"/>
                                      </p:to>
                                    </p:set>
                                    <p:animEffect transition="in" filter="barn(inVertical)">
                                      <p:cBhvr>
                                        <p:cTn id="22" dur="500"/>
                                        <p:tgtEl>
                                          <p:spTgt spid="1014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14787">
                                            <p:txEl>
                                              <p:pRg st="4" end="4"/>
                                            </p:txEl>
                                          </p:spTgt>
                                        </p:tgtEl>
                                        <p:attrNameLst>
                                          <p:attrName>style.visibility</p:attrName>
                                        </p:attrNameLst>
                                      </p:cBhvr>
                                      <p:to>
                                        <p:strVal val="visible"/>
                                      </p:to>
                                    </p:set>
                                    <p:animEffect transition="in" filter="barn(inVertical)">
                                      <p:cBhvr>
                                        <p:cTn id="27" dur="500"/>
                                        <p:tgtEl>
                                          <p:spTgt spid="1014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14787">
                                            <p:txEl>
                                              <p:pRg st="5" end="5"/>
                                            </p:txEl>
                                          </p:spTgt>
                                        </p:tgtEl>
                                        <p:attrNameLst>
                                          <p:attrName>style.visibility</p:attrName>
                                        </p:attrNameLst>
                                      </p:cBhvr>
                                      <p:to>
                                        <p:strVal val="visible"/>
                                      </p:to>
                                    </p:set>
                                    <p:animEffect transition="in" filter="barn(inVertical)">
                                      <p:cBhvr>
                                        <p:cTn id="32" dur="500"/>
                                        <p:tgtEl>
                                          <p:spTgt spid="10147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14787">
                                            <p:txEl>
                                              <p:pRg st="6" end="6"/>
                                            </p:txEl>
                                          </p:spTgt>
                                        </p:tgtEl>
                                        <p:attrNameLst>
                                          <p:attrName>style.visibility</p:attrName>
                                        </p:attrNameLst>
                                      </p:cBhvr>
                                      <p:to>
                                        <p:strVal val="visible"/>
                                      </p:to>
                                    </p:set>
                                    <p:animEffect transition="in" filter="barn(inVertical)">
                                      <p:cBhvr>
                                        <p:cTn id="37" dur="500"/>
                                        <p:tgtEl>
                                          <p:spTgt spid="1014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uiExpand="1"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6DB3C01-2B51-4BA7-B100-6B996AA3ADD2}"/>
              </a:ext>
            </a:extLst>
          </p:cNvPr>
          <p:cNvSpPr>
            <a:spLocks noGrp="1"/>
          </p:cNvSpPr>
          <p:nvPr>
            <p:ph type="dt" sz="quarter" idx="10"/>
          </p:nvPr>
        </p:nvSpPr>
        <p:spPr>
          <a:xfrm>
            <a:off x="457200" y="6245225"/>
            <a:ext cx="2133600" cy="476250"/>
          </a:xfrm>
          <a:ln>
            <a:miter lim="800000"/>
            <a:headEnd/>
            <a:tailEnd/>
          </a:ln>
        </p:spPr>
        <p:txBody>
          <a:bodyPr anchor="t"/>
          <a:lstStyle/>
          <a:p>
            <a:pPr>
              <a:defRPr/>
            </a:pPr>
            <a:fld id="{87FE4AC8-F868-4C01-B6B8-BE4759A9BDE0}" type="datetime1">
              <a:rPr lang="zh-CN" altLang="en-US">
                <a:latin typeface="+mn-lt"/>
              </a:rPr>
              <a:pPr>
                <a:defRPr/>
              </a:pPr>
              <a:t>2020/12/14</a:t>
            </a:fld>
            <a:endParaRPr lang="en-US" altLang="zh-CN">
              <a:latin typeface="+mn-lt"/>
            </a:endParaRPr>
          </a:p>
        </p:txBody>
      </p:sp>
      <p:sp>
        <p:nvSpPr>
          <p:cNvPr id="976899" name="Rectangle 3">
            <a:extLst>
              <a:ext uri="{FF2B5EF4-FFF2-40B4-BE49-F238E27FC236}">
                <a16:creationId xmlns:a16="http://schemas.microsoft.com/office/drawing/2014/main" id="{8B2551FF-C32C-4A77-B6C9-1C0A3A41AEC4}"/>
              </a:ext>
            </a:extLst>
          </p:cNvPr>
          <p:cNvSpPr>
            <a:spLocks noGrp="1" noChangeArrowheads="1"/>
          </p:cNvSpPr>
          <p:nvPr>
            <p:ph type="body" idx="4294967295"/>
          </p:nvPr>
        </p:nvSpPr>
        <p:spPr>
          <a:xfrm>
            <a:off x="457200" y="1484313"/>
            <a:ext cx="8305800" cy="5068887"/>
          </a:xfrm>
        </p:spPr>
        <p:txBody>
          <a:bodyPr/>
          <a:lstStyle/>
          <a:p>
            <a:pPr eaLnBrk="1" hangingPunct="1"/>
            <a:r>
              <a:rPr lang="zh-CN" altLang="en-US" sz="3600">
                <a:latin typeface="Times New Roman" panose="02020603050405020304" pitchFamily="18" charset="0"/>
              </a:rPr>
              <a:t>语言的特征</a:t>
            </a:r>
          </a:p>
          <a:p>
            <a:pPr lvl="1" eaLnBrk="1" hangingPunct="1"/>
            <a:r>
              <a:rPr lang="zh-CN" altLang="en-US">
                <a:latin typeface="Times New Roman" panose="02020603050405020304" pitchFamily="18" charset="0"/>
              </a:rPr>
              <a:t>自然语言</a:t>
            </a:r>
            <a:r>
              <a:rPr lang="en-US" altLang="zh-CN">
                <a:latin typeface="Times New Roman" panose="02020603050405020304" pitchFamily="18" charset="0"/>
              </a:rPr>
              <a:t>(Natural Language)</a:t>
            </a:r>
          </a:p>
          <a:p>
            <a:pPr lvl="2" eaLnBrk="1" hangingPunct="1"/>
            <a:r>
              <a:rPr lang="zh-CN" altLang="en-US" sz="2800">
                <a:latin typeface="Times New Roman" panose="02020603050405020304" pitchFamily="18" charset="0"/>
              </a:rPr>
              <a:t>是人与人的通讯工具</a:t>
            </a:r>
          </a:p>
          <a:p>
            <a:pPr lvl="2" eaLnBrk="1" hangingPunct="1"/>
            <a:r>
              <a:rPr lang="zh-CN" altLang="en-US" sz="2800">
                <a:latin typeface="Times New Roman" panose="02020603050405020304" pitchFamily="18" charset="0"/>
              </a:rPr>
              <a:t>语义</a:t>
            </a:r>
            <a:r>
              <a:rPr lang="en-US" altLang="zh-CN" sz="2800">
                <a:latin typeface="Times New Roman" panose="02020603050405020304" pitchFamily="18" charset="0"/>
              </a:rPr>
              <a:t>(semantics):</a:t>
            </a:r>
            <a:r>
              <a:rPr lang="zh-CN" altLang="en-US" sz="2800">
                <a:latin typeface="Times New Roman" panose="02020603050405020304" pitchFamily="18" charset="0"/>
              </a:rPr>
              <a:t>环境、背景知识、语气、二义性</a:t>
            </a:r>
            <a:r>
              <a:rPr lang="en-US" altLang="zh-CN" sz="2800">
                <a:latin typeface="Times New Roman" panose="02020603050405020304" pitchFamily="18" charset="0"/>
              </a:rPr>
              <a:t>——</a:t>
            </a:r>
            <a:r>
              <a:rPr lang="zh-CN" altLang="en-US" sz="2800">
                <a:latin typeface="Times New Roman" panose="02020603050405020304" pitchFamily="18" charset="0"/>
              </a:rPr>
              <a:t>难以形式化</a:t>
            </a:r>
          </a:p>
          <a:p>
            <a:pPr lvl="1" eaLnBrk="1" hangingPunct="1"/>
            <a:r>
              <a:rPr lang="zh-CN" altLang="en-US">
                <a:latin typeface="Times New Roman" panose="02020603050405020304" pitchFamily="18" charset="0"/>
              </a:rPr>
              <a:t>计算机语言</a:t>
            </a:r>
            <a:r>
              <a:rPr lang="en-US" altLang="zh-CN">
                <a:latin typeface="Times New Roman" panose="02020603050405020304" pitchFamily="18" charset="0"/>
              </a:rPr>
              <a:t>(Computer Language)</a:t>
            </a:r>
          </a:p>
          <a:p>
            <a:pPr lvl="2" eaLnBrk="1" hangingPunct="1"/>
            <a:r>
              <a:rPr lang="zh-CN" altLang="en-US" sz="2800">
                <a:latin typeface="Times New Roman" panose="02020603050405020304" pitchFamily="18" charset="0"/>
              </a:rPr>
              <a:t>计算机系统间、人机间通讯工具</a:t>
            </a:r>
          </a:p>
          <a:p>
            <a:pPr lvl="2" eaLnBrk="1" hangingPunct="1"/>
            <a:r>
              <a:rPr lang="zh-CN" altLang="en-US" sz="2800">
                <a:latin typeface="Times New Roman" panose="02020603050405020304" pitchFamily="18" charset="0"/>
              </a:rPr>
              <a:t>严格的语法</a:t>
            </a:r>
            <a:r>
              <a:rPr lang="en-US" altLang="zh-CN" sz="2800">
                <a:latin typeface="Times New Roman" panose="02020603050405020304" pitchFamily="18" charset="0"/>
              </a:rPr>
              <a:t>(Grammar)</a:t>
            </a:r>
            <a:r>
              <a:rPr lang="zh-CN" altLang="en-US" sz="2800">
                <a:latin typeface="Times New Roman" panose="02020603050405020304" pitchFamily="18" charset="0"/>
              </a:rPr>
              <a:t>、语义</a:t>
            </a:r>
            <a:r>
              <a:rPr lang="en-US" altLang="zh-CN" sz="2800">
                <a:latin typeface="Times New Roman" panose="02020603050405020304" pitchFamily="18" charset="0"/>
              </a:rPr>
              <a:t>(semantics) ——</a:t>
            </a:r>
            <a:r>
              <a:rPr lang="zh-CN" altLang="en-US" sz="2800">
                <a:latin typeface="Times New Roman" panose="02020603050405020304" pitchFamily="18" charset="0"/>
              </a:rPr>
              <a:t>易于形式化</a:t>
            </a:r>
          </a:p>
        </p:txBody>
      </p:sp>
      <p:sp>
        <p:nvSpPr>
          <p:cNvPr id="3" name="圆角矩形标注 2">
            <a:extLst>
              <a:ext uri="{FF2B5EF4-FFF2-40B4-BE49-F238E27FC236}">
                <a16:creationId xmlns:a16="http://schemas.microsoft.com/office/drawing/2014/main" id="{3361DF46-5667-4B92-BA32-CA373428610F}"/>
              </a:ext>
            </a:extLst>
          </p:cNvPr>
          <p:cNvSpPr>
            <a:spLocks noChangeArrowheads="1"/>
          </p:cNvSpPr>
          <p:nvPr/>
        </p:nvSpPr>
        <p:spPr bwMode="auto">
          <a:xfrm>
            <a:off x="3563938" y="2278063"/>
            <a:ext cx="3311525" cy="615950"/>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这份报告，我写不好</a:t>
            </a:r>
            <a:endParaRPr lang="en-US" altLang="zh-CN" sz="2600" b="0">
              <a:ea typeface="宋体" panose="02010600030101010101" pitchFamily="2" charset="-122"/>
            </a:endParaRPr>
          </a:p>
        </p:txBody>
      </p:sp>
      <p:sp>
        <p:nvSpPr>
          <p:cNvPr id="9" name="圆角矩形标注 8">
            <a:extLst>
              <a:ext uri="{FF2B5EF4-FFF2-40B4-BE49-F238E27FC236}">
                <a16:creationId xmlns:a16="http://schemas.microsoft.com/office/drawing/2014/main" id="{38415655-AD27-47EC-8682-E5DCB5E3D8C0}"/>
              </a:ext>
            </a:extLst>
          </p:cNvPr>
          <p:cNvSpPr>
            <a:spLocks noChangeArrowheads="1"/>
          </p:cNvSpPr>
          <p:nvPr/>
        </p:nvSpPr>
        <p:spPr bwMode="auto">
          <a:xfrm>
            <a:off x="4572000" y="2262188"/>
            <a:ext cx="2951163" cy="647700"/>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2600" b="0">
                <a:ea typeface="宋体" panose="02010600030101010101" pitchFamily="2" charset="-122"/>
              </a:rPr>
              <a:t>XXX</a:t>
            </a:r>
            <a:r>
              <a:rPr lang="zh-CN" altLang="en-US" sz="2600" b="0">
                <a:ea typeface="宋体" panose="02010600030101010101" pitchFamily="2" charset="-122"/>
              </a:rPr>
              <a:t>还欠款壹万元</a:t>
            </a:r>
            <a:endParaRPr lang="en-US" altLang="zh-CN" sz="2600" b="0">
              <a:ea typeface="宋体" panose="02010600030101010101" pitchFamily="2" charset="-122"/>
            </a:endParaRPr>
          </a:p>
        </p:txBody>
      </p:sp>
      <p:sp>
        <p:nvSpPr>
          <p:cNvPr id="8198" name="灯片编号占位符 1">
            <a:extLst>
              <a:ext uri="{FF2B5EF4-FFF2-40B4-BE49-F238E27FC236}">
                <a16:creationId xmlns:a16="http://schemas.microsoft.com/office/drawing/2014/main" id="{AF58E74B-9679-42B0-8A1F-087BA0B4A57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A585F1E-2209-402E-A729-2D12609A0730}" type="slidenum">
              <a:rPr lang="zh-CN" altLang="en-US"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8" name="Rectangle 2">
            <a:extLst>
              <a:ext uri="{FF2B5EF4-FFF2-40B4-BE49-F238E27FC236}">
                <a16:creationId xmlns:a16="http://schemas.microsoft.com/office/drawing/2014/main" id="{0B15DB3B-3290-4731-9444-745DB5C66993}"/>
              </a:ext>
            </a:extLst>
          </p:cNvPr>
          <p:cNvSpPr txBox="1">
            <a:spLocks noChangeArrowheads="1"/>
          </p:cNvSpPr>
          <p:nvPr/>
        </p:nvSpPr>
        <p:spPr bwMode="auto">
          <a:xfrm>
            <a:off x="1150938" y="404813"/>
            <a:ext cx="6418262"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2.1 </a:t>
            </a:r>
            <a:r>
              <a:rPr lang="zh-CN" altLang="en-US" kern="0">
                <a:latin typeface="Times New Roman" panose="02020603050405020304" pitchFamily="18" charset="0"/>
              </a:rPr>
              <a:t>语言概述</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6899">
                                            <p:txEl>
                                              <p:pRg st="0" end="0"/>
                                            </p:txEl>
                                          </p:spTgt>
                                        </p:tgtEl>
                                        <p:attrNameLst>
                                          <p:attrName>style.visibility</p:attrName>
                                        </p:attrNameLst>
                                      </p:cBhvr>
                                      <p:to>
                                        <p:strVal val="visible"/>
                                      </p:to>
                                    </p:set>
                                    <p:animEffect transition="in" filter="box(out)">
                                      <p:cBhvr>
                                        <p:cTn id="7" dur="500"/>
                                        <p:tgtEl>
                                          <p:spTgt spid="97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6899">
                                            <p:txEl>
                                              <p:pRg st="1" end="1"/>
                                            </p:txEl>
                                          </p:spTgt>
                                        </p:tgtEl>
                                        <p:attrNameLst>
                                          <p:attrName>style.visibility</p:attrName>
                                        </p:attrNameLst>
                                      </p:cBhvr>
                                      <p:to>
                                        <p:strVal val="visible"/>
                                      </p:to>
                                    </p:set>
                                    <p:animEffect transition="in" filter="box(out)">
                                      <p:cBhvr>
                                        <p:cTn id="12" dur="500"/>
                                        <p:tgtEl>
                                          <p:spTgt spid="976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76899">
                                            <p:txEl>
                                              <p:pRg st="2" end="2"/>
                                            </p:txEl>
                                          </p:spTgt>
                                        </p:tgtEl>
                                        <p:attrNameLst>
                                          <p:attrName>style.visibility</p:attrName>
                                        </p:attrNameLst>
                                      </p:cBhvr>
                                      <p:to>
                                        <p:strVal val="visible"/>
                                      </p:to>
                                    </p:set>
                                    <p:animEffect transition="in" filter="box(out)">
                                      <p:cBhvr>
                                        <p:cTn id="17" dur="500"/>
                                        <p:tgtEl>
                                          <p:spTgt spid="976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76899">
                                            <p:txEl>
                                              <p:pRg st="3" end="3"/>
                                            </p:txEl>
                                          </p:spTgt>
                                        </p:tgtEl>
                                        <p:attrNameLst>
                                          <p:attrName>style.visibility</p:attrName>
                                        </p:attrNameLst>
                                      </p:cBhvr>
                                      <p:to>
                                        <p:strVal val="visible"/>
                                      </p:to>
                                    </p:set>
                                    <p:animEffect transition="in" filter="box(out)">
                                      <p:cBhvr>
                                        <p:cTn id="22" dur="500"/>
                                        <p:tgtEl>
                                          <p:spTgt spid="976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xit" presetSubtype="21" fill="hold" grpId="1" nodeType="clickEffect">
                                  <p:stCondLst>
                                    <p:cond delay="0"/>
                                  </p:stCondLst>
                                  <p:childTnLst>
                                    <p:animEffect transition="out" filter="barn(inVertical)">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xit" presetSubtype="21" fill="hold" grpId="1" nodeType="clickEffect">
                                  <p:stCondLst>
                                    <p:cond delay="0"/>
                                  </p:stCondLst>
                                  <p:childTnLst>
                                    <p:animEffect transition="out" filter="barn(inVertical)">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76899">
                                            <p:txEl>
                                              <p:pRg st="4" end="4"/>
                                            </p:txEl>
                                          </p:spTgt>
                                        </p:tgtEl>
                                        <p:attrNameLst>
                                          <p:attrName>style.visibility</p:attrName>
                                        </p:attrNameLst>
                                      </p:cBhvr>
                                      <p:to>
                                        <p:strVal val="visible"/>
                                      </p:to>
                                    </p:set>
                                    <p:animEffect transition="in" filter="box(out)">
                                      <p:cBhvr>
                                        <p:cTn id="47" dur="500"/>
                                        <p:tgtEl>
                                          <p:spTgt spid="976899">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76899">
                                            <p:txEl>
                                              <p:pRg st="5" end="5"/>
                                            </p:txEl>
                                          </p:spTgt>
                                        </p:tgtEl>
                                        <p:attrNameLst>
                                          <p:attrName>style.visibility</p:attrName>
                                        </p:attrNameLst>
                                      </p:cBhvr>
                                      <p:to>
                                        <p:strVal val="visible"/>
                                      </p:to>
                                    </p:set>
                                    <p:animEffect transition="in" filter="box(out)">
                                      <p:cBhvr>
                                        <p:cTn id="52" dur="500"/>
                                        <p:tgtEl>
                                          <p:spTgt spid="976899">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76899">
                                            <p:txEl>
                                              <p:pRg st="6" end="6"/>
                                            </p:txEl>
                                          </p:spTgt>
                                        </p:tgtEl>
                                        <p:attrNameLst>
                                          <p:attrName>style.visibility</p:attrName>
                                        </p:attrNameLst>
                                      </p:cBhvr>
                                      <p:to>
                                        <p:strVal val="visible"/>
                                      </p:to>
                                    </p:set>
                                    <p:animEffect transition="in" filter="box(out)">
                                      <p:cBhvr>
                                        <p:cTn id="57" dur="500"/>
                                        <p:tgtEl>
                                          <p:spTgt spid="976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build="p" bldLvl="2" autoUpdateAnimBg="0"/>
      <p:bldP spid="3" grpId="0" animBg="1"/>
      <p:bldP spid="3" grpId="1" animBg="1"/>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1589624-295C-4C46-93B6-3E0F60364568}"/>
              </a:ext>
            </a:extLst>
          </p:cNvPr>
          <p:cNvSpPr>
            <a:spLocks noGrp="1"/>
          </p:cNvSpPr>
          <p:nvPr>
            <p:ph type="dt" sz="quarter" idx="10"/>
          </p:nvPr>
        </p:nvSpPr>
        <p:spPr>
          <a:xfrm>
            <a:off x="457200" y="6245225"/>
            <a:ext cx="2133600" cy="476250"/>
          </a:xfrm>
          <a:ln>
            <a:miter lim="800000"/>
            <a:headEnd/>
            <a:tailEnd/>
          </a:ln>
        </p:spPr>
        <p:txBody>
          <a:bodyPr anchor="t"/>
          <a:lstStyle/>
          <a:p>
            <a:pPr>
              <a:defRPr/>
            </a:pPr>
            <a:fld id="{D766A4F6-0B0B-4560-8934-E60104C3BBC5}" type="datetime1">
              <a:rPr lang="zh-CN" altLang="en-US">
                <a:latin typeface="+mn-lt"/>
              </a:rPr>
              <a:pPr>
                <a:defRPr/>
              </a:pPr>
              <a:t>2020/12/14</a:t>
            </a:fld>
            <a:endParaRPr lang="en-US" altLang="zh-CN">
              <a:latin typeface="+mn-lt"/>
            </a:endParaRPr>
          </a:p>
        </p:txBody>
      </p:sp>
      <p:sp>
        <p:nvSpPr>
          <p:cNvPr id="54275" name="Rectangle 2">
            <a:extLst>
              <a:ext uri="{FF2B5EF4-FFF2-40B4-BE49-F238E27FC236}">
                <a16:creationId xmlns:a16="http://schemas.microsoft.com/office/drawing/2014/main" id="{A7C2FCEC-AF30-4DDF-B6CB-2BA35482A4B0}"/>
              </a:ext>
            </a:extLst>
          </p:cNvPr>
          <p:cNvSpPr>
            <a:spLocks noGrp="1" noChangeArrowheads="1"/>
          </p:cNvSpPr>
          <p:nvPr>
            <p:ph type="title" idx="4294967295"/>
          </p:nvPr>
        </p:nvSpPr>
        <p:spPr>
          <a:xfrm>
            <a:off x="990600" y="404813"/>
            <a:ext cx="3962400" cy="762000"/>
          </a:xfrm>
        </p:spPr>
        <p:txBody>
          <a:bodyPr anchor="ctr"/>
          <a:lstStyle/>
          <a:p>
            <a:pPr eaLnBrk="1" hangingPunct="1"/>
            <a:r>
              <a:rPr lang="zh-CN" altLang="en-US">
                <a:latin typeface="Times New Roman" panose="02020603050405020304" pitchFamily="18" charset="0"/>
              </a:rPr>
              <a:t>推导</a:t>
            </a:r>
            <a:r>
              <a:rPr lang="en-US" altLang="zh-CN">
                <a:latin typeface="Times New Roman" panose="02020603050405020304" pitchFamily="18" charset="0"/>
              </a:rPr>
              <a:t>/</a:t>
            </a:r>
            <a:r>
              <a:rPr lang="zh-CN" altLang="en-US">
                <a:latin typeface="Times New Roman" panose="02020603050405020304" pitchFamily="18" charset="0"/>
              </a:rPr>
              <a:t>归约举例</a:t>
            </a:r>
          </a:p>
        </p:txBody>
      </p:sp>
      <p:sp>
        <p:nvSpPr>
          <p:cNvPr id="1014787" name="Rectangle 3">
            <a:extLst>
              <a:ext uri="{FF2B5EF4-FFF2-40B4-BE49-F238E27FC236}">
                <a16:creationId xmlns:a16="http://schemas.microsoft.com/office/drawing/2014/main" id="{1E7506C0-7EA7-4141-BDC0-876252E25718}"/>
              </a:ext>
            </a:extLst>
          </p:cNvPr>
          <p:cNvSpPr>
            <a:spLocks noGrp="1" noChangeArrowheads="1"/>
          </p:cNvSpPr>
          <p:nvPr>
            <p:ph type="body" idx="4294967295"/>
          </p:nvPr>
        </p:nvSpPr>
        <p:spPr>
          <a:xfrm>
            <a:off x="179388" y="2743200"/>
            <a:ext cx="8736012" cy="3581400"/>
          </a:xfrm>
        </p:spPr>
        <p:txBody>
          <a:bodyPr/>
          <a:lstStyle/>
          <a:p>
            <a:pPr marL="190500" lvl="1" indent="282575" eaLnBrk="1" hangingPunct="1">
              <a:buFont typeface="Wingdings" panose="05000000000000000000" pitchFamily="2" charset="2"/>
              <a:buNone/>
            </a:pPr>
            <a:r>
              <a:rPr lang="zh-CN" altLang="en-US" sz="2400">
                <a:latin typeface="Times New Roman" panose="02020603050405020304" pitchFamily="18" charset="0"/>
              </a:rPr>
              <a:t>归约操作：</a:t>
            </a:r>
            <a:r>
              <a:rPr lang="en-US" altLang="zh-CN" sz="2400">
                <a:latin typeface="Times New Roman" panose="02020603050405020304" pitchFamily="18" charset="0"/>
              </a:rPr>
              <a:t>m[1] = b + a (</a:t>
            </a:r>
            <a:r>
              <a:rPr lang="zh-CN" altLang="en-US" sz="2400">
                <a:latin typeface="Times New Roman" panose="02020603050405020304" pitchFamily="18" charset="0"/>
              </a:rPr>
              <a:t>手动实现</a:t>
            </a:r>
            <a:r>
              <a:rPr lang="en-US" altLang="zh-CN" sz="2400">
                <a:latin typeface="Times New Roman" panose="02020603050405020304" pitchFamily="18" charset="0"/>
              </a:rPr>
              <a:t>)</a:t>
            </a:r>
          </a:p>
          <a:p>
            <a:pPr marL="190500" lvl="1" indent="282575" eaLnBrk="1" hangingPunct="1">
              <a:buFont typeface="Wingdings" panose="05000000000000000000" pitchFamily="2" charset="2"/>
              <a:buNone/>
            </a:pPr>
            <a:endParaRPr lang="en-US" altLang="zh-CN" sz="2400">
              <a:latin typeface="Times New Roman" panose="02020603050405020304" pitchFamily="18" charset="0"/>
            </a:endParaRPr>
          </a:p>
        </p:txBody>
      </p:sp>
      <p:sp>
        <p:nvSpPr>
          <p:cNvPr id="1014788" name="Rectangle 4">
            <a:extLst>
              <a:ext uri="{FF2B5EF4-FFF2-40B4-BE49-F238E27FC236}">
                <a16:creationId xmlns:a16="http://schemas.microsoft.com/office/drawing/2014/main" id="{FCA3AB52-1F86-4B3B-9665-57DD1C722224}"/>
              </a:ext>
            </a:extLst>
          </p:cNvPr>
          <p:cNvSpPr>
            <a:spLocks noChangeArrowheads="1"/>
          </p:cNvSpPr>
          <p:nvPr/>
        </p:nvSpPr>
        <p:spPr bwMode="auto">
          <a:xfrm>
            <a:off x="5257800" y="115888"/>
            <a:ext cx="3562350" cy="1939925"/>
          </a:xfrm>
          <a:prstGeom prst="rect">
            <a:avLst/>
          </a:prstGeom>
          <a:noFill/>
          <a:ln w="9525">
            <a:noFill/>
            <a:miter lim="800000"/>
            <a:headEnd/>
            <a:tailEnd/>
          </a:ln>
          <a:effectLst/>
        </p:spPr>
        <p:txBody>
          <a:bodyPr lIns="92075" tIns="46038" rIns="92075" bIns="46038">
            <a:spAutoFit/>
          </a:bodyPr>
          <a:lstStyle/>
          <a:p>
            <a:pPr marL="190500" lvl="1" eaLnBrk="1" hangingPunct="1">
              <a:defRPr/>
            </a:pPr>
            <a:r>
              <a:rPr kumimoji="1" lang="en-US" altLang="zh-CN" sz="2000" b="1" i="1" dirty="0">
                <a:solidFill>
                  <a:srgbClr val="0000FF"/>
                </a:solidFill>
                <a:effectLst>
                  <a:outerShdw blurRad="38100" dist="38100" dir="2700000" algn="tl">
                    <a:srgbClr val="000000"/>
                  </a:outerShdw>
                </a:effectLst>
                <a:latin typeface="Times New Roman" pitchFamily="18" charset="0"/>
              </a:rPr>
              <a:t>G1: </a:t>
            </a:r>
            <a:r>
              <a:rPr kumimoji="1" lang="pt-BR" altLang="zh-CN" sz="2000" b="1" i="1" dirty="0">
                <a:solidFill>
                  <a:srgbClr val="0000FF"/>
                </a:solidFill>
                <a:effectLst>
                  <a:outerShdw blurRad="38100" dist="38100" dir="2700000" algn="tl">
                    <a:srgbClr val="000000"/>
                  </a:outerShdw>
                </a:effectLst>
                <a:latin typeface="Times New Roman" pitchFamily="18" charset="0"/>
              </a:rPr>
              <a:t>A</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i="1" dirty="0">
                <a:solidFill>
                  <a:srgbClr val="0000FF"/>
                </a:solidFill>
                <a:effectLst>
                  <a:outerShdw blurRad="38100" dist="38100" dir="2700000" algn="tl">
                    <a:srgbClr val="000000"/>
                  </a:outerShdw>
                </a:effectLst>
                <a:latin typeface="Times New Roman" pitchFamily="18" charset="0"/>
              </a:rPr>
              <a:t>B</a:t>
            </a:r>
            <a:r>
              <a:rPr kumimoji="1" lang="pt-BR" altLang="zh-CN" sz="2000" b="1" dirty="0">
                <a:solidFill>
                  <a:srgbClr val="0000FF"/>
                </a:solidFill>
                <a:effectLst>
                  <a:outerShdw blurRad="38100" dist="38100" dir="2700000" algn="tl">
                    <a:srgbClr val="000000"/>
                  </a:outerShdw>
                </a:effectLst>
                <a:latin typeface="Times New Roman" pitchFamily="18" charset="0"/>
              </a:rPr>
              <a:t>=</a:t>
            </a:r>
            <a:r>
              <a:rPr kumimoji="1" lang="pt-BR" altLang="zh-CN" sz="2000" b="1" i="1" dirty="0">
                <a:solidFill>
                  <a:srgbClr val="0000FF"/>
                </a:solidFill>
                <a:effectLst>
                  <a:outerShdw blurRad="38100" dist="38100" dir="2700000" algn="tl">
                    <a:srgbClr val="000000"/>
                  </a:outerShdw>
                </a:effectLst>
                <a:latin typeface="Times New Roman" pitchFamily="18" charset="0"/>
              </a:rPr>
              <a:t>E</a:t>
            </a: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B</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i="1" dirty="0">
                <a:solidFill>
                  <a:srgbClr val="0000FF"/>
                </a:solidFill>
                <a:effectLst>
                  <a:outerShdw blurRad="38100" dist="38100" dir="2700000" algn="tl">
                    <a:srgbClr val="000000"/>
                  </a:outerShdw>
                </a:effectLst>
                <a:latin typeface="Times New Roman" pitchFamily="18" charset="0"/>
              </a:rPr>
              <a:t>C</a:t>
            </a:r>
            <a:r>
              <a:rPr kumimoji="1" lang="pt-BR" altLang="zh-CN" sz="2000" b="1" dirty="0">
                <a:solidFill>
                  <a:srgbClr val="0000FF"/>
                </a:solidFill>
                <a:effectLst>
                  <a:outerShdw blurRad="38100" dist="38100" dir="2700000" algn="tl">
                    <a:srgbClr val="000000"/>
                  </a:outerShdw>
                </a:effectLst>
                <a:latin typeface="Times New Roman" pitchFamily="18" charset="0"/>
              </a:rPr>
              <a:t>| </a:t>
            </a:r>
            <a:r>
              <a:rPr kumimoji="1" lang="pt-BR" altLang="zh-CN" sz="2000" b="1" i="1" dirty="0">
                <a:solidFill>
                  <a:srgbClr val="0000FF"/>
                </a:solidFill>
                <a:effectLst>
                  <a:outerShdw blurRad="38100" dist="38100" dir="2700000" algn="tl">
                    <a:srgbClr val="000000"/>
                  </a:outerShdw>
                </a:effectLst>
                <a:latin typeface="Times New Roman" pitchFamily="18" charset="0"/>
              </a:rPr>
              <a:t>D</a:t>
            </a: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C</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dirty="0">
                <a:solidFill>
                  <a:srgbClr val="0000FF"/>
                </a:solidFill>
                <a:effectLst>
                  <a:outerShdw blurRad="38100" dist="38100" dir="2700000" algn="tl">
                    <a:srgbClr val="000000"/>
                  </a:outerShdw>
                </a:effectLst>
                <a:latin typeface="Times New Roman" pitchFamily="18" charset="0"/>
              </a:rPr>
              <a:t>a | b | c</a:t>
            </a:r>
            <a:endParaRPr kumimoji="1" lang="pt-BR" altLang="zh-CN" sz="2000" b="1" i="1" dirty="0">
              <a:solidFill>
                <a:srgbClr val="0000FF"/>
              </a:solidFill>
              <a:effectLst>
                <a:outerShdw blurRad="38100" dist="38100" dir="2700000" algn="tl">
                  <a:srgbClr val="000000"/>
                </a:outerShdw>
              </a:effectLst>
              <a:latin typeface="Times New Roman" pitchFamily="18" charset="0"/>
            </a:endParaRP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D</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dirty="0">
                <a:solidFill>
                  <a:srgbClr val="0000FF"/>
                </a:solidFill>
                <a:effectLst>
                  <a:outerShdw blurRad="38100" dist="38100" dir="2700000" algn="tl">
                    <a:srgbClr val="000000"/>
                  </a:outerShdw>
                </a:effectLst>
                <a:latin typeface="Times New Roman" pitchFamily="18" charset="0"/>
              </a:rPr>
              <a:t>m[1] | m[2]| m[3]</a:t>
            </a:r>
            <a:endParaRPr kumimoji="1" lang="pt-BR" altLang="zh-CN" sz="2000" b="1" i="1" dirty="0">
              <a:solidFill>
                <a:srgbClr val="0000FF"/>
              </a:solidFill>
              <a:effectLst>
                <a:outerShdw blurRad="38100" dist="38100" dir="2700000" algn="tl">
                  <a:srgbClr val="000000"/>
                </a:outerShdw>
              </a:effectLst>
              <a:latin typeface="Times New Roman" pitchFamily="18" charset="0"/>
            </a:endParaRP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E</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i="1" dirty="0">
                <a:solidFill>
                  <a:srgbClr val="0000FF"/>
                </a:solidFill>
                <a:effectLst>
                  <a:outerShdw blurRad="38100" dist="38100" dir="2700000" algn="tl">
                    <a:srgbClr val="000000"/>
                  </a:outerShdw>
                </a:effectLst>
                <a:latin typeface="Times New Roman" pitchFamily="18" charset="0"/>
              </a:rPr>
              <a:t>COC </a:t>
            </a:r>
            <a:r>
              <a:rPr kumimoji="1" lang="pt-BR" altLang="zh-CN" sz="2000" b="1" dirty="0">
                <a:solidFill>
                  <a:srgbClr val="0000FF"/>
                </a:solidFill>
                <a:effectLst>
                  <a:outerShdw blurRad="38100" dist="38100" dir="2700000" algn="tl">
                    <a:srgbClr val="000000"/>
                  </a:outerShdw>
                </a:effectLst>
                <a:latin typeface="Times New Roman" pitchFamily="18" charset="0"/>
              </a:rPr>
              <a:t>| </a:t>
            </a:r>
            <a:r>
              <a:rPr kumimoji="1" lang="pt-BR" altLang="zh-CN" sz="2000" b="1" i="1" dirty="0">
                <a:solidFill>
                  <a:srgbClr val="0000FF"/>
                </a:solidFill>
                <a:effectLst>
                  <a:outerShdw blurRad="38100" dist="38100" dir="2700000" algn="tl">
                    <a:srgbClr val="000000"/>
                  </a:outerShdw>
                </a:effectLst>
                <a:latin typeface="Times New Roman" pitchFamily="18" charset="0"/>
              </a:rPr>
              <a:t>COD</a:t>
            </a:r>
            <a:r>
              <a:rPr kumimoji="1" lang="pt-BR" altLang="zh-CN" sz="2000" b="1" dirty="0">
                <a:solidFill>
                  <a:srgbClr val="0000FF"/>
                </a:solidFill>
                <a:effectLst>
                  <a:outerShdw blurRad="38100" dist="38100" dir="2700000" algn="tl">
                    <a:srgbClr val="000000"/>
                  </a:outerShdw>
                </a:effectLst>
                <a:latin typeface="Times New Roman" pitchFamily="18" charset="0"/>
              </a:rPr>
              <a:t> | </a:t>
            </a:r>
            <a:r>
              <a:rPr kumimoji="1" lang="pt-BR" altLang="zh-CN" sz="2000" b="1" i="1" dirty="0">
                <a:solidFill>
                  <a:srgbClr val="0000FF"/>
                </a:solidFill>
                <a:effectLst>
                  <a:outerShdw blurRad="38100" dist="38100" dir="2700000" algn="tl">
                    <a:srgbClr val="000000"/>
                  </a:outerShdw>
                </a:effectLst>
                <a:latin typeface="Times New Roman" pitchFamily="18" charset="0"/>
              </a:rPr>
              <a:t>DOC</a:t>
            </a:r>
            <a:r>
              <a:rPr kumimoji="1" lang="pt-BR" altLang="zh-CN" sz="2000" b="1" dirty="0">
                <a:solidFill>
                  <a:srgbClr val="0000FF"/>
                </a:solidFill>
                <a:effectLst>
                  <a:outerShdw blurRad="38100" dist="38100" dir="2700000" algn="tl">
                    <a:srgbClr val="000000"/>
                  </a:outerShdw>
                </a:effectLst>
                <a:latin typeface="Times New Roman" pitchFamily="18" charset="0"/>
              </a:rPr>
              <a:t> | </a:t>
            </a:r>
            <a:r>
              <a:rPr kumimoji="1" lang="pt-BR" altLang="zh-CN" sz="2000" b="1" i="1" dirty="0">
                <a:solidFill>
                  <a:srgbClr val="0000FF"/>
                </a:solidFill>
                <a:effectLst>
                  <a:outerShdw blurRad="38100" dist="38100" dir="2700000" algn="tl">
                    <a:srgbClr val="000000"/>
                  </a:outerShdw>
                </a:effectLst>
                <a:latin typeface="Times New Roman" pitchFamily="18" charset="0"/>
              </a:rPr>
              <a:t>DOD</a:t>
            </a:r>
          </a:p>
          <a:p>
            <a:pPr marL="190500" lvl="1" eaLnBrk="1" hangingPunct="1">
              <a:defRPr/>
            </a:pPr>
            <a:r>
              <a:rPr kumimoji="1" lang="pt-BR" altLang="zh-CN" sz="2000" b="1" i="1" dirty="0">
                <a:solidFill>
                  <a:srgbClr val="0000FF"/>
                </a:solidFill>
                <a:effectLst>
                  <a:outerShdw blurRad="38100" dist="38100" dir="2700000" algn="tl">
                    <a:srgbClr val="000000"/>
                  </a:outerShdw>
                </a:effectLst>
                <a:latin typeface="Times New Roman" pitchFamily="18" charset="0"/>
              </a:rPr>
              <a:t>O</a:t>
            </a:r>
            <a:r>
              <a:rPr kumimoji="1" lang="en-US" altLang="zh-CN" sz="20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000" b="1" dirty="0">
                <a:solidFill>
                  <a:srgbClr val="0000FF"/>
                </a:solidFill>
                <a:effectLst>
                  <a:outerShdw blurRad="38100" dist="38100" dir="2700000" algn="tl">
                    <a:srgbClr val="000000"/>
                  </a:outerShdw>
                </a:effectLst>
                <a:latin typeface="Times New Roman" pitchFamily="18" charset="0"/>
              </a:rPr>
              <a:t> + | -</a:t>
            </a:r>
            <a:r>
              <a:rPr kumimoji="1" lang="pt-BR" altLang="zh-CN" sz="2000" dirty="0">
                <a:solidFill>
                  <a:srgbClr val="0000FF"/>
                </a:solidFill>
                <a:latin typeface="Times New Roman" pitchFamily="18" charset="0"/>
              </a:rPr>
              <a:t> </a:t>
            </a:r>
            <a:endParaRPr kumimoji="1" lang="en-US" altLang="zh-CN" sz="2000" dirty="0">
              <a:solidFill>
                <a:srgbClr val="0000FF"/>
              </a:solidFill>
              <a:latin typeface="Times New Roman" pitchFamily="18" charset="0"/>
            </a:endParaRPr>
          </a:p>
        </p:txBody>
      </p:sp>
      <p:sp>
        <p:nvSpPr>
          <p:cNvPr id="54278" name="灯片编号占位符 1">
            <a:extLst>
              <a:ext uri="{FF2B5EF4-FFF2-40B4-BE49-F238E27FC236}">
                <a16:creationId xmlns:a16="http://schemas.microsoft.com/office/drawing/2014/main" id="{1746EAB4-59E8-4E37-92A4-CACB305A48A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63BF3B9-53CE-45F2-B04D-4945C4B309DE}" type="slidenum">
              <a:rPr lang="zh-CN" altLang="en-US" sz="1400" b="0">
                <a:ea typeface="宋体" panose="02010600030101010101" pitchFamily="2" charset="-122"/>
              </a:rPr>
              <a:pPr>
                <a:spcBef>
                  <a:spcPct val="0"/>
                </a:spcBef>
                <a:buClrTx/>
                <a:buSzTx/>
                <a:buFontTx/>
                <a:buNone/>
              </a:pPr>
              <a:t>50</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animEffect transition="in" filter="barn(inVertical)">
                                      <p:cBhvr>
                                        <p:cTn id="7" dur="500"/>
                                        <p:tgtEl>
                                          <p:spTgt spid="1014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093943B-F482-4C54-97B6-A156F1D702AE}"/>
              </a:ext>
            </a:extLst>
          </p:cNvPr>
          <p:cNvSpPr>
            <a:spLocks noGrp="1" noChangeArrowheads="1"/>
          </p:cNvSpPr>
          <p:nvPr>
            <p:ph type="title"/>
          </p:nvPr>
        </p:nvSpPr>
        <p:spPr>
          <a:xfrm>
            <a:off x="1728788" y="490538"/>
            <a:ext cx="3606800" cy="561975"/>
          </a:xfrm>
        </p:spPr>
        <p:txBody>
          <a:bodyPr/>
          <a:lstStyle/>
          <a:p>
            <a:pPr eaLnBrk="1" hangingPunct="1"/>
            <a:r>
              <a:rPr lang="zh-CN" altLang="en-US">
                <a:latin typeface="Times New Roman" panose="02020603050405020304" pitchFamily="18" charset="0"/>
              </a:rPr>
              <a:t>句型与句子</a:t>
            </a:r>
          </a:p>
        </p:txBody>
      </p:sp>
      <p:sp>
        <p:nvSpPr>
          <p:cNvPr id="1179651" name="Rectangle 3">
            <a:extLst>
              <a:ext uri="{FF2B5EF4-FFF2-40B4-BE49-F238E27FC236}">
                <a16:creationId xmlns:a16="http://schemas.microsoft.com/office/drawing/2014/main" id="{39EAFF56-9082-44ED-B52F-BA10EC6C81EE}"/>
              </a:ext>
            </a:extLst>
          </p:cNvPr>
          <p:cNvSpPr>
            <a:spLocks noGrp="1" noChangeArrowheads="1"/>
          </p:cNvSpPr>
          <p:nvPr>
            <p:ph type="body" idx="1"/>
          </p:nvPr>
        </p:nvSpPr>
        <p:spPr>
          <a:xfrm>
            <a:off x="381000" y="1917700"/>
            <a:ext cx="8534400" cy="3311525"/>
          </a:xfrm>
        </p:spPr>
        <p:txBody>
          <a:bodyPr/>
          <a:lstStyle/>
          <a:p>
            <a:pPr eaLnBrk="1" hangingPunct="1"/>
            <a:r>
              <a:rPr lang="zh-CN" altLang="en-US">
                <a:latin typeface="Times New Roman" panose="02020603050405020304" pitchFamily="18" charset="0"/>
              </a:rPr>
              <a:t>定义</a:t>
            </a:r>
            <a:r>
              <a:rPr lang="en-US" altLang="zh-CN">
                <a:latin typeface="Times New Roman" panose="02020603050405020304" pitchFamily="18" charset="0"/>
              </a:rPr>
              <a:t>2.20 </a:t>
            </a:r>
            <a:r>
              <a:rPr lang="zh-CN" altLang="en-US">
                <a:latin typeface="Times New Roman" panose="02020603050405020304" pitchFamily="18" charset="0"/>
              </a:rPr>
              <a:t>设文法</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V</a:t>
            </a:r>
            <a:r>
              <a:rPr lang="zh-CN" altLang="en-US">
                <a:latin typeface="Times New Roman" panose="02020603050405020304" pitchFamily="18" charset="0"/>
              </a:rPr>
              <a:t>，</a:t>
            </a:r>
            <a:r>
              <a:rPr lang="en-US" altLang="zh-CN" i="1">
                <a:latin typeface="Times New Roman" panose="02020603050405020304" pitchFamily="18" charset="0"/>
              </a:rPr>
              <a:t>T</a:t>
            </a:r>
            <a:r>
              <a:rPr lang="zh-CN" altLang="en-US">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a:t>
            </a:r>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，对于</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V</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，如果</a:t>
            </a:r>
            <a:r>
              <a:rPr lang="en-US" altLang="zh-CN" i="1">
                <a:latin typeface="Times New Roman" panose="02020603050405020304" pitchFamily="18" charset="0"/>
              </a:rPr>
              <a:t>S    α</a:t>
            </a:r>
            <a:r>
              <a:rPr lang="zh-CN" altLang="en-US">
                <a:latin typeface="Times New Roman" panose="02020603050405020304" pitchFamily="18" charset="0"/>
              </a:rPr>
              <a:t>，则称</a:t>
            </a:r>
            <a:r>
              <a:rPr lang="en-US" altLang="zh-CN" i="1">
                <a:latin typeface="Times New Roman" panose="02020603050405020304" pitchFamily="18" charset="0"/>
              </a:rPr>
              <a:t>α</a:t>
            </a:r>
            <a:r>
              <a:rPr lang="zh-CN" altLang="en-US">
                <a:latin typeface="Times New Roman" panose="02020603050405020304" pitchFamily="18" charset="0"/>
              </a:rPr>
              <a:t>是</a:t>
            </a:r>
            <a:r>
              <a:rPr lang="en-US" altLang="zh-CN" i="1">
                <a:latin typeface="Times New Roman" panose="02020603050405020304" pitchFamily="18" charset="0"/>
              </a:rPr>
              <a:t>G</a:t>
            </a:r>
            <a:r>
              <a:rPr lang="zh-CN" altLang="en-US">
                <a:latin typeface="Times New Roman" panose="02020603050405020304" pitchFamily="18" charset="0"/>
              </a:rPr>
              <a:t>产生的一个</a:t>
            </a:r>
            <a:r>
              <a:rPr lang="zh-CN" altLang="en-US">
                <a:solidFill>
                  <a:srgbClr val="FF0000"/>
                </a:solidFill>
                <a:latin typeface="Times New Roman" panose="02020603050405020304" pitchFamily="18" charset="0"/>
              </a:rPr>
              <a:t>句型</a:t>
            </a:r>
            <a:r>
              <a:rPr lang="en-US" altLang="zh-CN">
                <a:solidFill>
                  <a:srgbClr val="FF0000"/>
                </a:solidFill>
                <a:latin typeface="Times New Roman" panose="02020603050405020304" pitchFamily="18" charset="0"/>
              </a:rPr>
              <a:t>(sentential form)</a:t>
            </a:r>
            <a:r>
              <a:rPr lang="zh-CN" altLang="en-US">
                <a:latin typeface="Times New Roman" panose="02020603050405020304" pitchFamily="18" charset="0"/>
              </a:rPr>
              <a:t> </a:t>
            </a:r>
          </a:p>
          <a:p>
            <a:pPr eaLnBrk="1" hangingPunct="1"/>
            <a:r>
              <a:rPr lang="zh-CN" altLang="zh-CN">
                <a:latin typeface="Times New Roman" panose="02020603050405020304" pitchFamily="18" charset="0"/>
              </a:rPr>
              <a:t>对于任意文法</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V</a:t>
            </a:r>
            <a:r>
              <a:rPr lang="zh-CN" altLang="en-US">
                <a:latin typeface="Times New Roman" panose="02020603050405020304" pitchFamily="18" charset="0"/>
              </a:rPr>
              <a:t>，</a:t>
            </a:r>
            <a:r>
              <a:rPr lang="en-US" altLang="zh-CN" i="1">
                <a:latin typeface="Times New Roman" panose="02020603050405020304" pitchFamily="18" charset="0"/>
              </a:rPr>
              <a:t>T</a:t>
            </a:r>
            <a:r>
              <a:rPr lang="zh-CN" altLang="en-US">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a:t>
            </a:r>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G</a:t>
            </a:r>
            <a:r>
              <a:rPr lang="zh-CN" altLang="en-US">
                <a:latin typeface="Times New Roman" panose="02020603050405020304" pitchFamily="18" charset="0"/>
              </a:rPr>
              <a:t>产生的句</a:t>
            </a:r>
            <a:r>
              <a:rPr lang="zh-CN" altLang="en-US">
                <a:solidFill>
                  <a:srgbClr val="FF0000"/>
                </a:solidFill>
                <a:latin typeface="Times New Roman" panose="02020603050405020304" pitchFamily="18" charset="0"/>
              </a:rPr>
              <a:t>子</a:t>
            </a:r>
            <a:r>
              <a:rPr lang="en-US" altLang="zh-CN" i="1">
                <a:solidFill>
                  <a:srgbClr val="FF0000"/>
                </a:solidFill>
                <a:latin typeface="Times New Roman" panose="02020603050405020304" pitchFamily="18" charset="0"/>
              </a:rPr>
              <a:t>w</a:t>
            </a:r>
            <a:r>
              <a:rPr lang="zh-CN" altLang="en-US">
                <a:solidFill>
                  <a:srgbClr val="FF0000"/>
                </a:solidFill>
                <a:latin typeface="Times New Roman" panose="02020603050405020304" pitchFamily="18" charset="0"/>
              </a:rPr>
              <a:t>和句型</a:t>
            </a:r>
            <a:r>
              <a:rPr lang="en-US" altLang="zh-CN" i="1">
                <a:solidFill>
                  <a:srgbClr val="FF0000"/>
                </a:solidFill>
                <a:latin typeface="Times New Roman" panose="02020603050405020304" pitchFamily="18" charset="0"/>
              </a:rPr>
              <a:t>α</a:t>
            </a:r>
            <a:r>
              <a:rPr lang="zh-CN" altLang="en-US">
                <a:solidFill>
                  <a:srgbClr val="FF0000"/>
                </a:solidFill>
                <a:latin typeface="Times New Roman" panose="02020603050405020304" pitchFamily="18" charset="0"/>
              </a:rPr>
              <a:t>的区别</a:t>
            </a:r>
            <a:r>
              <a:rPr lang="zh-CN" altLang="en-US">
                <a:latin typeface="Times New Roman" panose="02020603050405020304" pitchFamily="18" charset="0"/>
              </a:rPr>
              <a:t>在于句子满足</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，而句型满足</a:t>
            </a: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V</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55300" name="Rectangle 4">
            <a:extLst>
              <a:ext uri="{FF2B5EF4-FFF2-40B4-BE49-F238E27FC236}">
                <a16:creationId xmlns:a16="http://schemas.microsoft.com/office/drawing/2014/main" id="{42B80A93-8C2B-4AA4-98C7-699EEA38B3F3}"/>
              </a:ext>
            </a:extLst>
          </p:cNvPr>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50181" name="Object 5">
            <a:extLst>
              <a:ext uri="{FF2B5EF4-FFF2-40B4-BE49-F238E27FC236}">
                <a16:creationId xmlns:a16="http://schemas.microsoft.com/office/drawing/2014/main" id="{93D23C26-64E2-428F-A534-87F9AE6FDA09}"/>
              </a:ext>
            </a:extLst>
          </p:cNvPr>
          <p:cNvGraphicFramePr>
            <a:graphicFrameLocks noChangeAspect="1"/>
          </p:cNvGraphicFramePr>
          <p:nvPr/>
        </p:nvGraphicFramePr>
        <p:xfrm>
          <a:off x="4592638" y="2389188"/>
          <a:ext cx="395287" cy="517525"/>
        </p:xfrm>
        <a:graphic>
          <a:graphicData uri="http://schemas.openxmlformats.org/presentationml/2006/ole">
            <mc:AlternateContent xmlns:mc="http://schemas.openxmlformats.org/markup-compatibility/2006">
              <mc:Choice xmlns:v="urn:schemas-microsoft-com:vml" Requires="v">
                <p:oleObj spid="_x0000_s55304" name="Equation" r:id="rId3" imgW="241195" imgH="304668" progId="Equation.DSMT4">
                  <p:embed/>
                </p:oleObj>
              </mc:Choice>
              <mc:Fallback>
                <p:oleObj name="Equation" r:id="rId3" imgW="241195" imgH="304668"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638" y="2389188"/>
                        <a:ext cx="3952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日期占位符 1">
            <a:extLst>
              <a:ext uri="{FF2B5EF4-FFF2-40B4-BE49-F238E27FC236}">
                <a16:creationId xmlns:a16="http://schemas.microsoft.com/office/drawing/2014/main" id="{0DE647D3-CC13-46D9-837C-2C8372E7A955}"/>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932279F-C913-4288-9897-405C1B411F53}"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55303" name="灯片编号占位符 3">
            <a:extLst>
              <a:ext uri="{FF2B5EF4-FFF2-40B4-BE49-F238E27FC236}">
                <a16:creationId xmlns:a16="http://schemas.microsoft.com/office/drawing/2014/main" id="{80CD5E4C-E0A1-4B94-ADFE-3D1437CBDA6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06A4B36-BD69-4C89-B998-9D2E2662EF6A}" type="slidenum">
              <a:rPr lang="zh-CN" altLang="en-US" sz="1400" b="0">
                <a:ea typeface="宋体" panose="02010600030101010101" pitchFamily="2" charset="-122"/>
              </a:rPr>
              <a:pPr>
                <a:spcBef>
                  <a:spcPct val="0"/>
                </a:spcBef>
                <a:buClrTx/>
                <a:buSzTx/>
                <a:buFontTx/>
                <a:buNone/>
              </a:pPr>
              <a:t>51</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blinds(horizontal)">
                                      <p:cBhvr>
                                        <p:cTn id="7" dur="500"/>
                                        <p:tgtEl>
                                          <p:spTgt spid="11796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181"/>
                                        </p:tgtEl>
                                        <p:attrNameLst>
                                          <p:attrName>style.visibility</p:attrName>
                                        </p:attrNameLst>
                                      </p:cBhvr>
                                      <p:to>
                                        <p:strVal val="visible"/>
                                      </p:to>
                                    </p:set>
                                    <p:animEffect transition="in" filter="fade">
                                      <p:cBhvr>
                                        <p:cTn id="10" dur="500"/>
                                        <p:tgtEl>
                                          <p:spTgt spid="50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79651">
                                            <p:txEl>
                                              <p:pRg st="1" end="1"/>
                                            </p:txEl>
                                          </p:spTgt>
                                        </p:tgtEl>
                                        <p:attrNameLst>
                                          <p:attrName>style.visibility</p:attrName>
                                        </p:attrNameLst>
                                      </p:cBhvr>
                                      <p:to>
                                        <p:strVal val="visible"/>
                                      </p:to>
                                    </p:set>
                                    <p:animEffect transition="in" filter="blinds(horizontal)">
                                      <p:cBhvr>
                                        <p:cTn id="15" dur="500"/>
                                        <p:tgtEl>
                                          <p:spTgt spid="1179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1E53FBD-36E0-4CF4-90FA-EB5F6C4527C3}"/>
              </a:ext>
            </a:extLst>
          </p:cNvPr>
          <p:cNvSpPr>
            <a:spLocks noGrp="1" noChangeArrowheads="1"/>
          </p:cNvSpPr>
          <p:nvPr>
            <p:ph type="title"/>
          </p:nvPr>
        </p:nvSpPr>
        <p:spPr>
          <a:xfrm>
            <a:off x="1728788" y="490538"/>
            <a:ext cx="3606800" cy="561975"/>
          </a:xfrm>
        </p:spPr>
        <p:txBody>
          <a:bodyPr/>
          <a:lstStyle/>
          <a:p>
            <a:pPr eaLnBrk="1" hangingPunct="1"/>
            <a:r>
              <a:rPr lang="zh-CN" altLang="en-US">
                <a:latin typeface="Times New Roman" panose="02020603050405020304" pitchFamily="18" charset="0"/>
              </a:rPr>
              <a:t>句型与句子</a:t>
            </a:r>
          </a:p>
        </p:txBody>
      </p:sp>
      <p:sp>
        <p:nvSpPr>
          <p:cNvPr id="1180675" name="Rectangle 3">
            <a:extLst>
              <a:ext uri="{FF2B5EF4-FFF2-40B4-BE49-F238E27FC236}">
                <a16:creationId xmlns:a16="http://schemas.microsoft.com/office/drawing/2014/main" id="{B75FD100-1433-489A-8A3F-250B26F36239}"/>
              </a:ext>
            </a:extLst>
          </p:cNvPr>
          <p:cNvSpPr>
            <a:spLocks noGrp="1" noChangeArrowheads="1"/>
          </p:cNvSpPr>
          <p:nvPr>
            <p:ph type="body" idx="1"/>
          </p:nvPr>
        </p:nvSpPr>
        <p:spPr>
          <a:xfrm>
            <a:off x="381000" y="1744663"/>
            <a:ext cx="8534400" cy="4924425"/>
          </a:xfrm>
        </p:spPr>
        <p:txBody>
          <a:bodyPr/>
          <a:lstStyle/>
          <a:p>
            <a:pPr eaLnBrk="1" hangingPunct="1"/>
            <a:r>
              <a:rPr lang="zh-CN" altLang="en-US">
                <a:latin typeface="Times New Roman" panose="02020603050405020304" pitchFamily="18" charset="0"/>
              </a:rPr>
              <a:t>句子</a:t>
            </a:r>
            <a:r>
              <a:rPr lang="en-US" altLang="zh-CN" i="1">
                <a:latin typeface="Times New Roman" panose="02020603050405020304" pitchFamily="18" charset="0"/>
              </a:rPr>
              <a:t>w</a:t>
            </a:r>
            <a:r>
              <a:rPr lang="zh-CN" altLang="en-US">
                <a:latin typeface="Times New Roman" panose="02020603050405020304" pitchFamily="18" charset="0"/>
              </a:rPr>
              <a:t>是</a:t>
            </a:r>
            <a:r>
              <a:rPr lang="zh-CN" altLang="en-US">
                <a:solidFill>
                  <a:srgbClr val="FF0000"/>
                </a:solidFill>
                <a:latin typeface="Times New Roman" panose="02020603050405020304" pitchFamily="18" charset="0"/>
              </a:rPr>
              <a:t>从</a:t>
            </a:r>
            <a:r>
              <a:rPr lang="en-US" altLang="zh-CN" i="1">
                <a:solidFill>
                  <a:srgbClr val="FF0000"/>
                </a:solidFill>
                <a:latin typeface="Times New Roman" panose="02020603050405020304" pitchFamily="18" charset="0"/>
              </a:rPr>
              <a:t>S</a:t>
            </a:r>
            <a:r>
              <a:rPr lang="zh-CN" altLang="en-US">
                <a:solidFill>
                  <a:srgbClr val="FF0000"/>
                </a:solidFill>
                <a:latin typeface="Times New Roman" panose="02020603050405020304" pitchFamily="18" charset="0"/>
              </a:rPr>
              <a:t>开始</a:t>
            </a:r>
            <a:r>
              <a:rPr lang="zh-CN" altLang="en-US">
                <a:latin typeface="Times New Roman" panose="02020603050405020304" pitchFamily="18" charset="0"/>
              </a:rPr>
              <a:t>，在</a:t>
            </a:r>
            <a:r>
              <a:rPr lang="en-US" altLang="zh-CN" i="1">
                <a:latin typeface="Times New Roman" panose="02020603050405020304" pitchFamily="18" charset="0"/>
              </a:rPr>
              <a:t>G</a:t>
            </a:r>
            <a:r>
              <a:rPr lang="zh-CN" altLang="en-US">
                <a:latin typeface="Times New Roman" panose="02020603050405020304" pitchFamily="18" charset="0"/>
              </a:rPr>
              <a:t>中可以推导出来的</a:t>
            </a:r>
            <a:r>
              <a:rPr lang="zh-CN" altLang="en-US">
                <a:solidFill>
                  <a:srgbClr val="FF0000"/>
                </a:solidFill>
                <a:latin typeface="Times New Roman" panose="02020603050405020304" pitchFamily="18" charset="0"/>
              </a:rPr>
              <a:t>终结符号行</a:t>
            </a:r>
            <a:r>
              <a:rPr lang="zh-CN" altLang="en-US">
                <a:latin typeface="Times New Roman" panose="02020603050405020304" pitchFamily="18" charset="0"/>
              </a:rPr>
              <a:t>，它不含语法变量；</a:t>
            </a:r>
          </a:p>
          <a:p>
            <a:pPr eaLnBrk="1" hangingPunct="1"/>
            <a:r>
              <a:rPr lang="zh-CN" altLang="en-US">
                <a:latin typeface="Times New Roman" panose="02020603050405020304" pitchFamily="18" charset="0"/>
              </a:rPr>
              <a:t>句型</a:t>
            </a:r>
            <a:r>
              <a:rPr lang="el-GR" altLang="zh-CN" i="1">
                <a:latin typeface="楷体_GB2312"/>
              </a:rPr>
              <a:t>α</a:t>
            </a:r>
            <a:r>
              <a:rPr lang="zh-CN" altLang="en-US">
                <a:latin typeface="Times New Roman" panose="02020603050405020304" pitchFamily="18" charset="0"/>
              </a:rPr>
              <a:t>是</a:t>
            </a:r>
            <a:r>
              <a:rPr lang="zh-CN" altLang="en-US">
                <a:solidFill>
                  <a:srgbClr val="FF0000"/>
                </a:solidFill>
                <a:latin typeface="Times New Roman" panose="02020603050405020304" pitchFamily="18" charset="0"/>
              </a:rPr>
              <a:t>从</a:t>
            </a:r>
            <a:r>
              <a:rPr lang="en-US" altLang="zh-CN" i="1">
                <a:solidFill>
                  <a:srgbClr val="FF0000"/>
                </a:solidFill>
                <a:latin typeface="Times New Roman" panose="02020603050405020304" pitchFamily="18" charset="0"/>
              </a:rPr>
              <a:t>S</a:t>
            </a:r>
            <a:r>
              <a:rPr lang="zh-CN" altLang="en-US">
                <a:solidFill>
                  <a:srgbClr val="FF0000"/>
                </a:solidFill>
                <a:latin typeface="Times New Roman" panose="02020603050405020304" pitchFamily="18" charset="0"/>
              </a:rPr>
              <a:t>开始</a:t>
            </a:r>
            <a:r>
              <a:rPr lang="zh-CN" altLang="en-US">
                <a:latin typeface="Times New Roman" panose="02020603050405020304" pitchFamily="18" charset="0"/>
              </a:rPr>
              <a:t>，在</a:t>
            </a:r>
            <a:r>
              <a:rPr lang="en-US" altLang="zh-CN" i="1">
                <a:latin typeface="Times New Roman" panose="02020603050405020304" pitchFamily="18" charset="0"/>
              </a:rPr>
              <a:t>G</a:t>
            </a:r>
            <a:r>
              <a:rPr lang="zh-CN" altLang="en-US">
                <a:latin typeface="Times New Roman" panose="02020603050405020304" pitchFamily="18" charset="0"/>
              </a:rPr>
              <a:t>中可以推导出来的</a:t>
            </a:r>
            <a:r>
              <a:rPr lang="zh-CN" altLang="en-US">
                <a:solidFill>
                  <a:srgbClr val="FF0000"/>
                </a:solidFill>
                <a:latin typeface="Times New Roman" panose="02020603050405020304" pitchFamily="18" charset="0"/>
              </a:rPr>
              <a:t>符号行</a:t>
            </a:r>
            <a:r>
              <a:rPr lang="zh-CN" altLang="en-US">
                <a:latin typeface="Times New Roman" panose="02020603050405020304" pitchFamily="18" charset="0"/>
              </a:rPr>
              <a:t>，它可能含有语法变量；</a:t>
            </a:r>
          </a:p>
          <a:p>
            <a:pPr eaLnBrk="1" hangingPunct="1"/>
            <a:r>
              <a:rPr lang="zh-CN" altLang="en-US">
                <a:latin typeface="Times New Roman" panose="02020603050405020304" pitchFamily="18" charset="0"/>
              </a:rPr>
              <a:t>句子一定是句型；但句型不一定是句子 </a:t>
            </a:r>
          </a:p>
        </p:txBody>
      </p:sp>
      <p:sp>
        <p:nvSpPr>
          <p:cNvPr id="56324" name="Rectangle 4">
            <a:extLst>
              <a:ext uri="{FF2B5EF4-FFF2-40B4-BE49-F238E27FC236}">
                <a16:creationId xmlns:a16="http://schemas.microsoft.com/office/drawing/2014/main" id="{971992FA-21E3-44B7-BB87-C12EE7F19113}"/>
              </a:ext>
            </a:extLst>
          </p:cNvPr>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56325" name="日期占位符 1">
            <a:extLst>
              <a:ext uri="{FF2B5EF4-FFF2-40B4-BE49-F238E27FC236}">
                <a16:creationId xmlns:a16="http://schemas.microsoft.com/office/drawing/2014/main" id="{737279E6-EAE5-477D-A148-8AB91D11EC97}"/>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3771376-74A0-4A5F-999B-8A18A33B5D42}"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56326" name="灯片编号占位符 3">
            <a:extLst>
              <a:ext uri="{FF2B5EF4-FFF2-40B4-BE49-F238E27FC236}">
                <a16:creationId xmlns:a16="http://schemas.microsoft.com/office/drawing/2014/main" id="{EEC69D0A-F467-4E75-ADE7-432279FA4F1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A0B0116-02C4-448C-B500-B7D263FC337A}" type="slidenum">
              <a:rPr lang="zh-CN" altLang="en-US" sz="1400" b="0">
                <a:ea typeface="宋体" panose="02010600030101010101" pitchFamily="2" charset="-122"/>
              </a:rPr>
              <a:pPr>
                <a:spcBef>
                  <a:spcPct val="0"/>
                </a:spcBef>
                <a:buClrTx/>
                <a:buSzTx/>
                <a:buFontTx/>
                <a:buNone/>
              </a:pPr>
              <a:t>52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0675">
                                            <p:txEl>
                                              <p:pRg st="0" end="0"/>
                                            </p:txEl>
                                          </p:spTgt>
                                        </p:tgtEl>
                                        <p:attrNameLst>
                                          <p:attrName>style.visibility</p:attrName>
                                        </p:attrNameLst>
                                      </p:cBhvr>
                                      <p:to>
                                        <p:strVal val="visible"/>
                                      </p:to>
                                    </p:set>
                                    <p:animEffect transition="in" filter="blinds(horizontal)">
                                      <p:cBhvr>
                                        <p:cTn id="7" dur="500"/>
                                        <p:tgtEl>
                                          <p:spTgt spid="1180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0675">
                                            <p:txEl>
                                              <p:pRg st="1" end="1"/>
                                            </p:txEl>
                                          </p:spTgt>
                                        </p:tgtEl>
                                        <p:attrNameLst>
                                          <p:attrName>style.visibility</p:attrName>
                                        </p:attrNameLst>
                                      </p:cBhvr>
                                      <p:to>
                                        <p:strVal val="visible"/>
                                      </p:to>
                                    </p:set>
                                    <p:animEffect transition="in" filter="blinds(horizontal)">
                                      <p:cBhvr>
                                        <p:cTn id="12" dur="500"/>
                                        <p:tgtEl>
                                          <p:spTgt spid="1180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0675">
                                            <p:txEl>
                                              <p:pRg st="2" end="2"/>
                                            </p:txEl>
                                          </p:spTgt>
                                        </p:tgtEl>
                                        <p:attrNameLst>
                                          <p:attrName>style.visibility</p:attrName>
                                        </p:attrNameLst>
                                      </p:cBhvr>
                                      <p:to>
                                        <p:strVal val="visible"/>
                                      </p:to>
                                    </p:set>
                                    <p:animEffect transition="in" filter="blinds(horizontal)">
                                      <p:cBhvr>
                                        <p:cTn id="17" dur="500"/>
                                        <p:tgtEl>
                                          <p:spTgt spid="118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0A84B453-07F2-49FA-A3F7-612A65A000A0}"/>
              </a:ext>
            </a:extLst>
          </p:cNvPr>
          <p:cNvSpPr>
            <a:spLocks noGrp="1"/>
          </p:cNvSpPr>
          <p:nvPr>
            <p:ph type="title"/>
          </p:nvPr>
        </p:nvSpPr>
        <p:spPr/>
        <p:txBody>
          <a:bodyPr/>
          <a:lstStyle/>
          <a:p>
            <a:r>
              <a:rPr lang="zh-CN" altLang="en-US"/>
              <a:t>一些例子</a:t>
            </a:r>
            <a:r>
              <a:rPr lang="en-US" altLang="zh-CN"/>
              <a:t>(1)</a:t>
            </a:r>
            <a:endParaRPr lang="zh-CN" altLang="en-US"/>
          </a:p>
        </p:txBody>
      </p:sp>
      <p:sp>
        <p:nvSpPr>
          <p:cNvPr id="57347" name="内容占位符 2">
            <a:extLst>
              <a:ext uri="{FF2B5EF4-FFF2-40B4-BE49-F238E27FC236}">
                <a16:creationId xmlns:a16="http://schemas.microsoft.com/office/drawing/2014/main" id="{DA702613-990D-4AE0-A2DF-89DEB5FB0FFA}"/>
              </a:ext>
            </a:extLst>
          </p:cNvPr>
          <p:cNvSpPr>
            <a:spLocks noGrp="1"/>
          </p:cNvSpPr>
          <p:nvPr>
            <p:ph idx="1"/>
          </p:nvPr>
        </p:nvSpPr>
        <p:spPr/>
        <p:txBody>
          <a:bodyPr/>
          <a:lstStyle/>
          <a:p>
            <a:r>
              <a:rPr lang="en-US" altLang="zh-CN"/>
              <a:t>G = ({S, A, B}, {0, 1}, </a:t>
            </a:r>
            <a:br>
              <a:rPr lang="en-US" altLang="zh-CN"/>
            </a:br>
            <a:r>
              <a:rPr lang="en-US" altLang="zh-CN"/>
              <a:t>   {S </a:t>
            </a:r>
            <a:r>
              <a:rPr lang="en-US" altLang="zh-CN">
                <a:sym typeface="Wingdings" panose="05000000000000000000" pitchFamily="2" charset="2"/>
              </a:rPr>
              <a:t> A | AB, </a:t>
            </a:r>
            <a:br>
              <a:rPr lang="en-US" altLang="zh-CN">
                <a:sym typeface="Wingdings" panose="05000000000000000000" pitchFamily="2" charset="2"/>
              </a:rPr>
            </a:br>
            <a:r>
              <a:rPr lang="en-US" altLang="zh-CN">
                <a:sym typeface="Wingdings" panose="05000000000000000000" pitchFamily="2" charset="2"/>
              </a:rPr>
              <a:t>     A  0 | 0A, </a:t>
            </a:r>
            <a:br>
              <a:rPr lang="en-US" altLang="zh-CN">
                <a:sym typeface="Wingdings" panose="05000000000000000000" pitchFamily="2" charset="2"/>
              </a:rPr>
            </a:br>
            <a:r>
              <a:rPr lang="en-US" altLang="zh-CN">
                <a:sym typeface="Wingdings" panose="05000000000000000000" pitchFamily="2" charset="2"/>
              </a:rPr>
              <a:t>     B  1 | 11</a:t>
            </a:r>
            <a:r>
              <a:rPr lang="en-US" altLang="zh-CN"/>
              <a:t>}, </a:t>
            </a:r>
            <a:br>
              <a:rPr lang="en-US" altLang="zh-CN"/>
            </a:br>
            <a:r>
              <a:rPr lang="en-US" altLang="zh-CN"/>
              <a:t>S)</a:t>
            </a:r>
          </a:p>
          <a:p>
            <a:r>
              <a:rPr lang="zh-CN" altLang="en-US"/>
              <a:t>给出该文法的推导过程的例子</a:t>
            </a:r>
          </a:p>
        </p:txBody>
      </p:sp>
      <p:sp>
        <p:nvSpPr>
          <p:cNvPr id="57348" name="日期占位符 1">
            <a:extLst>
              <a:ext uri="{FF2B5EF4-FFF2-40B4-BE49-F238E27FC236}">
                <a16:creationId xmlns:a16="http://schemas.microsoft.com/office/drawing/2014/main" id="{72FDF909-5A62-48AE-BAFB-0FEE793AA5A0}"/>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1B6D665D-AECC-4EC4-A9E1-E2F2D554319F}"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57349" name="灯片编号占位符 1">
            <a:extLst>
              <a:ext uri="{FF2B5EF4-FFF2-40B4-BE49-F238E27FC236}">
                <a16:creationId xmlns:a16="http://schemas.microsoft.com/office/drawing/2014/main" id="{67C01EFB-DC7E-4E65-B239-9D57BD0D319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2532EC27-0C3A-4F67-AD85-2B39DCE31D92}" type="slidenum">
              <a:rPr lang="zh-CN" altLang="en-US" sz="1400" b="0">
                <a:ea typeface="宋体" panose="02010600030101010101" pitchFamily="2" charset="-122"/>
              </a:rPr>
              <a:pPr>
                <a:spcBef>
                  <a:spcPct val="0"/>
                </a:spcBef>
                <a:buClrTx/>
                <a:buSzTx/>
                <a:buFontTx/>
                <a:buNone/>
              </a:pPr>
              <a:t>53</a:t>
            </a:fld>
            <a:endParaRPr lang="en-US" altLang="zh-CN" sz="1400" b="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80E59339-6764-4C0F-A534-7ACA2DC4B12F}"/>
              </a:ext>
            </a:extLst>
          </p:cNvPr>
          <p:cNvSpPr>
            <a:spLocks noGrp="1"/>
          </p:cNvSpPr>
          <p:nvPr>
            <p:ph type="title"/>
          </p:nvPr>
        </p:nvSpPr>
        <p:spPr/>
        <p:txBody>
          <a:bodyPr/>
          <a:lstStyle/>
          <a:p>
            <a:r>
              <a:rPr lang="zh-CN" altLang="en-US"/>
              <a:t>一些例子</a:t>
            </a:r>
            <a:r>
              <a:rPr lang="en-US" altLang="zh-CN"/>
              <a:t>(2)</a:t>
            </a:r>
            <a:endParaRPr lang="zh-CN" altLang="en-US"/>
          </a:p>
        </p:txBody>
      </p:sp>
      <p:sp>
        <p:nvSpPr>
          <p:cNvPr id="58371" name="内容占位符 2">
            <a:extLst>
              <a:ext uri="{FF2B5EF4-FFF2-40B4-BE49-F238E27FC236}">
                <a16:creationId xmlns:a16="http://schemas.microsoft.com/office/drawing/2014/main" id="{9D20C3B2-8979-48A6-A555-E7CABC855AA4}"/>
              </a:ext>
            </a:extLst>
          </p:cNvPr>
          <p:cNvSpPr>
            <a:spLocks noGrp="1"/>
          </p:cNvSpPr>
          <p:nvPr>
            <p:ph idx="1"/>
          </p:nvPr>
        </p:nvSpPr>
        <p:spPr/>
        <p:txBody>
          <a:bodyPr/>
          <a:lstStyle/>
          <a:p>
            <a:r>
              <a:rPr lang="en-US" altLang="zh-CN"/>
              <a:t>G=({A}, {0, 1}, </a:t>
            </a:r>
            <a:br>
              <a:rPr lang="en-US" altLang="zh-CN"/>
            </a:br>
            <a:r>
              <a:rPr lang="en-US" altLang="zh-CN"/>
              <a:t>    {A </a:t>
            </a:r>
            <a:r>
              <a:rPr lang="en-US" altLang="zh-CN">
                <a:sym typeface="Wingdings" panose="05000000000000000000" pitchFamily="2" charset="2"/>
              </a:rPr>
              <a:t> 01, </a:t>
            </a:r>
            <a:br>
              <a:rPr lang="en-US" altLang="zh-CN">
                <a:sym typeface="Wingdings" panose="05000000000000000000" pitchFamily="2" charset="2"/>
              </a:rPr>
            </a:br>
            <a:r>
              <a:rPr lang="en-US" altLang="zh-CN">
                <a:sym typeface="Wingdings" panose="05000000000000000000" pitchFamily="2" charset="2"/>
              </a:rPr>
              <a:t>      A  0A1}, </a:t>
            </a:r>
            <a:br>
              <a:rPr lang="en-US" altLang="zh-CN">
                <a:sym typeface="Wingdings" panose="05000000000000000000" pitchFamily="2" charset="2"/>
              </a:rPr>
            </a:br>
            <a:r>
              <a:rPr lang="en-US" altLang="zh-CN">
                <a:sym typeface="Wingdings" panose="05000000000000000000" pitchFamily="2" charset="2"/>
              </a:rPr>
              <a:t>A</a:t>
            </a:r>
            <a:r>
              <a:rPr lang="en-US" altLang="zh-CN"/>
              <a:t>)</a:t>
            </a:r>
          </a:p>
          <a:p>
            <a:r>
              <a:rPr lang="zh-CN" altLang="en-US"/>
              <a:t>给出该文法的推导过程的例子</a:t>
            </a:r>
          </a:p>
        </p:txBody>
      </p:sp>
      <p:sp>
        <p:nvSpPr>
          <p:cNvPr id="58372" name="日期占位符 1">
            <a:extLst>
              <a:ext uri="{FF2B5EF4-FFF2-40B4-BE49-F238E27FC236}">
                <a16:creationId xmlns:a16="http://schemas.microsoft.com/office/drawing/2014/main" id="{83AA98B5-4FD9-4522-AA2F-A2CEB52CFB47}"/>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D408C9E-DD0D-4402-91B9-7868406716B6}"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58373" name="灯片编号占位符 1">
            <a:extLst>
              <a:ext uri="{FF2B5EF4-FFF2-40B4-BE49-F238E27FC236}">
                <a16:creationId xmlns:a16="http://schemas.microsoft.com/office/drawing/2014/main" id="{FE2CE488-70B5-4F0A-A634-D122FFDC29D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7E7B81C-D07D-4B43-9DF2-FDBAA955E556}" type="slidenum">
              <a:rPr lang="zh-CN" altLang="en-US" sz="1400" b="0">
                <a:ea typeface="宋体" panose="02010600030101010101" pitchFamily="2" charset="-122"/>
              </a:rPr>
              <a:pPr>
                <a:spcBef>
                  <a:spcPct val="0"/>
                </a:spcBef>
                <a:buClrTx/>
                <a:buSzTx/>
                <a:buFontTx/>
                <a:buNone/>
              </a:pPr>
              <a:t>54</a:t>
            </a:fld>
            <a:endParaRPr lang="en-US" altLang="zh-CN" sz="1400" b="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1F10870-73D5-4F3F-B42D-60A4ADE29DCF}"/>
              </a:ext>
            </a:extLst>
          </p:cNvPr>
          <p:cNvSpPr>
            <a:spLocks noGrp="1" noChangeArrowheads="1"/>
          </p:cNvSpPr>
          <p:nvPr>
            <p:ph type="title" idx="4294967295"/>
          </p:nvPr>
        </p:nvSpPr>
        <p:spPr>
          <a:xfrm>
            <a:off x="1120775" y="333375"/>
            <a:ext cx="7772400" cy="914400"/>
          </a:xfrm>
          <a:noFill/>
        </p:spPr>
        <p:txBody>
          <a:bodyPr lIns="92075" tIns="46038" rIns="92075" bIns="46038" anchor="ctr"/>
          <a:lstStyle/>
          <a:p>
            <a:pPr eaLnBrk="1" hangingPunct="1"/>
            <a:r>
              <a:rPr lang="en-US" altLang="zh-CN">
                <a:latin typeface="Times New Roman" panose="02020603050405020304" pitchFamily="18" charset="0"/>
              </a:rPr>
              <a:t>2.4</a:t>
            </a:r>
            <a:r>
              <a:rPr lang="zh-CN" altLang="en-US">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文法的分类</a:t>
            </a:r>
            <a:r>
              <a:rPr lang="en-US" altLang="zh-CN">
                <a:latin typeface="Times New Roman" panose="02020603050405020304" pitchFamily="18" charset="0"/>
              </a:rPr>
              <a:t>(Chomsky</a:t>
            </a:r>
            <a:r>
              <a:rPr lang="zh-CN" altLang="en-US">
                <a:latin typeface="Times New Roman" panose="02020603050405020304" pitchFamily="18" charset="0"/>
              </a:rPr>
              <a:t>体系</a:t>
            </a:r>
            <a:r>
              <a:rPr lang="en-US" altLang="zh-CN">
                <a:latin typeface="Times New Roman" panose="02020603050405020304" pitchFamily="18" charset="0"/>
              </a:rPr>
              <a:t>)</a:t>
            </a:r>
          </a:p>
        </p:txBody>
      </p:sp>
      <p:sp>
        <p:nvSpPr>
          <p:cNvPr id="57347" name="Rectangle 3">
            <a:extLst>
              <a:ext uri="{FF2B5EF4-FFF2-40B4-BE49-F238E27FC236}">
                <a16:creationId xmlns:a16="http://schemas.microsoft.com/office/drawing/2014/main" id="{8BC4E627-52EB-48F9-A4CA-5A1C050AEA74}"/>
              </a:ext>
            </a:extLst>
          </p:cNvPr>
          <p:cNvSpPr txBox="1">
            <a:spLocks noChangeArrowheads="1"/>
          </p:cNvSpPr>
          <p:nvPr/>
        </p:nvSpPr>
        <p:spPr bwMode="auto">
          <a:xfrm>
            <a:off x="900113" y="1484313"/>
            <a:ext cx="7308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lnSpc>
                <a:spcPct val="120000"/>
              </a:lnSpc>
            </a:pPr>
            <a:r>
              <a:rPr lang="zh-CN" altLang="en-US" sz="2800">
                <a:latin typeface="Times New Roman" panose="02020603050405020304" pitchFamily="18" charset="0"/>
              </a:rPr>
              <a:t>根据语言结构的复杂程度</a:t>
            </a:r>
          </a:p>
          <a:p>
            <a:pPr lvl="1" eaLnBrk="1" hangingPunct="1">
              <a:lnSpc>
                <a:spcPct val="120000"/>
              </a:lnSpc>
            </a:pPr>
            <a:r>
              <a:rPr lang="zh-CN" altLang="en-US" sz="2400">
                <a:latin typeface="Times New Roman" panose="02020603050405020304" pitchFamily="18" charset="0"/>
              </a:rPr>
              <a:t>涉及文法的复杂程度、分析方法的选择</a:t>
            </a:r>
          </a:p>
          <a:p>
            <a:pPr lvl="1" eaLnBrk="1" hangingPunct="1">
              <a:lnSpc>
                <a:spcPct val="120000"/>
              </a:lnSpc>
            </a:pPr>
            <a:r>
              <a:rPr lang="zh-CN" altLang="en-US" sz="2400">
                <a:latin typeface="Times New Roman" panose="02020603050405020304" pitchFamily="18" charset="0"/>
              </a:rPr>
              <a:t>反映文法描述语言的能力</a:t>
            </a:r>
          </a:p>
          <a:p>
            <a:pPr algn="just" eaLnBrk="1" hangingPunct="1">
              <a:lnSpc>
                <a:spcPct val="120000"/>
              </a:lnSpc>
            </a:pPr>
            <a:r>
              <a:rPr lang="en-US" altLang="zh-CN" sz="2800">
                <a:latin typeface="Times New Roman" panose="02020603050405020304" pitchFamily="18" charset="0"/>
              </a:rPr>
              <a:t>0</a:t>
            </a:r>
            <a:r>
              <a:rPr lang="zh-CN" altLang="en-US" sz="2800">
                <a:latin typeface="Times New Roman" panose="02020603050405020304" pitchFamily="18" charset="0"/>
              </a:rPr>
              <a:t>型文法 </a:t>
            </a:r>
            <a:r>
              <a:rPr lang="en-US" altLang="zh-CN" sz="2800">
                <a:latin typeface="Times New Roman" panose="02020603050405020304" pitchFamily="18" charset="0"/>
              </a:rPr>
              <a:t>(</a:t>
            </a:r>
            <a:r>
              <a:rPr lang="zh-CN" altLang="en-US" sz="2800">
                <a:latin typeface="Times New Roman" panose="02020603050405020304" pitchFamily="18" charset="0"/>
              </a:rPr>
              <a:t>即：短语结构文法</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1</a:t>
            </a:r>
            <a:r>
              <a:rPr lang="zh-CN" altLang="en-US" sz="2800">
                <a:latin typeface="Times New Roman" panose="02020603050405020304" pitchFamily="18" charset="0"/>
              </a:rPr>
              <a:t>型文法 </a:t>
            </a:r>
            <a:r>
              <a:rPr lang="en-US" altLang="zh-CN" sz="2800">
                <a:latin typeface="Times New Roman" panose="02020603050405020304" pitchFamily="18" charset="0"/>
              </a:rPr>
              <a:t>(</a:t>
            </a:r>
            <a:r>
              <a:rPr lang="zh-CN" altLang="en-US" sz="2800">
                <a:latin typeface="Times New Roman" panose="02020603050405020304" pitchFamily="18" charset="0"/>
              </a:rPr>
              <a:t>即：上下文有关文法</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2</a:t>
            </a:r>
            <a:r>
              <a:rPr lang="zh-CN" altLang="en-US" sz="2800">
                <a:latin typeface="Times New Roman" panose="02020603050405020304" pitchFamily="18" charset="0"/>
              </a:rPr>
              <a:t>型文法 </a:t>
            </a:r>
            <a:r>
              <a:rPr lang="en-US" altLang="zh-CN" sz="2800">
                <a:latin typeface="Times New Roman" panose="02020603050405020304" pitchFamily="18" charset="0"/>
              </a:rPr>
              <a:t>(</a:t>
            </a:r>
            <a:r>
              <a:rPr lang="zh-CN" altLang="en-US" sz="2800">
                <a:latin typeface="Times New Roman" panose="02020603050405020304" pitchFamily="18" charset="0"/>
              </a:rPr>
              <a:t>即：上下文无关文法</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3</a:t>
            </a:r>
            <a:r>
              <a:rPr lang="zh-CN" altLang="en-US" sz="2800">
                <a:latin typeface="Times New Roman" panose="02020603050405020304" pitchFamily="18" charset="0"/>
              </a:rPr>
              <a:t>型文法 </a:t>
            </a:r>
            <a:r>
              <a:rPr lang="en-US" altLang="zh-CN" sz="2800">
                <a:latin typeface="Times New Roman" panose="02020603050405020304" pitchFamily="18" charset="0"/>
              </a:rPr>
              <a:t>(</a:t>
            </a:r>
            <a:r>
              <a:rPr lang="zh-CN" altLang="en-US" sz="2800">
                <a:latin typeface="Times New Roman" panose="02020603050405020304" pitchFamily="18" charset="0"/>
              </a:rPr>
              <a:t>即：正规文法</a:t>
            </a:r>
            <a:r>
              <a:rPr lang="en-US" altLang="zh-CN" sz="2800">
                <a:latin typeface="Times New Roman" panose="02020603050405020304" pitchFamily="18" charset="0"/>
              </a:rPr>
              <a:t>)</a:t>
            </a:r>
            <a:endParaRPr lang="zh-CN" altLang="en-US" sz="2800">
              <a:latin typeface="Times New Roman" panose="02020603050405020304" pitchFamily="18" charset="0"/>
            </a:endParaRPr>
          </a:p>
        </p:txBody>
      </p:sp>
      <p:sp>
        <p:nvSpPr>
          <p:cNvPr id="59396" name="日期占位符 1">
            <a:extLst>
              <a:ext uri="{FF2B5EF4-FFF2-40B4-BE49-F238E27FC236}">
                <a16:creationId xmlns:a16="http://schemas.microsoft.com/office/drawing/2014/main" id="{1AA2A3F7-1984-48D5-BE4D-0057503FDFF5}"/>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80A2288-2554-410A-ACB5-0B64B21BEA05}"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59397" name="灯片编号占位符 1">
            <a:extLst>
              <a:ext uri="{FF2B5EF4-FFF2-40B4-BE49-F238E27FC236}">
                <a16:creationId xmlns:a16="http://schemas.microsoft.com/office/drawing/2014/main" id="{4510BD03-4E61-4FC7-8BC5-6818BA02938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FB3B9C8-1F1F-42C3-AF29-5BE9A53158B2}" type="slidenum">
              <a:rPr lang="zh-CN" altLang="en-US" sz="1400" b="0">
                <a:ea typeface="宋体" panose="02010600030101010101" pitchFamily="2" charset="-122"/>
              </a:rPr>
              <a:pPr>
                <a:spcBef>
                  <a:spcPct val="0"/>
                </a:spcBef>
                <a:buClrTx/>
                <a:buSzTx/>
                <a:buFontTx/>
                <a:buNone/>
              </a:pPr>
              <a:t>55</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7347">
                                            <p:txEl>
                                              <p:pRg st="3" end="3"/>
                                            </p:txEl>
                                          </p:spTgt>
                                        </p:tgtEl>
                                        <p:attrNameLst>
                                          <p:attrName>style.visibility</p:attrName>
                                        </p:attrNameLst>
                                      </p:cBhvr>
                                      <p:to>
                                        <p:strVal val="visible"/>
                                      </p:to>
                                    </p:set>
                                    <p:animEffect transition="in" filter="barn(inVertical)">
                                      <p:cBhvr>
                                        <p:cTn id="7" dur="500"/>
                                        <p:tgtEl>
                                          <p:spTgt spid="573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7347">
                                            <p:txEl>
                                              <p:pRg st="4" end="4"/>
                                            </p:txEl>
                                          </p:spTgt>
                                        </p:tgtEl>
                                        <p:attrNameLst>
                                          <p:attrName>style.visibility</p:attrName>
                                        </p:attrNameLst>
                                      </p:cBhvr>
                                      <p:to>
                                        <p:strVal val="visible"/>
                                      </p:to>
                                    </p:set>
                                    <p:animEffect transition="in" filter="barn(inVertical)">
                                      <p:cBhvr>
                                        <p:cTn id="12" dur="500"/>
                                        <p:tgtEl>
                                          <p:spTgt spid="5734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7347">
                                            <p:txEl>
                                              <p:pRg st="5" end="5"/>
                                            </p:txEl>
                                          </p:spTgt>
                                        </p:tgtEl>
                                        <p:attrNameLst>
                                          <p:attrName>style.visibility</p:attrName>
                                        </p:attrNameLst>
                                      </p:cBhvr>
                                      <p:to>
                                        <p:strVal val="visible"/>
                                      </p:to>
                                    </p:set>
                                    <p:animEffect transition="in" filter="barn(inVertical)">
                                      <p:cBhvr>
                                        <p:cTn id="17" dur="500"/>
                                        <p:tgtEl>
                                          <p:spTgt spid="5734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7347">
                                            <p:txEl>
                                              <p:pRg st="6" end="6"/>
                                            </p:txEl>
                                          </p:spTgt>
                                        </p:tgtEl>
                                        <p:attrNameLst>
                                          <p:attrName>style.visibility</p:attrName>
                                        </p:attrNameLst>
                                      </p:cBhvr>
                                      <p:to>
                                        <p:strVal val="visible"/>
                                      </p:to>
                                    </p:set>
                                    <p:animEffect transition="in" filter="barn(inVertical)">
                                      <p:cBhvr>
                                        <p:cTn id="22"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E54B50A-8FE2-46CD-A4D3-00278CA3D0ED}"/>
              </a:ext>
            </a:extLst>
          </p:cNvPr>
          <p:cNvSpPr>
            <a:spLocks noGrp="1"/>
          </p:cNvSpPr>
          <p:nvPr>
            <p:ph type="dt" sz="quarter" idx="10"/>
          </p:nvPr>
        </p:nvSpPr>
        <p:spPr>
          <a:xfrm>
            <a:off x="457200" y="6245225"/>
            <a:ext cx="2133600" cy="476250"/>
          </a:xfrm>
          <a:ln>
            <a:miter lim="800000"/>
            <a:headEnd/>
            <a:tailEnd/>
          </a:ln>
        </p:spPr>
        <p:txBody>
          <a:bodyPr anchor="t"/>
          <a:lstStyle/>
          <a:p>
            <a:pPr>
              <a:defRPr/>
            </a:pPr>
            <a:fld id="{C1E58476-1708-4030-AF8C-C8A1476EFE7E}" type="datetime1">
              <a:rPr lang="zh-CN" altLang="en-US">
                <a:latin typeface="+mn-lt"/>
              </a:rPr>
              <a:pPr>
                <a:defRPr/>
              </a:pPr>
              <a:t>2020/12/14</a:t>
            </a:fld>
            <a:endParaRPr lang="en-US" altLang="zh-CN">
              <a:latin typeface="+mn-lt"/>
            </a:endParaRPr>
          </a:p>
        </p:txBody>
      </p:sp>
      <p:sp>
        <p:nvSpPr>
          <p:cNvPr id="60419" name="Rectangle 2">
            <a:extLst>
              <a:ext uri="{FF2B5EF4-FFF2-40B4-BE49-F238E27FC236}">
                <a16:creationId xmlns:a16="http://schemas.microsoft.com/office/drawing/2014/main" id="{24C45F52-604B-4061-B03D-BB993C3F76E9}"/>
              </a:ext>
            </a:extLst>
          </p:cNvPr>
          <p:cNvSpPr>
            <a:spLocks noGrp="1" noChangeArrowheads="1"/>
          </p:cNvSpPr>
          <p:nvPr>
            <p:ph type="title" idx="4294967295"/>
          </p:nvPr>
        </p:nvSpPr>
        <p:spPr>
          <a:xfrm>
            <a:off x="1120775" y="333375"/>
            <a:ext cx="7772400" cy="914400"/>
          </a:xfrm>
          <a:noFill/>
        </p:spPr>
        <p:txBody>
          <a:bodyPr lIns="92075" tIns="46038" rIns="92075" bIns="46038" anchor="ctr"/>
          <a:lstStyle/>
          <a:p>
            <a:pPr eaLnBrk="1" hangingPunct="1"/>
            <a:r>
              <a:rPr lang="en-US" altLang="zh-CN">
                <a:latin typeface="Times New Roman" panose="02020603050405020304" pitchFamily="18" charset="0"/>
              </a:rPr>
              <a:t>2.4</a:t>
            </a:r>
            <a:r>
              <a:rPr lang="zh-CN" altLang="en-US">
                <a:latin typeface="Times New Roman" panose="02020603050405020304" pitchFamily="18" charset="0"/>
              </a:rPr>
              <a:t> 文法的分类</a:t>
            </a:r>
            <a:r>
              <a:rPr lang="en-US" altLang="zh-CN">
                <a:latin typeface="Times New Roman" panose="02020603050405020304" pitchFamily="18" charset="0"/>
              </a:rPr>
              <a:t>(Chomsky</a:t>
            </a:r>
            <a:r>
              <a:rPr lang="zh-CN" altLang="en-US">
                <a:latin typeface="Times New Roman" panose="02020603050405020304" pitchFamily="18" charset="0"/>
              </a:rPr>
              <a:t>体系</a:t>
            </a:r>
            <a:r>
              <a:rPr lang="en-US" altLang="zh-CN">
                <a:latin typeface="Times New Roman" panose="02020603050405020304" pitchFamily="18" charset="0"/>
              </a:rPr>
              <a:t>)</a:t>
            </a:r>
          </a:p>
        </p:txBody>
      </p:sp>
      <p:sp>
        <p:nvSpPr>
          <p:cNvPr id="1025027" name="Rectangle 3">
            <a:extLst>
              <a:ext uri="{FF2B5EF4-FFF2-40B4-BE49-F238E27FC236}">
                <a16:creationId xmlns:a16="http://schemas.microsoft.com/office/drawing/2014/main" id="{0E56E8E8-0447-4CB3-861C-0BBCD6604CDE}"/>
              </a:ext>
            </a:extLst>
          </p:cNvPr>
          <p:cNvSpPr>
            <a:spLocks noGrp="1" noChangeArrowheads="1"/>
          </p:cNvSpPr>
          <p:nvPr>
            <p:ph type="body" idx="4294967295"/>
          </p:nvPr>
        </p:nvSpPr>
        <p:spPr>
          <a:xfrm>
            <a:off x="1042988" y="1773238"/>
            <a:ext cx="7308850" cy="3867150"/>
          </a:xfrm>
          <a:noFill/>
        </p:spPr>
        <p:txBody>
          <a:bodyPr lIns="92075" tIns="46038" rIns="92075" bIns="46038"/>
          <a:lstStyle/>
          <a:p>
            <a:pPr eaLnBrk="1" hangingPunct="1">
              <a:lnSpc>
                <a:spcPct val="120000"/>
              </a:lnSpc>
            </a:pPr>
            <a:r>
              <a:rPr lang="zh-CN" altLang="en-US" sz="2800">
                <a:latin typeface="Times New Roman" panose="02020603050405020304" pitchFamily="18" charset="0"/>
              </a:rPr>
              <a:t>如果</a:t>
            </a:r>
            <a:r>
              <a:rPr lang="en-US" altLang="zh-CN" sz="2800" i="1">
                <a:latin typeface="Times New Roman" panose="02020603050405020304" pitchFamily="18" charset="0"/>
              </a:rPr>
              <a:t>G</a:t>
            </a:r>
            <a:r>
              <a:rPr lang="zh-CN" altLang="en-US" sz="2800">
                <a:latin typeface="Times New Roman" panose="02020603050405020304" pitchFamily="18" charset="0"/>
              </a:rPr>
              <a:t>满足文法定义的要求，则</a:t>
            </a:r>
            <a:r>
              <a:rPr lang="en-US" altLang="zh-CN" sz="2800" i="1">
                <a:latin typeface="Times New Roman" panose="02020603050405020304" pitchFamily="18" charset="0"/>
              </a:rPr>
              <a:t>G</a:t>
            </a:r>
            <a:r>
              <a:rPr lang="zh-CN" altLang="en-US" sz="2800">
                <a:latin typeface="Times New Roman" panose="02020603050405020304" pitchFamily="18" charset="0"/>
              </a:rPr>
              <a:t>是</a:t>
            </a:r>
            <a:r>
              <a:rPr lang="zh-CN" altLang="en-US" sz="2800">
                <a:solidFill>
                  <a:srgbClr val="FF0000"/>
                </a:solidFill>
                <a:latin typeface="Times New Roman" panose="02020603050405020304" pitchFamily="18" charset="0"/>
              </a:rPr>
              <a:t>０型文法</a:t>
            </a:r>
            <a:r>
              <a:rPr lang="zh-CN" altLang="en-US" sz="2800">
                <a:latin typeface="Times New Roman" panose="02020603050405020304" pitchFamily="18" charset="0"/>
              </a:rPr>
              <a:t>（短语结构文法</a:t>
            </a:r>
            <a:r>
              <a:rPr lang="en-US" altLang="zh-CN" sz="2800">
                <a:latin typeface="Times New Roman" panose="02020603050405020304" pitchFamily="18" charset="0"/>
              </a:rPr>
              <a:t>PSG: Phrase Structure Grammar </a:t>
            </a:r>
            <a:r>
              <a:rPr lang="zh-CN" altLang="en-US" sz="2800">
                <a:latin typeface="Times New Roman" panose="02020603050405020304" pitchFamily="18" charset="0"/>
              </a:rPr>
              <a:t>）。</a:t>
            </a:r>
          </a:p>
          <a:p>
            <a:pPr algn="just" eaLnBrk="1" hangingPunct="1">
              <a:lnSpc>
                <a:spcPct val="120000"/>
              </a:lnSpc>
            </a:pP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为短语结构语言（</a:t>
            </a:r>
            <a:r>
              <a:rPr lang="en-US" altLang="zh-CN" sz="2800">
                <a:latin typeface="Times New Roman" panose="02020603050405020304" pitchFamily="18" charset="0"/>
              </a:rPr>
              <a:t>PSL</a:t>
            </a:r>
            <a:r>
              <a:rPr lang="zh-CN" altLang="en-US" sz="2800">
                <a:latin typeface="Times New Roman" panose="02020603050405020304" pitchFamily="18" charset="0"/>
              </a:rPr>
              <a:t>）。 </a:t>
            </a:r>
          </a:p>
        </p:txBody>
      </p:sp>
      <p:sp>
        <p:nvSpPr>
          <p:cNvPr id="60421" name="灯片编号占位符 1">
            <a:extLst>
              <a:ext uri="{FF2B5EF4-FFF2-40B4-BE49-F238E27FC236}">
                <a16:creationId xmlns:a16="http://schemas.microsoft.com/office/drawing/2014/main" id="{4CBD915F-CDFE-49D9-98EB-A814941DA20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21546FB-02DA-48D6-85FC-71E7DB3FAE7C}" type="slidenum">
              <a:rPr lang="zh-CN" altLang="en-US" sz="1400" b="0">
                <a:ea typeface="宋体" panose="02010600030101010101" pitchFamily="2" charset="-122"/>
              </a:rPr>
              <a:pPr>
                <a:spcBef>
                  <a:spcPct val="0"/>
                </a:spcBef>
                <a:buClrTx/>
                <a:buSzTx/>
                <a:buFontTx/>
                <a:buNone/>
              </a:pPr>
              <a:t>56</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Effect transition="in" filter="box(out)">
                                      <p:cBhvr>
                                        <p:cTn id="7" dur="500"/>
                                        <p:tgtEl>
                                          <p:spTgt spid="10250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5027">
                                            <p:txEl>
                                              <p:pRg st="1" end="1"/>
                                            </p:txEl>
                                          </p:spTgt>
                                        </p:tgtEl>
                                        <p:attrNameLst>
                                          <p:attrName>style.visibility</p:attrName>
                                        </p:attrNameLst>
                                      </p:cBhvr>
                                      <p:to>
                                        <p:strVal val="visible"/>
                                      </p:to>
                                    </p:set>
                                    <p:animEffect transition="in" filter="box(out)">
                                      <p:cBhvr>
                                        <p:cTn id="12" dur="500"/>
                                        <p:tgtEl>
                                          <p:spTgt spid="102502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8C9324-298B-4B0A-9A30-A9CD382FAF5C}"/>
              </a:ext>
            </a:extLst>
          </p:cNvPr>
          <p:cNvSpPr>
            <a:spLocks noGrp="1"/>
          </p:cNvSpPr>
          <p:nvPr>
            <p:ph type="dt" sz="quarter" idx="10"/>
          </p:nvPr>
        </p:nvSpPr>
        <p:spPr>
          <a:xfrm>
            <a:off x="457200" y="6245225"/>
            <a:ext cx="2133600" cy="476250"/>
          </a:xfrm>
          <a:ln>
            <a:miter lim="800000"/>
            <a:headEnd/>
            <a:tailEnd/>
          </a:ln>
        </p:spPr>
        <p:txBody>
          <a:bodyPr anchor="t"/>
          <a:lstStyle/>
          <a:p>
            <a:pPr>
              <a:defRPr/>
            </a:pPr>
            <a:fld id="{386CA13E-B32F-4AB1-8895-2F339079B8DC}" type="datetime1">
              <a:rPr lang="zh-CN" altLang="en-US">
                <a:latin typeface="+mn-lt"/>
              </a:rPr>
              <a:pPr>
                <a:defRPr/>
              </a:pPr>
              <a:t>2020/12/14</a:t>
            </a:fld>
            <a:endParaRPr lang="en-US" altLang="zh-CN">
              <a:latin typeface="+mn-lt"/>
            </a:endParaRPr>
          </a:p>
        </p:txBody>
      </p:sp>
      <p:sp>
        <p:nvSpPr>
          <p:cNvPr id="61443" name="Rectangle 2">
            <a:extLst>
              <a:ext uri="{FF2B5EF4-FFF2-40B4-BE49-F238E27FC236}">
                <a16:creationId xmlns:a16="http://schemas.microsoft.com/office/drawing/2014/main" id="{AB6A9D6B-7E8C-41BB-8636-A61AEF4AAD56}"/>
              </a:ext>
            </a:extLst>
          </p:cNvPr>
          <p:cNvSpPr>
            <a:spLocks noGrp="1" noChangeArrowheads="1"/>
          </p:cNvSpPr>
          <p:nvPr>
            <p:ph type="title" idx="4294967295"/>
          </p:nvPr>
        </p:nvSpPr>
        <p:spPr>
          <a:xfrm>
            <a:off x="1227138" y="188913"/>
            <a:ext cx="5554662" cy="1066800"/>
          </a:xfrm>
          <a:noFill/>
        </p:spPr>
        <p:txBody>
          <a:bodyPr lIns="92075" tIns="46038" rIns="92075" bIns="46038" anchor="ctr"/>
          <a:lstStyle/>
          <a:p>
            <a:pPr eaLnBrk="1" hangingPunct="1"/>
            <a:r>
              <a:rPr lang="en-US" altLang="zh-CN" sz="4000">
                <a:latin typeface="Times New Roman" panose="02020603050405020304" pitchFamily="18" charset="0"/>
              </a:rPr>
              <a:t>1. </a:t>
            </a:r>
            <a:r>
              <a:rPr lang="zh-CN" altLang="en-US" sz="4000">
                <a:latin typeface="Times New Roman" panose="02020603050405020304" pitchFamily="18" charset="0"/>
              </a:rPr>
              <a:t>上下文有关文法</a:t>
            </a:r>
            <a:r>
              <a:rPr lang="en-US" altLang="zh-CN" sz="4000">
                <a:latin typeface="Times New Roman" panose="02020603050405020304" pitchFamily="18" charset="0"/>
              </a:rPr>
              <a:t>(CSG)</a:t>
            </a:r>
          </a:p>
        </p:txBody>
      </p:sp>
      <p:sp>
        <p:nvSpPr>
          <p:cNvPr id="1026051" name="Rectangle 3">
            <a:extLst>
              <a:ext uri="{FF2B5EF4-FFF2-40B4-BE49-F238E27FC236}">
                <a16:creationId xmlns:a16="http://schemas.microsoft.com/office/drawing/2014/main" id="{0F323CB6-FD41-4318-92DE-17697F3CEA59}"/>
              </a:ext>
            </a:extLst>
          </p:cNvPr>
          <p:cNvSpPr>
            <a:spLocks noGrp="1" noChangeArrowheads="1"/>
          </p:cNvSpPr>
          <p:nvPr>
            <p:ph type="body" idx="4294967295"/>
          </p:nvPr>
        </p:nvSpPr>
        <p:spPr>
          <a:xfrm>
            <a:off x="762000" y="1981200"/>
            <a:ext cx="8001000" cy="3352800"/>
          </a:xfrm>
          <a:noFill/>
        </p:spPr>
        <p:txBody>
          <a:bodyPr lIns="92075" tIns="46038" rIns="92075" bIns="46038"/>
          <a:lstStyle/>
          <a:p>
            <a:pPr algn="just" eaLnBrk="1" hangingPunct="1">
              <a:lnSpc>
                <a:spcPct val="120000"/>
              </a:lnSpc>
            </a:pPr>
            <a:r>
              <a:rPr lang="zh-CN" altLang="en-US">
                <a:latin typeface="Times New Roman" panose="02020603050405020304" pitchFamily="18" charset="0"/>
              </a:rPr>
              <a:t>如果对于</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α</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β</a:t>
            </a:r>
            <a:r>
              <a:rPr lang="en-US" altLang="zh-CN">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，均有</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a:latin typeface="Times New Roman" panose="02020603050405020304" pitchFamily="18" charset="0"/>
              </a:rPr>
              <a:t>|≥|</a:t>
            </a:r>
            <a:r>
              <a:rPr lang="en-US" altLang="zh-CN" i="1">
                <a:latin typeface="Times New Roman" panose="02020603050405020304" pitchFamily="18" charset="0"/>
              </a:rPr>
              <a:t>α</a:t>
            </a:r>
            <a:r>
              <a:rPr lang="en-US" altLang="zh-CN">
                <a:latin typeface="Times New Roman" panose="02020603050405020304" pitchFamily="18" charset="0"/>
              </a:rPr>
              <a:t>|</a:t>
            </a:r>
            <a:r>
              <a:rPr lang="zh-CN" altLang="en-US">
                <a:latin typeface="Times New Roman" panose="02020603050405020304" pitchFamily="18" charset="0"/>
              </a:rPr>
              <a:t>成立，则称</a:t>
            </a:r>
            <a:r>
              <a:rPr lang="zh-CN" altLang="en-US" i="1">
                <a:latin typeface="Times New Roman" panose="02020603050405020304" pitchFamily="18" charset="0"/>
              </a:rPr>
              <a:t>Ｇ</a:t>
            </a:r>
            <a:r>
              <a:rPr lang="zh-CN" altLang="en-US">
                <a:latin typeface="Times New Roman" panose="02020603050405020304" pitchFamily="18" charset="0"/>
              </a:rPr>
              <a:t>为</a:t>
            </a:r>
            <a:r>
              <a:rPr lang="zh-CN" altLang="en-US">
                <a:solidFill>
                  <a:srgbClr val="FF0000"/>
                </a:solidFill>
                <a:latin typeface="Times New Roman" panose="02020603050405020304" pitchFamily="18" charset="0"/>
              </a:rPr>
              <a:t>１型文法</a:t>
            </a:r>
          </a:p>
          <a:p>
            <a:pPr lvl="1" algn="just" eaLnBrk="1" hangingPunct="1">
              <a:lnSpc>
                <a:spcPct val="120000"/>
              </a:lnSpc>
            </a:pPr>
            <a:r>
              <a:rPr lang="zh-CN" altLang="en-US">
                <a:latin typeface="Times New Roman" panose="02020603050405020304" pitchFamily="18" charset="0"/>
              </a:rPr>
              <a:t>即：上下文有关文法（</a:t>
            </a:r>
            <a:r>
              <a:rPr lang="en-US" altLang="zh-CN">
                <a:latin typeface="Times New Roman" panose="02020603050405020304" pitchFamily="18" charset="0"/>
              </a:rPr>
              <a:t>CSG——Context Sensitive Grammar</a:t>
            </a:r>
            <a:r>
              <a:rPr lang="zh-CN" altLang="en-US">
                <a:latin typeface="Times New Roman" panose="02020603050405020304" pitchFamily="18" charset="0"/>
              </a:rPr>
              <a:t>） </a:t>
            </a:r>
          </a:p>
          <a:p>
            <a:pPr algn="just" eaLnBrk="1" hangingPunct="1">
              <a:lnSpc>
                <a:spcPct val="120000"/>
              </a:lnSpc>
            </a:pP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i="1">
                <a:latin typeface="Times New Roman" panose="02020603050405020304" pitchFamily="18" charset="0"/>
              </a:rPr>
              <a:t>G</a:t>
            </a:r>
            <a:r>
              <a:rPr lang="en-US" altLang="zh-CN">
                <a:latin typeface="Times New Roman" panose="02020603050405020304" pitchFamily="18" charset="0"/>
              </a:rPr>
              <a:t>)</a:t>
            </a:r>
            <a:r>
              <a:rPr lang="zh-CN" altLang="en-US">
                <a:latin typeface="Times New Roman" panose="02020603050405020304" pitchFamily="18" charset="0"/>
              </a:rPr>
              <a:t>为</a:t>
            </a:r>
            <a:r>
              <a:rPr lang="en-US" altLang="zh-CN">
                <a:latin typeface="Times New Roman" panose="02020603050405020304" pitchFamily="18" charset="0"/>
              </a:rPr>
              <a:t>1</a:t>
            </a:r>
            <a:r>
              <a:rPr lang="zh-CN" altLang="en-US">
                <a:latin typeface="Times New Roman" panose="02020603050405020304" pitchFamily="18" charset="0"/>
              </a:rPr>
              <a:t>型</a:t>
            </a:r>
            <a:r>
              <a:rPr lang="en-US" altLang="zh-CN">
                <a:latin typeface="Times New Roman" panose="02020603050405020304" pitchFamily="18" charset="0"/>
              </a:rPr>
              <a:t>/</a:t>
            </a:r>
            <a:r>
              <a:rPr lang="zh-CN" altLang="en-US">
                <a:latin typeface="Times New Roman" panose="02020603050405020304" pitchFamily="18" charset="0"/>
              </a:rPr>
              <a:t>上下文有关语言</a:t>
            </a:r>
            <a:r>
              <a:rPr lang="en-US" altLang="zh-CN">
                <a:latin typeface="Times New Roman" panose="02020603050405020304" pitchFamily="18" charset="0"/>
              </a:rPr>
              <a:t>(CSL)</a:t>
            </a:r>
          </a:p>
        </p:txBody>
      </p:sp>
      <p:sp>
        <p:nvSpPr>
          <p:cNvPr id="61445" name="灯片编号占位符 1">
            <a:extLst>
              <a:ext uri="{FF2B5EF4-FFF2-40B4-BE49-F238E27FC236}">
                <a16:creationId xmlns:a16="http://schemas.microsoft.com/office/drawing/2014/main" id="{55362A73-725E-482A-8DC5-DAF5F36F049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D9C8EC78-5650-43B8-A555-CA87865062A8}" type="slidenum">
              <a:rPr lang="zh-CN" altLang="en-US" sz="1400" b="0">
                <a:ea typeface="宋体" panose="02010600030101010101" pitchFamily="2" charset="-122"/>
              </a:rPr>
              <a:pPr>
                <a:spcBef>
                  <a:spcPct val="0"/>
                </a:spcBef>
                <a:buClrTx/>
                <a:buSzTx/>
                <a:buFontTx/>
                <a:buNone/>
              </a:pPr>
              <a:t>57</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6051">
                                            <p:txEl>
                                              <p:pRg st="0" end="0"/>
                                            </p:txEl>
                                          </p:spTgt>
                                        </p:tgtEl>
                                        <p:attrNameLst>
                                          <p:attrName>style.visibility</p:attrName>
                                        </p:attrNameLst>
                                      </p:cBhvr>
                                      <p:to>
                                        <p:strVal val="visible"/>
                                      </p:to>
                                    </p:set>
                                    <p:animEffect transition="in" filter="barn(inVertical)">
                                      <p:cBhvr>
                                        <p:cTn id="7" dur="500"/>
                                        <p:tgtEl>
                                          <p:spTgt spid="102605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6051">
                                            <p:txEl>
                                              <p:pRg st="1" end="1"/>
                                            </p:txEl>
                                          </p:spTgt>
                                        </p:tgtEl>
                                        <p:attrNameLst>
                                          <p:attrName>style.visibility</p:attrName>
                                        </p:attrNameLst>
                                      </p:cBhvr>
                                      <p:to>
                                        <p:strVal val="visible"/>
                                      </p:to>
                                    </p:set>
                                    <p:animEffect transition="in" filter="barn(inVertical)">
                                      <p:cBhvr>
                                        <p:cTn id="10" dur="500"/>
                                        <p:tgtEl>
                                          <p:spTgt spid="10260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026051">
                                            <p:txEl>
                                              <p:pRg st="2" end="2"/>
                                            </p:txEl>
                                          </p:spTgt>
                                        </p:tgtEl>
                                        <p:attrNameLst>
                                          <p:attrName>style.visibility</p:attrName>
                                        </p:attrNameLst>
                                      </p:cBhvr>
                                      <p:to>
                                        <p:strVal val="visible"/>
                                      </p:to>
                                    </p:set>
                                    <p:animEffect transition="in" filter="barn(inVertical)">
                                      <p:cBhvr>
                                        <p:cTn id="15" dur="500"/>
                                        <p:tgtEl>
                                          <p:spTgt spid="102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FDD890-68E0-4B3D-9CF6-B2EB31584B1D}"/>
              </a:ext>
            </a:extLst>
          </p:cNvPr>
          <p:cNvSpPr>
            <a:spLocks noGrp="1"/>
          </p:cNvSpPr>
          <p:nvPr>
            <p:ph type="dt" sz="quarter" idx="10"/>
          </p:nvPr>
        </p:nvSpPr>
        <p:spPr>
          <a:xfrm>
            <a:off x="457200" y="6245225"/>
            <a:ext cx="2133600" cy="476250"/>
          </a:xfrm>
          <a:ln>
            <a:miter lim="800000"/>
            <a:headEnd/>
            <a:tailEnd/>
          </a:ln>
        </p:spPr>
        <p:txBody>
          <a:bodyPr anchor="t"/>
          <a:lstStyle/>
          <a:p>
            <a:pPr>
              <a:defRPr/>
            </a:pPr>
            <a:fld id="{3E12E70D-A816-4A76-BAD4-26DFEEBFA305}" type="datetime1">
              <a:rPr lang="zh-CN" altLang="en-US">
                <a:latin typeface="+mn-lt"/>
              </a:rPr>
              <a:pPr>
                <a:defRPr/>
              </a:pPr>
              <a:t>2020/12/14</a:t>
            </a:fld>
            <a:endParaRPr lang="en-US" altLang="zh-CN">
              <a:latin typeface="+mn-lt"/>
            </a:endParaRPr>
          </a:p>
        </p:txBody>
      </p:sp>
      <p:sp>
        <p:nvSpPr>
          <p:cNvPr id="62467" name="Rectangle 2">
            <a:extLst>
              <a:ext uri="{FF2B5EF4-FFF2-40B4-BE49-F238E27FC236}">
                <a16:creationId xmlns:a16="http://schemas.microsoft.com/office/drawing/2014/main" id="{B4BA4212-4CBE-43F8-8851-914EC659EEEF}"/>
              </a:ext>
            </a:extLst>
          </p:cNvPr>
          <p:cNvSpPr>
            <a:spLocks noGrp="1" noChangeArrowheads="1"/>
          </p:cNvSpPr>
          <p:nvPr>
            <p:ph type="title" idx="4294967295"/>
          </p:nvPr>
        </p:nvSpPr>
        <p:spPr>
          <a:xfrm>
            <a:off x="1258888" y="458788"/>
            <a:ext cx="6372225" cy="519112"/>
          </a:xfrm>
        </p:spPr>
        <p:txBody>
          <a:bodyPr anchor="ctr"/>
          <a:lstStyle/>
          <a:p>
            <a:pPr algn="just" eaLnBrk="1" hangingPunct="1"/>
            <a:r>
              <a:rPr lang="en-US" altLang="zh-CN" sz="4000">
                <a:latin typeface="Times New Roman" panose="02020603050405020304" pitchFamily="18" charset="0"/>
              </a:rPr>
              <a:t>2.</a:t>
            </a:r>
            <a:r>
              <a:rPr lang="zh-CN" altLang="en-US" sz="4000">
                <a:latin typeface="Times New Roman" panose="02020603050405020304" pitchFamily="18" charset="0"/>
              </a:rPr>
              <a:t>上下文无关文法</a:t>
            </a:r>
            <a:r>
              <a:rPr lang="en-US" altLang="zh-CN" sz="4000">
                <a:latin typeface="Times New Roman" panose="02020603050405020304" pitchFamily="18" charset="0"/>
              </a:rPr>
              <a:t>(CFG)</a:t>
            </a:r>
          </a:p>
        </p:txBody>
      </p:sp>
      <p:sp>
        <p:nvSpPr>
          <p:cNvPr id="1027075" name="Rectangle 3">
            <a:extLst>
              <a:ext uri="{FF2B5EF4-FFF2-40B4-BE49-F238E27FC236}">
                <a16:creationId xmlns:a16="http://schemas.microsoft.com/office/drawing/2014/main" id="{4149DE94-79B0-4678-A59B-4A1DE25D22E0}"/>
              </a:ext>
            </a:extLst>
          </p:cNvPr>
          <p:cNvSpPr>
            <a:spLocks noGrp="1" noChangeArrowheads="1"/>
          </p:cNvSpPr>
          <p:nvPr>
            <p:ph type="body" idx="4294967295"/>
          </p:nvPr>
        </p:nvSpPr>
        <p:spPr>
          <a:xfrm>
            <a:off x="611188" y="1574800"/>
            <a:ext cx="7848600" cy="4668838"/>
          </a:xfrm>
        </p:spPr>
        <p:txBody>
          <a:bodyPr/>
          <a:lstStyle/>
          <a:p>
            <a:pPr algn="just" eaLnBrk="1" hangingPunct="1">
              <a:lnSpc>
                <a:spcPct val="130000"/>
              </a:lnSpc>
            </a:pPr>
            <a:r>
              <a:rPr lang="zh-CN" altLang="en-US">
                <a:latin typeface="Times New Roman" panose="02020603050405020304" pitchFamily="18" charset="0"/>
              </a:rPr>
              <a:t>如果对于</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α</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β</a:t>
            </a:r>
            <a:r>
              <a:rPr lang="en-US" altLang="zh-CN">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，均有</a:t>
            </a:r>
            <a:r>
              <a:rPr lang="en-US" altLang="zh-CN">
                <a:latin typeface="Times New Roman" panose="02020603050405020304" pitchFamily="18" charset="0"/>
              </a:rPr>
              <a:t>|</a:t>
            </a:r>
            <a:r>
              <a:rPr lang="en-US" altLang="zh-CN" i="1">
                <a:latin typeface="Times New Roman" panose="02020603050405020304" pitchFamily="18" charset="0"/>
              </a:rPr>
              <a:t>β</a:t>
            </a:r>
            <a:r>
              <a:rPr lang="en-US" altLang="zh-CN">
                <a:latin typeface="Times New Roman" panose="02020603050405020304" pitchFamily="18" charset="0"/>
              </a:rPr>
              <a:t>|≥|</a:t>
            </a:r>
            <a:r>
              <a:rPr lang="en-US" altLang="zh-CN" i="1">
                <a:latin typeface="Times New Roman" panose="02020603050405020304" pitchFamily="18" charset="0"/>
              </a:rPr>
              <a:t>α</a:t>
            </a:r>
            <a:r>
              <a:rPr lang="en-US" altLang="zh-CN">
                <a:latin typeface="Times New Roman" panose="02020603050405020304" pitchFamily="18" charset="0"/>
              </a:rPr>
              <a:t>|</a:t>
            </a:r>
            <a:r>
              <a:rPr lang="zh-CN" altLang="en-US">
                <a:latin typeface="Times New Roman" panose="02020603050405020304" pitchFamily="18" charset="0"/>
              </a:rPr>
              <a:t>，并且</a:t>
            </a:r>
            <a:r>
              <a:rPr lang="en-US" altLang="zh-CN" i="1">
                <a:solidFill>
                  <a:srgbClr val="FF0000"/>
                </a:solidFill>
                <a:latin typeface="Times New Roman" panose="02020603050405020304" pitchFamily="18" charset="0"/>
              </a:rPr>
              <a:t>α</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V</a:t>
            </a:r>
            <a:r>
              <a:rPr lang="zh-CN" altLang="en-US">
                <a:latin typeface="Times New Roman" panose="02020603050405020304" pitchFamily="18" charset="0"/>
              </a:rPr>
              <a:t>成立，则称</a:t>
            </a:r>
            <a:r>
              <a:rPr lang="en-US" altLang="zh-CN" i="1">
                <a:latin typeface="Times New Roman" panose="02020603050405020304" pitchFamily="18" charset="0"/>
              </a:rPr>
              <a:t>G</a:t>
            </a:r>
            <a:r>
              <a:rPr lang="zh-CN" altLang="en-US">
                <a:latin typeface="Times New Roman" panose="02020603050405020304" pitchFamily="18" charset="0"/>
              </a:rPr>
              <a:t>为</a:t>
            </a:r>
            <a:r>
              <a:rPr lang="zh-CN" altLang="en-US">
                <a:solidFill>
                  <a:srgbClr val="FF0000"/>
                </a:solidFill>
                <a:latin typeface="Times New Roman" panose="02020603050405020304" pitchFamily="18" charset="0"/>
              </a:rPr>
              <a:t>２型文法</a:t>
            </a:r>
          </a:p>
          <a:p>
            <a:pPr lvl="1" algn="just" eaLnBrk="1" hangingPunct="1">
              <a:lnSpc>
                <a:spcPct val="130000"/>
              </a:lnSpc>
            </a:pPr>
            <a:r>
              <a:rPr lang="zh-CN" altLang="en-US" sz="3200">
                <a:latin typeface="Times New Roman" panose="02020603050405020304" pitchFamily="18" charset="0"/>
              </a:rPr>
              <a:t>即：上下文无关文法</a:t>
            </a:r>
            <a:r>
              <a:rPr lang="en-US" altLang="zh-CN" sz="3200">
                <a:latin typeface="Times New Roman" panose="02020603050405020304" pitchFamily="18" charset="0"/>
              </a:rPr>
              <a:t>(CFG: Context Free Grammar)</a:t>
            </a:r>
          </a:p>
          <a:p>
            <a:pPr algn="just" eaLnBrk="1" hangingPunct="1">
              <a:lnSpc>
                <a:spcPct val="130000"/>
              </a:lnSpc>
            </a:pP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i="1">
                <a:latin typeface="Times New Roman" panose="02020603050405020304" pitchFamily="18" charset="0"/>
              </a:rPr>
              <a:t>G</a:t>
            </a:r>
            <a:r>
              <a:rPr lang="en-US" altLang="zh-CN">
                <a:latin typeface="Times New Roman" panose="02020603050405020304" pitchFamily="18" charset="0"/>
              </a:rPr>
              <a:t>)</a:t>
            </a:r>
            <a:r>
              <a:rPr lang="zh-CN" altLang="en-US">
                <a:latin typeface="Times New Roman" panose="02020603050405020304" pitchFamily="18" charset="0"/>
              </a:rPr>
              <a:t>为</a:t>
            </a:r>
            <a:r>
              <a:rPr lang="en-US" altLang="zh-CN">
                <a:latin typeface="Times New Roman" panose="02020603050405020304" pitchFamily="18" charset="0"/>
              </a:rPr>
              <a:t>2</a:t>
            </a:r>
            <a:r>
              <a:rPr lang="zh-CN" altLang="en-US">
                <a:latin typeface="Times New Roman" panose="02020603050405020304" pitchFamily="18" charset="0"/>
              </a:rPr>
              <a:t>型</a:t>
            </a:r>
            <a:r>
              <a:rPr lang="en-US" altLang="zh-CN">
                <a:latin typeface="Times New Roman" panose="02020603050405020304" pitchFamily="18" charset="0"/>
              </a:rPr>
              <a:t>/</a:t>
            </a:r>
            <a:r>
              <a:rPr lang="zh-CN" altLang="en-US">
                <a:latin typeface="Times New Roman" panose="02020603050405020304" pitchFamily="18" charset="0"/>
              </a:rPr>
              <a:t>上下文无关语言（</a:t>
            </a:r>
            <a:r>
              <a:rPr lang="en-US" altLang="zh-CN">
                <a:latin typeface="Times New Roman" panose="02020603050405020304" pitchFamily="18" charset="0"/>
              </a:rPr>
              <a:t>CFL</a:t>
            </a:r>
            <a:r>
              <a:rPr lang="zh-CN" altLang="en-US">
                <a:latin typeface="Times New Roman" panose="02020603050405020304" pitchFamily="18" charset="0"/>
              </a:rPr>
              <a:t>）</a:t>
            </a:r>
          </a:p>
          <a:p>
            <a:pPr lvl="1" algn="just" eaLnBrk="1" hangingPunct="1"/>
            <a:r>
              <a:rPr lang="en-US" altLang="zh-CN" sz="3200">
                <a:latin typeface="Times New Roman" panose="02020603050405020304" pitchFamily="18" charset="0"/>
              </a:rPr>
              <a:t>CFG</a:t>
            </a:r>
            <a:r>
              <a:rPr lang="zh-CN" altLang="en-US" sz="3200">
                <a:latin typeface="Times New Roman" panose="02020603050405020304" pitchFamily="18" charset="0"/>
              </a:rPr>
              <a:t>能描述程序设计语言的</a:t>
            </a:r>
            <a:r>
              <a:rPr lang="zh-CN" altLang="en-US" sz="3200">
                <a:solidFill>
                  <a:srgbClr val="FF0000"/>
                </a:solidFill>
                <a:latin typeface="Times New Roman" panose="02020603050405020304" pitchFamily="18" charset="0"/>
              </a:rPr>
              <a:t>多数语法成分</a:t>
            </a:r>
          </a:p>
        </p:txBody>
      </p:sp>
      <p:sp>
        <p:nvSpPr>
          <p:cNvPr id="62469" name="灯片编号占位符 1">
            <a:extLst>
              <a:ext uri="{FF2B5EF4-FFF2-40B4-BE49-F238E27FC236}">
                <a16:creationId xmlns:a16="http://schemas.microsoft.com/office/drawing/2014/main" id="{82C78A8D-4975-49FA-ACF5-97818FF4A16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C478B88-521E-4188-A5F4-0C4D116004C0}" type="slidenum">
              <a:rPr lang="zh-CN" altLang="en-US" sz="1400" b="0">
                <a:ea typeface="宋体" panose="02010600030101010101" pitchFamily="2" charset="-122"/>
              </a:rPr>
              <a:pPr>
                <a:spcBef>
                  <a:spcPct val="0"/>
                </a:spcBef>
                <a:buClrTx/>
                <a:buSzTx/>
                <a:buFontTx/>
                <a:buNone/>
              </a:pPr>
              <a:t>58</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7075">
                                            <p:txEl>
                                              <p:pRg st="0" end="0"/>
                                            </p:txEl>
                                          </p:spTgt>
                                        </p:tgtEl>
                                        <p:attrNameLst>
                                          <p:attrName>style.visibility</p:attrName>
                                        </p:attrNameLst>
                                      </p:cBhvr>
                                      <p:to>
                                        <p:strVal val="visible"/>
                                      </p:to>
                                    </p:set>
                                    <p:animEffect transition="in" filter="barn(inVertical)">
                                      <p:cBhvr>
                                        <p:cTn id="7" dur="500"/>
                                        <p:tgtEl>
                                          <p:spTgt spid="102707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7075">
                                            <p:txEl>
                                              <p:pRg st="1" end="1"/>
                                            </p:txEl>
                                          </p:spTgt>
                                        </p:tgtEl>
                                        <p:attrNameLst>
                                          <p:attrName>style.visibility</p:attrName>
                                        </p:attrNameLst>
                                      </p:cBhvr>
                                      <p:to>
                                        <p:strVal val="visible"/>
                                      </p:to>
                                    </p:set>
                                    <p:animEffect transition="in" filter="barn(inVertical)">
                                      <p:cBhvr>
                                        <p:cTn id="10" dur="500"/>
                                        <p:tgtEl>
                                          <p:spTgt spid="10270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027075">
                                            <p:txEl>
                                              <p:pRg st="2" end="2"/>
                                            </p:txEl>
                                          </p:spTgt>
                                        </p:tgtEl>
                                        <p:attrNameLst>
                                          <p:attrName>style.visibility</p:attrName>
                                        </p:attrNameLst>
                                      </p:cBhvr>
                                      <p:to>
                                        <p:strVal val="visible"/>
                                      </p:to>
                                    </p:set>
                                    <p:animEffect transition="in" filter="barn(inVertical)">
                                      <p:cBhvr>
                                        <p:cTn id="15" dur="500"/>
                                        <p:tgtEl>
                                          <p:spTgt spid="10270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027075">
                                            <p:txEl>
                                              <p:pRg st="3" end="3"/>
                                            </p:txEl>
                                          </p:spTgt>
                                        </p:tgtEl>
                                        <p:attrNameLst>
                                          <p:attrName>style.visibility</p:attrName>
                                        </p:attrNameLst>
                                      </p:cBhvr>
                                      <p:to>
                                        <p:strVal val="visible"/>
                                      </p:to>
                                    </p:set>
                                    <p:animEffect transition="in" filter="barn(inVertical)">
                                      <p:cBhvr>
                                        <p:cTn id="20" dur="500"/>
                                        <p:tgtEl>
                                          <p:spTgt spid="1027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8E41689-955E-4BCD-BEA4-E24ED02C3AE9}"/>
              </a:ext>
            </a:extLst>
          </p:cNvPr>
          <p:cNvSpPr>
            <a:spLocks noGrp="1"/>
          </p:cNvSpPr>
          <p:nvPr>
            <p:ph type="dt" sz="quarter" idx="10"/>
          </p:nvPr>
        </p:nvSpPr>
        <p:spPr>
          <a:xfrm>
            <a:off x="457200" y="6245225"/>
            <a:ext cx="2133600" cy="476250"/>
          </a:xfrm>
          <a:ln>
            <a:miter lim="800000"/>
            <a:headEnd/>
            <a:tailEnd/>
          </a:ln>
        </p:spPr>
        <p:txBody>
          <a:bodyPr anchor="t"/>
          <a:lstStyle/>
          <a:p>
            <a:pPr>
              <a:defRPr/>
            </a:pPr>
            <a:fld id="{35BD8C0C-FC31-45EB-B205-EA9A555E78F0}" type="datetime1">
              <a:rPr lang="zh-CN" altLang="en-US">
                <a:latin typeface="+mn-lt"/>
              </a:rPr>
              <a:pPr>
                <a:defRPr/>
              </a:pPr>
              <a:t>2020/12/14</a:t>
            </a:fld>
            <a:endParaRPr lang="en-US" altLang="zh-CN">
              <a:latin typeface="+mn-lt"/>
            </a:endParaRPr>
          </a:p>
        </p:txBody>
      </p:sp>
      <p:sp>
        <p:nvSpPr>
          <p:cNvPr id="63491" name="Rectangle 2">
            <a:extLst>
              <a:ext uri="{FF2B5EF4-FFF2-40B4-BE49-F238E27FC236}">
                <a16:creationId xmlns:a16="http://schemas.microsoft.com/office/drawing/2014/main" id="{E00DEDB1-205E-4D95-991B-7208191EAB1A}"/>
              </a:ext>
            </a:extLst>
          </p:cNvPr>
          <p:cNvSpPr>
            <a:spLocks noGrp="1" noChangeArrowheads="1"/>
          </p:cNvSpPr>
          <p:nvPr>
            <p:ph type="title" idx="4294967295"/>
          </p:nvPr>
        </p:nvSpPr>
        <p:spPr>
          <a:xfrm>
            <a:off x="1187450" y="428625"/>
            <a:ext cx="4114800" cy="552450"/>
          </a:xfrm>
          <a:noFill/>
        </p:spPr>
        <p:txBody>
          <a:bodyPr lIns="92075" tIns="46038" rIns="92075" bIns="46038" anchor="ctr"/>
          <a:lstStyle/>
          <a:p>
            <a:pPr eaLnBrk="1" hangingPunct="1"/>
            <a:r>
              <a:rPr lang="en-US" altLang="zh-CN" sz="4000">
                <a:latin typeface="Times New Roman" panose="02020603050405020304" pitchFamily="18" charset="0"/>
              </a:rPr>
              <a:t>3. </a:t>
            </a:r>
            <a:r>
              <a:rPr lang="zh-CN" altLang="en-US" sz="4000">
                <a:latin typeface="Times New Roman" panose="02020603050405020304" pitchFamily="18" charset="0"/>
              </a:rPr>
              <a:t>正规文法</a:t>
            </a:r>
            <a:r>
              <a:rPr lang="en-US" altLang="zh-CN" sz="4000">
                <a:latin typeface="Times New Roman" panose="02020603050405020304" pitchFamily="18" charset="0"/>
              </a:rPr>
              <a:t>(RG)</a:t>
            </a:r>
          </a:p>
        </p:txBody>
      </p:sp>
      <p:sp>
        <p:nvSpPr>
          <p:cNvPr id="1029123" name="Rectangle 3">
            <a:extLst>
              <a:ext uri="{FF2B5EF4-FFF2-40B4-BE49-F238E27FC236}">
                <a16:creationId xmlns:a16="http://schemas.microsoft.com/office/drawing/2014/main" id="{75E23DB3-C7F4-4AF7-ADD2-CC2860C77BBB}"/>
              </a:ext>
            </a:extLst>
          </p:cNvPr>
          <p:cNvSpPr>
            <a:spLocks noGrp="1" noChangeArrowheads="1"/>
          </p:cNvSpPr>
          <p:nvPr>
            <p:ph type="body" idx="4294967295"/>
          </p:nvPr>
        </p:nvSpPr>
        <p:spPr>
          <a:xfrm>
            <a:off x="354013" y="1533525"/>
            <a:ext cx="8610600" cy="4343400"/>
          </a:xfrm>
          <a:noFill/>
        </p:spPr>
        <p:txBody>
          <a:bodyPr lIns="92075" tIns="46038" rIns="92075" bIns="46038"/>
          <a:lstStyle/>
          <a:p>
            <a:pPr algn="just" eaLnBrk="1" hangingPunct="1">
              <a:lnSpc>
                <a:spcPct val="130000"/>
              </a:lnSpc>
            </a:pPr>
            <a:r>
              <a:rPr lang="zh-CN" altLang="en-US" sz="3000">
                <a:latin typeface="Times New Roman" panose="02020603050405020304" pitchFamily="18" charset="0"/>
              </a:rPr>
              <a:t>设</a:t>
            </a:r>
            <a:r>
              <a:rPr lang="en-US" altLang="zh-CN" sz="3000" i="1">
                <a:latin typeface="Times New Roman" panose="02020603050405020304" pitchFamily="18" charset="0"/>
              </a:rPr>
              <a:t>A</a:t>
            </a:r>
            <a:r>
              <a:rPr lang="zh-CN" altLang="en-US" sz="3000">
                <a:latin typeface="Times New Roman" panose="02020603050405020304" pitchFamily="18" charset="0"/>
              </a:rPr>
              <a:t>、</a:t>
            </a:r>
            <a:r>
              <a:rPr lang="en-US" altLang="zh-CN" sz="3000" i="1">
                <a:latin typeface="Times New Roman" panose="02020603050405020304" pitchFamily="18" charset="0"/>
              </a:rPr>
              <a:t>B</a:t>
            </a:r>
            <a:r>
              <a:rPr lang="en-US" altLang="zh-CN" sz="3000">
                <a:latin typeface="Times New Roman" panose="02020603050405020304" pitchFamily="18" charset="0"/>
              </a:rPr>
              <a:t>∈</a:t>
            </a:r>
            <a:r>
              <a:rPr lang="en-US" altLang="zh-CN" sz="3000" i="1">
                <a:latin typeface="Times New Roman" panose="02020603050405020304" pitchFamily="18" charset="0"/>
              </a:rPr>
              <a:t>V</a:t>
            </a:r>
            <a:r>
              <a:rPr lang="zh-CN" altLang="en-US" sz="3000">
                <a:latin typeface="Times New Roman" panose="02020603050405020304" pitchFamily="18" charset="0"/>
              </a:rPr>
              <a:t>，</a:t>
            </a:r>
            <a:r>
              <a:rPr lang="en-US" altLang="zh-CN" sz="3000" i="1">
                <a:latin typeface="Times New Roman" panose="02020603050405020304" pitchFamily="18" charset="0"/>
              </a:rPr>
              <a:t>a</a:t>
            </a:r>
            <a:r>
              <a:rPr lang="en-US" altLang="zh-CN" sz="3000">
                <a:latin typeface="Times New Roman" panose="02020603050405020304" pitchFamily="18" charset="0"/>
              </a:rPr>
              <a:t>∈</a:t>
            </a:r>
            <a:r>
              <a:rPr lang="en-US" altLang="zh-CN" sz="3000" i="1">
                <a:latin typeface="Times New Roman" panose="02020603050405020304" pitchFamily="18" charset="0"/>
              </a:rPr>
              <a:t>T</a:t>
            </a:r>
            <a:r>
              <a:rPr lang="en-US" altLang="zh-CN" sz="3000" i="1" baseline="30000">
                <a:latin typeface="Times New Roman" panose="02020603050405020304" pitchFamily="18" charset="0"/>
              </a:rPr>
              <a:t>+</a:t>
            </a:r>
            <a:endParaRPr lang="zh-CN" altLang="en-US" sz="3000" i="1">
              <a:latin typeface="Times New Roman" panose="02020603050405020304" pitchFamily="18" charset="0"/>
            </a:endParaRPr>
          </a:p>
          <a:p>
            <a:pPr algn="just" eaLnBrk="1" hangingPunct="1">
              <a:lnSpc>
                <a:spcPct val="130000"/>
              </a:lnSpc>
            </a:pPr>
            <a:r>
              <a:rPr lang="zh-CN" altLang="en-US" sz="3000">
                <a:latin typeface="Times New Roman" panose="02020603050405020304" pitchFamily="18" charset="0"/>
              </a:rPr>
              <a:t>右线性</a:t>
            </a:r>
            <a:r>
              <a:rPr lang="en-US" altLang="zh-CN" sz="3000">
                <a:latin typeface="Times New Roman" panose="02020603050405020304" pitchFamily="18" charset="0"/>
              </a:rPr>
              <a:t>(Right Linear)</a:t>
            </a:r>
            <a:r>
              <a:rPr lang="zh-CN" altLang="en-US" sz="3000">
                <a:latin typeface="Times New Roman" panose="02020603050405020304" pitchFamily="18" charset="0"/>
              </a:rPr>
              <a:t>文法：</a:t>
            </a:r>
            <a:r>
              <a:rPr lang="en-US" altLang="zh-CN" sz="3000" i="1">
                <a:latin typeface="Times New Roman" panose="02020603050405020304" pitchFamily="18" charset="0"/>
              </a:rPr>
              <a:t>A</a:t>
            </a:r>
            <a:r>
              <a:rPr lang="en-US" altLang="zh-CN" sz="3000">
                <a:latin typeface="Times New Roman" panose="02020603050405020304" pitchFamily="18" charset="0"/>
              </a:rPr>
              <a:t>→</a:t>
            </a:r>
            <a:r>
              <a:rPr lang="en-US" altLang="zh-CN" sz="3000" i="1">
                <a:latin typeface="Times New Roman" panose="02020603050405020304" pitchFamily="18" charset="0"/>
              </a:rPr>
              <a:t>aB</a:t>
            </a:r>
            <a:r>
              <a:rPr lang="zh-CN" altLang="en-US" sz="3000">
                <a:latin typeface="Times New Roman" panose="02020603050405020304" pitchFamily="18" charset="0"/>
              </a:rPr>
              <a:t>或</a:t>
            </a:r>
            <a:r>
              <a:rPr lang="en-US" altLang="zh-CN" sz="3000" i="1">
                <a:latin typeface="Times New Roman" panose="02020603050405020304" pitchFamily="18" charset="0"/>
              </a:rPr>
              <a:t>A</a:t>
            </a:r>
            <a:r>
              <a:rPr lang="en-US" altLang="zh-CN" sz="3000">
                <a:latin typeface="Times New Roman" panose="02020603050405020304" pitchFamily="18" charset="0"/>
              </a:rPr>
              <a:t>→</a:t>
            </a:r>
            <a:r>
              <a:rPr lang="en-US" altLang="zh-CN" sz="3000" i="1">
                <a:latin typeface="Times New Roman" panose="02020603050405020304" pitchFamily="18" charset="0"/>
              </a:rPr>
              <a:t>a</a:t>
            </a:r>
          </a:p>
          <a:p>
            <a:pPr algn="just" eaLnBrk="1" hangingPunct="1">
              <a:lnSpc>
                <a:spcPct val="130000"/>
              </a:lnSpc>
            </a:pPr>
            <a:r>
              <a:rPr lang="zh-CN" altLang="en-US" sz="3000">
                <a:latin typeface="Times New Roman" panose="02020603050405020304" pitchFamily="18" charset="0"/>
              </a:rPr>
              <a:t>左线性</a:t>
            </a:r>
            <a:r>
              <a:rPr lang="en-US" altLang="zh-CN" sz="3000">
                <a:latin typeface="Times New Roman" panose="02020603050405020304" pitchFamily="18" charset="0"/>
              </a:rPr>
              <a:t>(Left Linear)</a:t>
            </a:r>
            <a:r>
              <a:rPr lang="zh-CN" altLang="en-US" sz="3000">
                <a:latin typeface="Times New Roman" panose="02020603050405020304" pitchFamily="18" charset="0"/>
              </a:rPr>
              <a:t>文法：</a:t>
            </a:r>
            <a:r>
              <a:rPr lang="en-US" altLang="zh-CN" sz="3000" i="1">
                <a:latin typeface="Times New Roman" panose="02020603050405020304" pitchFamily="18" charset="0"/>
              </a:rPr>
              <a:t>A</a:t>
            </a:r>
            <a:r>
              <a:rPr lang="en-US" altLang="zh-CN" sz="3000">
                <a:latin typeface="Times New Roman" panose="02020603050405020304" pitchFamily="18" charset="0"/>
              </a:rPr>
              <a:t>→</a:t>
            </a:r>
            <a:r>
              <a:rPr lang="en-US" altLang="zh-CN" sz="3000" i="1">
                <a:latin typeface="Times New Roman" panose="02020603050405020304" pitchFamily="18" charset="0"/>
              </a:rPr>
              <a:t>Ba</a:t>
            </a:r>
            <a:r>
              <a:rPr lang="zh-CN" altLang="en-US" sz="3000">
                <a:latin typeface="Times New Roman" panose="02020603050405020304" pitchFamily="18" charset="0"/>
              </a:rPr>
              <a:t>或</a:t>
            </a:r>
            <a:r>
              <a:rPr lang="en-US" altLang="zh-CN" sz="3000" i="1">
                <a:latin typeface="Times New Roman" panose="02020603050405020304" pitchFamily="18" charset="0"/>
              </a:rPr>
              <a:t>A</a:t>
            </a:r>
            <a:r>
              <a:rPr lang="en-US" altLang="zh-CN" sz="3000">
                <a:latin typeface="Times New Roman" panose="02020603050405020304" pitchFamily="18" charset="0"/>
              </a:rPr>
              <a:t>→</a:t>
            </a:r>
            <a:r>
              <a:rPr lang="en-US" altLang="zh-CN" sz="3000" i="1">
                <a:latin typeface="Times New Roman" panose="02020603050405020304" pitchFamily="18" charset="0"/>
              </a:rPr>
              <a:t>a</a:t>
            </a:r>
            <a:endParaRPr lang="zh-CN" altLang="en-US" sz="3000" i="1">
              <a:latin typeface="Times New Roman" panose="02020603050405020304" pitchFamily="18" charset="0"/>
            </a:endParaRPr>
          </a:p>
          <a:p>
            <a:pPr eaLnBrk="1" hangingPunct="1">
              <a:buFont typeface="Wingdings" panose="05000000000000000000" pitchFamily="2" charset="2"/>
              <a:buNone/>
            </a:pPr>
            <a:r>
              <a:rPr lang="zh-CN" altLang="en-US" sz="3000">
                <a:latin typeface="Times New Roman" panose="02020603050405020304" pitchFamily="18" charset="0"/>
              </a:rPr>
              <a:t>  都是</a:t>
            </a:r>
            <a:r>
              <a:rPr lang="zh-CN" altLang="en-US" sz="3000">
                <a:solidFill>
                  <a:srgbClr val="FF0000"/>
                </a:solidFill>
                <a:latin typeface="Times New Roman" panose="02020603050405020304" pitchFamily="18" charset="0"/>
              </a:rPr>
              <a:t>３型文法</a:t>
            </a:r>
            <a:r>
              <a:rPr lang="en-US" altLang="zh-CN" sz="3000">
                <a:latin typeface="Times New Roman" panose="02020603050405020304" pitchFamily="18" charset="0"/>
              </a:rPr>
              <a:t>(</a:t>
            </a:r>
            <a:r>
              <a:rPr lang="zh-CN" altLang="en-US" sz="3000">
                <a:latin typeface="Times New Roman" panose="02020603050405020304" pitchFamily="18" charset="0"/>
              </a:rPr>
              <a:t>正规文法 </a:t>
            </a:r>
            <a:r>
              <a:rPr lang="en-US" altLang="zh-CN" sz="3000">
                <a:latin typeface="Times New Roman" panose="02020603050405020304" pitchFamily="18" charset="0"/>
              </a:rPr>
              <a:t>Regular Grammar - RG)</a:t>
            </a:r>
          </a:p>
          <a:p>
            <a:pPr algn="just" eaLnBrk="1" hangingPunct="1"/>
            <a:r>
              <a:rPr lang="en-US" altLang="zh-CN" sz="3000" i="1">
                <a:latin typeface="Times New Roman" panose="02020603050405020304" pitchFamily="18" charset="0"/>
              </a:rPr>
              <a:t>L</a:t>
            </a:r>
            <a:r>
              <a:rPr lang="en-US" altLang="zh-CN" sz="3000">
                <a:latin typeface="Times New Roman" panose="02020603050405020304" pitchFamily="18" charset="0"/>
              </a:rPr>
              <a:t>(</a:t>
            </a:r>
            <a:r>
              <a:rPr lang="en-US" altLang="zh-CN" sz="3000" i="1">
                <a:latin typeface="Times New Roman" panose="02020603050405020304" pitchFamily="18" charset="0"/>
              </a:rPr>
              <a:t>G</a:t>
            </a:r>
            <a:r>
              <a:rPr lang="en-US" altLang="zh-CN" sz="3000">
                <a:latin typeface="Times New Roman" panose="02020603050405020304" pitchFamily="18" charset="0"/>
              </a:rPr>
              <a:t>)</a:t>
            </a:r>
            <a:r>
              <a:rPr lang="zh-CN" altLang="en-US" sz="3000">
                <a:latin typeface="Times New Roman" panose="02020603050405020304" pitchFamily="18" charset="0"/>
              </a:rPr>
              <a:t>为</a:t>
            </a:r>
            <a:r>
              <a:rPr lang="en-US" altLang="zh-CN" sz="3000">
                <a:latin typeface="Times New Roman" panose="02020603050405020304" pitchFamily="18" charset="0"/>
              </a:rPr>
              <a:t>3</a:t>
            </a:r>
            <a:r>
              <a:rPr lang="zh-CN" altLang="en-US" sz="3000">
                <a:latin typeface="Times New Roman" panose="02020603050405020304" pitchFamily="18" charset="0"/>
              </a:rPr>
              <a:t>型</a:t>
            </a:r>
            <a:r>
              <a:rPr lang="en-US" altLang="zh-CN" sz="3000">
                <a:latin typeface="Times New Roman" panose="02020603050405020304" pitchFamily="18" charset="0"/>
              </a:rPr>
              <a:t>/</a:t>
            </a:r>
            <a:r>
              <a:rPr lang="zh-CN" altLang="en-US" sz="3000">
                <a:latin typeface="Times New Roman" panose="02020603050405020304" pitchFamily="18" charset="0"/>
              </a:rPr>
              <a:t>正规集</a:t>
            </a:r>
            <a:r>
              <a:rPr lang="en-US" altLang="zh-CN" sz="3000">
                <a:latin typeface="Times New Roman" panose="02020603050405020304" pitchFamily="18" charset="0"/>
              </a:rPr>
              <a:t>/</a:t>
            </a:r>
            <a:r>
              <a:rPr lang="zh-CN" altLang="en-US" sz="3000">
                <a:latin typeface="Times New Roman" panose="02020603050405020304" pitchFamily="18" charset="0"/>
              </a:rPr>
              <a:t>正则集</a:t>
            </a:r>
            <a:r>
              <a:rPr lang="en-US" altLang="zh-CN" sz="3000">
                <a:latin typeface="Times New Roman" panose="02020603050405020304" pitchFamily="18" charset="0"/>
              </a:rPr>
              <a:t>/</a:t>
            </a:r>
            <a:r>
              <a:rPr lang="zh-CN" altLang="en-US" sz="3000">
                <a:latin typeface="Times New Roman" panose="02020603050405020304" pitchFamily="18" charset="0"/>
              </a:rPr>
              <a:t>正则语言（</a:t>
            </a:r>
            <a:r>
              <a:rPr lang="en-US" altLang="zh-CN" sz="3000">
                <a:latin typeface="Times New Roman" panose="02020603050405020304" pitchFamily="18" charset="0"/>
              </a:rPr>
              <a:t>RL</a:t>
            </a:r>
            <a:r>
              <a:rPr lang="zh-CN" altLang="en-US" sz="3000">
                <a:latin typeface="Times New Roman" panose="02020603050405020304" pitchFamily="18" charset="0"/>
              </a:rPr>
              <a:t>）</a:t>
            </a:r>
          </a:p>
          <a:p>
            <a:pPr lvl="1" algn="just" eaLnBrk="1" hangingPunct="1"/>
            <a:r>
              <a:rPr lang="zh-CN" altLang="en-US" sz="3000">
                <a:latin typeface="Times New Roman" panose="02020603050405020304" pitchFamily="18" charset="0"/>
              </a:rPr>
              <a:t>能描述程序设计语言的多数单词</a:t>
            </a:r>
          </a:p>
        </p:txBody>
      </p:sp>
      <p:sp>
        <p:nvSpPr>
          <p:cNvPr id="63493" name="灯片编号占位符 1">
            <a:extLst>
              <a:ext uri="{FF2B5EF4-FFF2-40B4-BE49-F238E27FC236}">
                <a16:creationId xmlns:a16="http://schemas.microsoft.com/office/drawing/2014/main" id="{75C1EA5B-FF60-4099-930A-1779B68F72E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0863EDC-96D5-4E20-A015-E378017F1E59}" type="slidenum">
              <a:rPr lang="zh-CN" altLang="en-US" sz="1400" b="0">
                <a:ea typeface="宋体" panose="02010600030101010101" pitchFamily="2" charset="-122"/>
              </a:rPr>
              <a:pPr>
                <a:spcBef>
                  <a:spcPct val="0"/>
                </a:spcBef>
                <a:buClrTx/>
                <a:buSzTx/>
                <a:buFontTx/>
                <a:buNone/>
              </a:pPr>
              <a:t>59</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Effect transition="in" filter="barn(inVertical)">
                                      <p:cBhvr>
                                        <p:cTn id="7" dur="500"/>
                                        <p:tgtEl>
                                          <p:spTgt spid="1029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29123">
                                            <p:txEl>
                                              <p:pRg st="1" end="1"/>
                                            </p:txEl>
                                          </p:spTgt>
                                        </p:tgtEl>
                                        <p:attrNameLst>
                                          <p:attrName>style.visibility</p:attrName>
                                        </p:attrNameLst>
                                      </p:cBhvr>
                                      <p:to>
                                        <p:strVal val="visible"/>
                                      </p:to>
                                    </p:set>
                                    <p:animEffect transition="in" filter="barn(inVertical)">
                                      <p:cBhvr>
                                        <p:cTn id="12" dur="500"/>
                                        <p:tgtEl>
                                          <p:spTgt spid="1029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29123">
                                            <p:txEl>
                                              <p:pRg st="2" end="2"/>
                                            </p:txEl>
                                          </p:spTgt>
                                        </p:tgtEl>
                                        <p:attrNameLst>
                                          <p:attrName>style.visibility</p:attrName>
                                        </p:attrNameLst>
                                      </p:cBhvr>
                                      <p:to>
                                        <p:strVal val="visible"/>
                                      </p:to>
                                    </p:set>
                                    <p:animEffect transition="in" filter="barn(inVertical)">
                                      <p:cBhvr>
                                        <p:cTn id="17" dur="500"/>
                                        <p:tgtEl>
                                          <p:spTgt spid="1029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29123">
                                            <p:txEl>
                                              <p:pRg st="3" end="3"/>
                                            </p:txEl>
                                          </p:spTgt>
                                        </p:tgtEl>
                                        <p:attrNameLst>
                                          <p:attrName>style.visibility</p:attrName>
                                        </p:attrNameLst>
                                      </p:cBhvr>
                                      <p:to>
                                        <p:strVal val="visible"/>
                                      </p:to>
                                    </p:set>
                                    <p:animEffect transition="in" filter="barn(inVertical)">
                                      <p:cBhvr>
                                        <p:cTn id="22" dur="500"/>
                                        <p:tgtEl>
                                          <p:spTgt spid="1029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029123">
                                            <p:txEl>
                                              <p:pRg st="4" end="4"/>
                                            </p:txEl>
                                          </p:spTgt>
                                        </p:tgtEl>
                                        <p:attrNameLst>
                                          <p:attrName>style.visibility</p:attrName>
                                        </p:attrNameLst>
                                      </p:cBhvr>
                                      <p:to>
                                        <p:strVal val="visible"/>
                                      </p:to>
                                    </p:set>
                                    <p:animEffect transition="in" filter="barn(inVertical)">
                                      <p:cBhvr>
                                        <p:cTn id="27" dur="500"/>
                                        <p:tgtEl>
                                          <p:spTgt spid="102912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029123">
                                            <p:txEl>
                                              <p:pRg st="5" end="5"/>
                                            </p:txEl>
                                          </p:spTgt>
                                        </p:tgtEl>
                                        <p:attrNameLst>
                                          <p:attrName>style.visibility</p:attrName>
                                        </p:attrNameLst>
                                      </p:cBhvr>
                                      <p:to>
                                        <p:strVal val="visible"/>
                                      </p:to>
                                    </p:set>
                                    <p:animEffect transition="in" filter="barn(inVertical)">
                                      <p:cBhvr>
                                        <p:cTn id="30" dur="500"/>
                                        <p:tgtEl>
                                          <p:spTgt spid="1029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691BB71-2904-4B63-812E-663534F918C3}"/>
              </a:ext>
            </a:extLst>
          </p:cNvPr>
          <p:cNvSpPr>
            <a:spLocks noGrp="1"/>
          </p:cNvSpPr>
          <p:nvPr>
            <p:ph type="dt" sz="quarter" idx="10"/>
          </p:nvPr>
        </p:nvSpPr>
        <p:spPr>
          <a:xfrm>
            <a:off x="457200" y="6245225"/>
            <a:ext cx="2133600" cy="476250"/>
          </a:xfrm>
          <a:ln>
            <a:miter lim="800000"/>
            <a:headEnd/>
            <a:tailEnd/>
          </a:ln>
        </p:spPr>
        <p:txBody>
          <a:bodyPr anchor="t"/>
          <a:lstStyle/>
          <a:p>
            <a:pPr>
              <a:defRPr/>
            </a:pPr>
            <a:fld id="{F3D69C29-4935-4D7F-BBA9-66BE83626E97}" type="datetime1">
              <a:rPr lang="zh-CN" altLang="en-US">
                <a:latin typeface="+mn-lt"/>
              </a:rPr>
              <a:pPr>
                <a:defRPr/>
              </a:pPr>
              <a:t>2020/12/14</a:t>
            </a:fld>
            <a:endParaRPr lang="en-US" altLang="zh-CN">
              <a:latin typeface="+mn-lt"/>
            </a:endParaRPr>
          </a:p>
        </p:txBody>
      </p:sp>
      <p:sp>
        <p:nvSpPr>
          <p:cNvPr id="977923" name="Rectangle 3">
            <a:extLst>
              <a:ext uri="{FF2B5EF4-FFF2-40B4-BE49-F238E27FC236}">
                <a16:creationId xmlns:a16="http://schemas.microsoft.com/office/drawing/2014/main" id="{9EB967FF-252E-4FAE-AB28-421E3141ADF9}"/>
              </a:ext>
            </a:extLst>
          </p:cNvPr>
          <p:cNvSpPr>
            <a:spLocks noGrp="1" noChangeArrowheads="1"/>
          </p:cNvSpPr>
          <p:nvPr>
            <p:ph type="body" idx="4294967295"/>
          </p:nvPr>
        </p:nvSpPr>
        <p:spPr>
          <a:xfrm>
            <a:off x="381000" y="1706563"/>
            <a:ext cx="8077200" cy="4386262"/>
          </a:xfrm>
          <a:noFill/>
        </p:spPr>
        <p:txBody>
          <a:bodyPr lIns="92075" tIns="46038" rIns="92075" bIns="46038"/>
          <a:lstStyle/>
          <a:p>
            <a:pPr eaLnBrk="1" hangingPunct="1">
              <a:lnSpc>
                <a:spcPct val="110000"/>
              </a:lnSpc>
            </a:pPr>
            <a:r>
              <a:rPr lang="zh-CN" altLang="en-US">
                <a:latin typeface="楷体_GB2312"/>
              </a:rPr>
              <a:t>语言的描述方法</a:t>
            </a:r>
            <a:r>
              <a:rPr lang="en-US" altLang="zh-CN">
                <a:latin typeface="Arial" panose="020B0604020202020204" pitchFamily="34" charset="0"/>
              </a:rPr>
              <a:t>——</a:t>
            </a:r>
            <a:r>
              <a:rPr lang="zh-CN" altLang="en-US">
                <a:latin typeface="楷体_GB2312"/>
              </a:rPr>
              <a:t>现状</a:t>
            </a:r>
          </a:p>
          <a:p>
            <a:pPr lvl="1" eaLnBrk="1" hangingPunct="1">
              <a:lnSpc>
                <a:spcPct val="110000"/>
              </a:lnSpc>
            </a:pPr>
            <a:r>
              <a:rPr lang="zh-CN" altLang="en-US" sz="3200">
                <a:latin typeface="楷体_GB2312"/>
              </a:rPr>
              <a:t>自然语言：自然、方便</a:t>
            </a:r>
            <a:r>
              <a:rPr lang="en-US" altLang="zh-CN" sz="3200">
                <a:latin typeface="楷体_GB2312"/>
              </a:rPr>
              <a:t>-</a:t>
            </a:r>
            <a:r>
              <a:rPr lang="zh-CN" altLang="en-US" sz="3200">
                <a:latin typeface="楷体_GB2312"/>
              </a:rPr>
              <a:t>非形式化</a:t>
            </a:r>
          </a:p>
          <a:p>
            <a:pPr lvl="1" eaLnBrk="1" hangingPunct="1">
              <a:lnSpc>
                <a:spcPct val="110000"/>
              </a:lnSpc>
            </a:pPr>
            <a:r>
              <a:rPr lang="zh-CN" altLang="en-US" sz="3200">
                <a:latin typeface="楷体_GB2312"/>
              </a:rPr>
              <a:t>数学语言（符号）：严格、准确</a:t>
            </a:r>
            <a:r>
              <a:rPr lang="en-US" altLang="zh-CN" sz="3200">
                <a:latin typeface="楷体_GB2312"/>
              </a:rPr>
              <a:t>-</a:t>
            </a:r>
            <a:r>
              <a:rPr lang="zh-CN" altLang="en-US" sz="3200">
                <a:latin typeface="楷体_GB2312"/>
              </a:rPr>
              <a:t>形式化</a:t>
            </a:r>
          </a:p>
          <a:p>
            <a:pPr lvl="1" algn="just" eaLnBrk="1" hangingPunct="1">
              <a:lnSpc>
                <a:spcPct val="110000"/>
              </a:lnSpc>
            </a:pPr>
            <a:r>
              <a:rPr lang="zh-CN" altLang="en-US" sz="3200">
                <a:latin typeface="楷体_GB2312"/>
              </a:rPr>
              <a:t>形式化描述</a:t>
            </a:r>
          </a:p>
          <a:p>
            <a:pPr lvl="2" algn="just" eaLnBrk="1" hangingPunct="1">
              <a:lnSpc>
                <a:spcPct val="110000"/>
              </a:lnSpc>
            </a:pPr>
            <a:r>
              <a:rPr lang="zh-CN" altLang="en-US" sz="2800">
                <a:latin typeface="楷体_GB2312"/>
              </a:rPr>
              <a:t>高度的抽象，严格的理论基础和方便的计算机表示。</a:t>
            </a:r>
          </a:p>
        </p:txBody>
      </p:sp>
      <p:sp>
        <p:nvSpPr>
          <p:cNvPr id="9220" name="灯片编号占位符 1">
            <a:extLst>
              <a:ext uri="{FF2B5EF4-FFF2-40B4-BE49-F238E27FC236}">
                <a16:creationId xmlns:a16="http://schemas.microsoft.com/office/drawing/2014/main" id="{25B06D5E-2046-41F8-8F2D-48821C47B7D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18C78626-8F22-42F7-842A-6FEF8C9CCDE5}" type="slidenum">
              <a:rPr lang="zh-CN" altLang="en-US" sz="1400" b="0">
                <a:ea typeface="宋体" panose="02010600030101010101" pitchFamily="2" charset="-122"/>
              </a:rPr>
              <a:pPr>
                <a:spcBef>
                  <a:spcPct val="0"/>
                </a:spcBef>
                <a:buClrTx/>
                <a:buSzTx/>
                <a:buFontTx/>
                <a:buNone/>
              </a:pPr>
              <a:t>6</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DD6244E9-8331-4C1E-9C0E-D03FC60CC28C}"/>
              </a:ext>
            </a:extLst>
          </p:cNvPr>
          <p:cNvSpPr txBox="1">
            <a:spLocks noChangeArrowheads="1"/>
          </p:cNvSpPr>
          <p:nvPr/>
        </p:nvSpPr>
        <p:spPr bwMode="auto">
          <a:xfrm>
            <a:off x="1150938" y="404813"/>
            <a:ext cx="6418262"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2.1 </a:t>
            </a:r>
            <a:r>
              <a:rPr lang="zh-CN" altLang="en-US" kern="0">
                <a:latin typeface="Times New Roman" panose="02020603050405020304" pitchFamily="18" charset="0"/>
              </a:rPr>
              <a:t>语言概述</a:t>
            </a:r>
            <a:endParaRPr lang="zh-CN" altLang="en-US" kern="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animEffect transition="in" filter="box(out)">
                                      <p:cBhvr>
                                        <p:cTn id="7" dur="500"/>
                                        <p:tgtEl>
                                          <p:spTgt spid="977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7923">
                                            <p:txEl>
                                              <p:pRg st="1" end="1"/>
                                            </p:txEl>
                                          </p:spTgt>
                                        </p:tgtEl>
                                        <p:attrNameLst>
                                          <p:attrName>style.visibility</p:attrName>
                                        </p:attrNameLst>
                                      </p:cBhvr>
                                      <p:to>
                                        <p:strVal val="visible"/>
                                      </p:to>
                                    </p:set>
                                    <p:animEffect transition="in" filter="box(out)">
                                      <p:cBhvr>
                                        <p:cTn id="12" dur="500"/>
                                        <p:tgtEl>
                                          <p:spTgt spid="9779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77923">
                                            <p:txEl>
                                              <p:pRg st="2" end="2"/>
                                            </p:txEl>
                                          </p:spTgt>
                                        </p:tgtEl>
                                        <p:attrNameLst>
                                          <p:attrName>style.visibility</p:attrName>
                                        </p:attrNameLst>
                                      </p:cBhvr>
                                      <p:to>
                                        <p:strVal val="visible"/>
                                      </p:to>
                                    </p:set>
                                    <p:animEffect transition="in" filter="box(out)">
                                      <p:cBhvr>
                                        <p:cTn id="17" dur="500"/>
                                        <p:tgtEl>
                                          <p:spTgt spid="9779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77923">
                                            <p:txEl>
                                              <p:pRg st="3" end="3"/>
                                            </p:txEl>
                                          </p:spTgt>
                                        </p:tgtEl>
                                        <p:attrNameLst>
                                          <p:attrName>style.visibility</p:attrName>
                                        </p:attrNameLst>
                                      </p:cBhvr>
                                      <p:to>
                                        <p:strVal val="visible"/>
                                      </p:to>
                                    </p:set>
                                    <p:animEffect transition="in" filter="box(out)">
                                      <p:cBhvr>
                                        <p:cTn id="22" dur="500"/>
                                        <p:tgtEl>
                                          <p:spTgt spid="9779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977923">
                                            <p:txEl>
                                              <p:pRg st="4" end="4"/>
                                            </p:txEl>
                                          </p:spTgt>
                                        </p:tgtEl>
                                        <p:attrNameLst>
                                          <p:attrName>style.visibility</p:attrName>
                                        </p:attrNameLst>
                                      </p:cBhvr>
                                      <p:to>
                                        <p:strVal val="visible"/>
                                      </p:to>
                                    </p:set>
                                    <p:animEffect transition="in" filter="box(out)">
                                      <p:cBhvr>
                                        <p:cTn id="25" dur="500"/>
                                        <p:tgtEl>
                                          <p:spTgt spid="97792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uiExpand="1"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AABBC8A-945C-4EB8-846C-270330EB40C8}"/>
              </a:ext>
            </a:extLst>
          </p:cNvPr>
          <p:cNvSpPr>
            <a:spLocks noGrp="1"/>
          </p:cNvSpPr>
          <p:nvPr>
            <p:ph type="dt" sz="quarter" idx="10"/>
          </p:nvPr>
        </p:nvSpPr>
        <p:spPr>
          <a:xfrm>
            <a:off x="457200" y="6245225"/>
            <a:ext cx="2133600" cy="476250"/>
          </a:xfrm>
          <a:ln>
            <a:miter lim="800000"/>
            <a:headEnd/>
            <a:tailEnd/>
          </a:ln>
        </p:spPr>
        <p:txBody>
          <a:bodyPr anchor="t"/>
          <a:lstStyle/>
          <a:p>
            <a:pPr>
              <a:defRPr/>
            </a:pPr>
            <a:fld id="{4F878BAB-AF52-47E3-96AF-57139CB9E700}" type="datetime1">
              <a:rPr lang="zh-CN" altLang="en-US">
                <a:latin typeface="+mn-lt"/>
              </a:rPr>
              <a:pPr>
                <a:defRPr/>
              </a:pPr>
              <a:t>2020/12/14</a:t>
            </a:fld>
            <a:endParaRPr lang="en-US" altLang="zh-CN">
              <a:latin typeface="+mn-lt"/>
            </a:endParaRPr>
          </a:p>
        </p:txBody>
      </p:sp>
      <p:sp>
        <p:nvSpPr>
          <p:cNvPr id="1029123" name="Rectangle 3">
            <a:extLst>
              <a:ext uri="{FF2B5EF4-FFF2-40B4-BE49-F238E27FC236}">
                <a16:creationId xmlns:a16="http://schemas.microsoft.com/office/drawing/2014/main" id="{DADBB457-2C5F-4AC2-9251-92F4C14D1A06}"/>
              </a:ext>
            </a:extLst>
          </p:cNvPr>
          <p:cNvSpPr>
            <a:spLocks noGrp="1" noChangeArrowheads="1"/>
          </p:cNvSpPr>
          <p:nvPr>
            <p:ph type="body" idx="4294967295"/>
          </p:nvPr>
        </p:nvSpPr>
        <p:spPr>
          <a:xfrm>
            <a:off x="228600" y="1533525"/>
            <a:ext cx="8610600" cy="4343400"/>
          </a:xfrm>
          <a:noFill/>
        </p:spPr>
        <p:txBody>
          <a:bodyPr lIns="92075" tIns="46038" rIns="92075" bIns="46038"/>
          <a:lstStyle/>
          <a:p>
            <a:pPr algn="just" eaLnBrk="1" hangingPunct="1">
              <a:lnSpc>
                <a:spcPct val="130000"/>
              </a:lnSpc>
            </a:pPr>
            <a:r>
              <a:rPr lang="zh-CN" altLang="en-US" sz="3000">
                <a:latin typeface="Times New Roman" panose="02020603050405020304" pitchFamily="18" charset="0"/>
              </a:rPr>
              <a:t>左线性文法和右线性文法等价</a:t>
            </a:r>
            <a:endParaRPr lang="en-US" altLang="zh-CN" sz="3000">
              <a:latin typeface="Times New Roman" panose="02020603050405020304" pitchFamily="18" charset="0"/>
            </a:endParaRPr>
          </a:p>
          <a:p>
            <a:pPr lvl="1" algn="just" eaLnBrk="1" hangingPunct="1">
              <a:lnSpc>
                <a:spcPct val="130000"/>
              </a:lnSpc>
            </a:pPr>
            <a:r>
              <a:rPr lang="zh-CN" altLang="en-US" sz="2600">
                <a:latin typeface="Times New Roman" panose="02020603050405020304" pitchFamily="18" charset="0"/>
              </a:rPr>
              <a:t>文法等价：</a:t>
            </a:r>
            <a:r>
              <a:rPr lang="en-US" altLang="zh-CN" sz="2600">
                <a:latin typeface="Times New Roman" panose="02020603050405020304" pitchFamily="18" charset="0"/>
              </a:rPr>
              <a:t>G1</a:t>
            </a:r>
            <a:r>
              <a:rPr lang="zh-CN" altLang="en-US" sz="2600">
                <a:latin typeface="Times New Roman" panose="02020603050405020304" pitchFamily="18" charset="0"/>
              </a:rPr>
              <a:t>和</a:t>
            </a:r>
            <a:r>
              <a:rPr lang="en-US" altLang="zh-CN" sz="2600">
                <a:latin typeface="Times New Roman" panose="02020603050405020304" pitchFamily="18" charset="0"/>
              </a:rPr>
              <a:t>G2</a:t>
            </a:r>
            <a:r>
              <a:rPr lang="zh-CN" altLang="en-US" sz="2600">
                <a:latin typeface="Times New Roman" panose="02020603050405020304" pitchFamily="18" charset="0"/>
              </a:rPr>
              <a:t>等价，如果</a:t>
            </a:r>
            <a:r>
              <a:rPr lang="en-US" altLang="zh-CN" sz="2600">
                <a:latin typeface="Times New Roman" panose="02020603050405020304" pitchFamily="18" charset="0"/>
              </a:rPr>
              <a:t>L(G1) = L(G2)</a:t>
            </a:r>
          </a:p>
          <a:p>
            <a:pPr lvl="1" algn="just" eaLnBrk="1" hangingPunct="1">
              <a:lnSpc>
                <a:spcPct val="130000"/>
              </a:lnSpc>
            </a:pPr>
            <a:r>
              <a:rPr lang="zh-CN" altLang="en-US" sz="2600">
                <a:latin typeface="Times New Roman" panose="02020603050405020304" pitchFamily="18" charset="0"/>
              </a:rPr>
              <a:t>左线性文法和右线性文法只是识别句子的方向不同</a:t>
            </a:r>
            <a:endParaRPr lang="en-US" altLang="zh-CN" sz="2600">
              <a:latin typeface="Times New Roman" panose="02020603050405020304" pitchFamily="18" charset="0"/>
            </a:endParaRPr>
          </a:p>
          <a:p>
            <a:pPr lvl="1" algn="just" eaLnBrk="1" hangingPunct="1">
              <a:lnSpc>
                <a:spcPct val="130000"/>
              </a:lnSpc>
            </a:pPr>
            <a:r>
              <a:rPr lang="en-US" altLang="zh-CN" sz="2600">
                <a:latin typeface="Times New Roman" panose="02020603050405020304" pitchFamily="18" charset="0"/>
              </a:rPr>
              <a:t>A </a:t>
            </a:r>
            <a:r>
              <a:rPr lang="en-US" altLang="zh-CN" sz="2600">
                <a:latin typeface="Times New Roman" panose="02020603050405020304" pitchFamily="18" charset="0"/>
                <a:sym typeface="Wingdings" panose="05000000000000000000" pitchFamily="2" charset="2"/>
              </a:rPr>
              <a:t> w</a:t>
            </a:r>
            <a:r>
              <a:rPr lang="en-US" altLang="zh-CN" sz="2600" baseline="-25000">
                <a:latin typeface="Times New Roman" panose="02020603050405020304" pitchFamily="18" charset="0"/>
                <a:sym typeface="Wingdings" panose="05000000000000000000" pitchFamily="2" charset="2"/>
              </a:rPr>
              <a:t>1</a:t>
            </a:r>
            <a:r>
              <a:rPr lang="en-US" altLang="zh-CN" sz="2600">
                <a:latin typeface="Times New Roman" panose="02020603050405020304" pitchFamily="18" charset="0"/>
                <a:sym typeface="Wingdings" panose="05000000000000000000" pitchFamily="2" charset="2"/>
              </a:rPr>
              <a:t>B   Bw</a:t>
            </a:r>
            <a:r>
              <a:rPr lang="en-US" altLang="zh-CN" sz="2600" baseline="-25000">
                <a:latin typeface="Times New Roman" panose="02020603050405020304" pitchFamily="18" charset="0"/>
                <a:sym typeface="Wingdings" panose="05000000000000000000" pitchFamily="2" charset="2"/>
              </a:rPr>
              <a:t>2</a:t>
            </a:r>
          </a:p>
          <a:p>
            <a:pPr lvl="1" algn="just" eaLnBrk="1" hangingPunct="1">
              <a:lnSpc>
                <a:spcPct val="130000"/>
              </a:lnSpc>
            </a:pPr>
            <a:r>
              <a:rPr lang="en-US" altLang="zh-CN" sz="2600">
                <a:latin typeface="Times New Roman" panose="02020603050405020304" pitchFamily="18" charset="0"/>
                <a:sym typeface="Wingdings" panose="05000000000000000000" pitchFamily="2" charset="2"/>
              </a:rPr>
              <a:t>A  Bw</a:t>
            </a:r>
            <a:r>
              <a:rPr lang="en-US" altLang="zh-CN" sz="2600" baseline="-25000">
                <a:latin typeface="Times New Roman" panose="02020603050405020304" pitchFamily="18" charset="0"/>
                <a:sym typeface="Wingdings" panose="05000000000000000000" pitchFamily="2" charset="2"/>
              </a:rPr>
              <a:t>2 </a:t>
            </a:r>
            <a:r>
              <a:rPr lang="en-US" altLang="zh-CN" sz="2600">
                <a:latin typeface="Times New Roman" panose="02020603050405020304" pitchFamily="18" charset="0"/>
                <a:sym typeface="Wingdings" panose="05000000000000000000" pitchFamily="2" charset="2"/>
              </a:rPr>
              <a:t>   Bw</a:t>
            </a:r>
            <a:r>
              <a:rPr lang="en-US" altLang="zh-CN" sz="2600" baseline="-25000">
                <a:latin typeface="Times New Roman" panose="02020603050405020304" pitchFamily="18" charset="0"/>
                <a:sym typeface="Wingdings" panose="05000000000000000000" pitchFamily="2" charset="2"/>
              </a:rPr>
              <a:t>1</a:t>
            </a:r>
            <a:endParaRPr lang="zh-CN" altLang="en-US" sz="2600" baseline="-25000">
              <a:latin typeface="Times New Roman" panose="02020603050405020304" pitchFamily="18" charset="0"/>
            </a:endParaRPr>
          </a:p>
        </p:txBody>
      </p:sp>
      <p:sp>
        <p:nvSpPr>
          <p:cNvPr id="64516" name="灯片编号占位符 1">
            <a:extLst>
              <a:ext uri="{FF2B5EF4-FFF2-40B4-BE49-F238E27FC236}">
                <a16:creationId xmlns:a16="http://schemas.microsoft.com/office/drawing/2014/main" id="{A7450122-5452-44D7-B7DC-65D439983A3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E0F4AA85-4260-4A6A-B90E-25E302335DD3}" type="slidenum">
              <a:rPr lang="zh-CN" altLang="en-US" sz="1400" b="0">
                <a:ea typeface="宋体" panose="02010600030101010101" pitchFamily="2" charset="-122"/>
              </a:rPr>
              <a:pPr>
                <a:spcBef>
                  <a:spcPct val="0"/>
                </a:spcBef>
                <a:buClrTx/>
                <a:buSzTx/>
                <a:buFontTx/>
                <a:buNone/>
              </a:pPr>
              <a:t>60</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7BB7641F-FB52-4976-A39F-A968A5BBB4A0}"/>
              </a:ext>
            </a:extLst>
          </p:cNvPr>
          <p:cNvSpPr txBox="1">
            <a:spLocks noChangeArrowheads="1"/>
          </p:cNvSpPr>
          <p:nvPr/>
        </p:nvSpPr>
        <p:spPr bwMode="auto">
          <a:xfrm>
            <a:off x="1187450" y="428625"/>
            <a:ext cx="41148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sz="4000" kern="0" dirty="0">
                <a:latin typeface="Times New Roman" panose="02020603050405020304" pitchFamily="18" charset="0"/>
              </a:rPr>
              <a:t>3. </a:t>
            </a:r>
            <a:r>
              <a:rPr lang="zh-CN" altLang="en-US" sz="4000" kern="0" dirty="0">
                <a:latin typeface="Times New Roman" panose="02020603050405020304" pitchFamily="18" charset="0"/>
              </a:rPr>
              <a:t>正规文法</a:t>
            </a:r>
            <a:r>
              <a:rPr lang="en-US" altLang="zh-CN" sz="4000" kern="0" dirty="0">
                <a:latin typeface="Times New Roman" panose="02020603050405020304" pitchFamily="18" charset="0"/>
              </a:rPr>
              <a:t>(RG)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Effect transition="in" filter="barn(inVertical)">
                                      <p:cBhvr>
                                        <p:cTn id="7" dur="500"/>
                                        <p:tgtEl>
                                          <p:spTgt spid="1029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29123">
                                            <p:txEl>
                                              <p:pRg st="1" end="1"/>
                                            </p:txEl>
                                          </p:spTgt>
                                        </p:tgtEl>
                                        <p:attrNameLst>
                                          <p:attrName>style.visibility</p:attrName>
                                        </p:attrNameLst>
                                      </p:cBhvr>
                                      <p:to>
                                        <p:strVal val="visible"/>
                                      </p:to>
                                    </p:set>
                                    <p:animEffect transition="in" filter="barn(inVertical)">
                                      <p:cBhvr>
                                        <p:cTn id="12" dur="500"/>
                                        <p:tgtEl>
                                          <p:spTgt spid="1029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29123">
                                            <p:txEl>
                                              <p:pRg st="2" end="2"/>
                                            </p:txEl>
                                          </p:spTgt>
                                        </p:tgtEl>
                                        <p:attrNameLst>
                                          <p:attrName>style.visibility</p:attrName>
                                        </p:attrNameLst>
                                      </p:cBhvr>
                                      <p:to>
                                        <p:strVal val="visible"/>
                                      </p:to>
                                    </p:set>
                                    <p:animEffect transition="in" filter="barn(inVertical)">
                                      <p:cBhvr>
                                        <p:cTn id="17" dur="500"/>
                                        <p:tgtEl>
                                          <p:spTgt spid="1029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29123">
                                            <p:txEl>
                                              <p:pRg st="3" end="3"/>
                                            </p:txEl>
                                          </p:spTgt>
                                        </p:tgtEl>
                                        <p:attrNameLst>
                                          <p:attrName>style.visibility</p:attrName>
                                        </p:attrNameLst>
                                      </p:cBhvr>
                                      <p:to>
                                        <p:strVal val="visible"/>
                                      </p:to>
                                    </p:set>
                                    <p:animEffect transition="in" filter="barn(inVertical)">
                                      <p:cBhvr>
                                        <p:cTn id="22" dur="500"/>
                                        <p:tgtEl>
                                          <p:spTgt spid="1029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029123">
                                            <p:txEl>
                                              <p:pRg st="4" end="4"/>
                                            </p:txEl>
                                          </p:spTgt>
                                        </p:tgtEl>
                                        <p:attrNameLst>
                                          <p:attrName>style.visibility</p:attrName>
                                        </p:attrNameLst>
                                      </p:cBhvr>
                                      <p:to>
                                        <p:strVal val="visible"/>
                                      </p:to>
                                    </p:set>
                                    <p:animEffect transition="in" filter="barn(inVertical)">
                                      <p:cBhvr>
                                        <p:cTn id="27" dur="500"/>
                                        <p:tgtEl>
                                          <p:spTgt spid="1029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A6647C9-8916-4CA9-AFEF-9644833190CE}"/>
              </a:ext>
            </a:extLst>
          </p:cNvPr>
          <p:cNvSpPr>
            <a:spLocks noGrp="1"/>
          </p:cNvSpPr>
          <p:nvPr>
            <p:ph type="dt" sz="quarter" idx="10"/>
          </p:nvPr>
        </p:nvSpPr>
        <p:spPr>
          <a:xfrm>
            <a:off x="457200" y="6245225"/>
            <a:ext cx="2133600" cy="476250"/>
          </a:xfrm>
          <a:ln>
            <a:miter lim="800000"/>
            <a:headEnd/>
            <a:tailEnd/>
          </a:ln>
        </p:spPr>
        <p:txBody>
          <a:bodyPr anchor="t"/>
          <a:lstStyle/>
          <a:p>
            <a:pPr>
              <a:defRPr/>
            </a:pPr>
            <a:fld id="{FF846C6A-BA44-44B7-A3E4-1A206849123F}" type="datetime1">
              <a:rPr lang="zh-CN" altLang="en-US">
                <a:latin typeface="+mn-lt"/>
              </a:rPr>
              <a:pPr>
                <a:defRPr/>
              </a:pPr>
              <a:t>2020/12/14</a:t>
            </a:fld>
            <a:endParaRPr lang="en-US" altLang="zh-CN">
              <a:latin typeface="+mn-lt"/>
            </a:endParaRPr>
          </a:p>
        </p:txBody>
      </p:sp>
      <p:sp>
        <p:nvSpPr>
          <p:cNvPr id="65539" name="Rectangle 2">
            <a:extLst>
              <a:ext uri="{FF2B5EF4-FFF2-40B4-BE49-F238E27FC236}">
                <a16:creationId xmlns:a16="http://schemas.microsoft.com/office/drawing/2014/main" id="{148E9A10-4C7C-423B-BB9D-842BECB27943}"/>
              </a:ext>
            </a:extLst>
          </p:cNvPr>
          <p:cNvSpPr>
            <a:spLocks noGrp="1" noChangeArrowheads="1"/>
          </p:cNvSpPr>
          <p:nvPr>
            <p:ph type="title" idx="4294967295"/>
          </p:nvPr>
        </p:nvSpPr>
        <p:spPr>
          <a:xfrm>
            <a:off x="1331913" y="428625"/>
            <a:ext cx="4114800" cy="552450"/>
          </a:xfrm>
          <a:noFill/>
        </p:spPr>
        <p:txBody>
          <a:bodyPr lIns="92075" tIns="46038" rIns="92075" bIns="46038" anchor="ctr"/>
          <a:lstStyle/>
          <a:p>
            <a:pPr eaLnBrk="1" hangingPunct="1"/>
            <a:r>
              <a:rPr lang="zh-CN" altLang="en-US" sz="4000">
                <a:latin typeface="Times New Roman" panose="02020603050405020304" pitchFamily="18" charset="0"/>
              </a:rPr>
              <a:t>文法的分类</a:t>
            </a:r>
            <a:endParaRPr lang="en-US" altLang="zh-CN" sz="4000">
              <a:latin typeface="Times New Roman" panose="02020603050405020304" pitchFamily="18" charset="0"/>
            </a:endParaRPr>
          </a:p>
        </p:txBody>
      </p:sp>
      <p:sp>
        <p:nvSpPr>
          <p:cNvPr id="1029123" name="Rectangle 3">
            <a:extLst>
              <a:ext uri="{FF2B5EF4-FFF2-40B4-BE49-F238E27FC236}">
                <a16:creationId xmlns:a16="http://schemas.microsoft.com/office/drawing/2014/main" id="{4C322326-9D0B-4C86-9E29-41BEEDCAFAC4}"/>
              </a:ext>
            </a:extLst>
          </p:cNvPr>
          <p:cNvSpPr>
            <a:spLocks noGrp="1" noChangeArrowheads="1"/>
          </p:cNvSpPr>
          <p:nvPr>
            <p:ph type="body" idx="4294967295"/>
          </p:nvPr>
        </p:nvSpPr>
        <p:spPr>
          <a:xfrm>
            <a:off x="468313" y="1533525"/>
            <a:ext cx="7942262" cy="4343400"/>
          </a:xfrm>
          <a:noFill/>
        </p:spPr>
        <p:txBody>
          <a:bodyPr lIns="92075" tIns="46038" rIns="92075" bIns="46038"/>
          <a:lstStyle/>
          <a:p>
            <a:pPr algn="just" eaLnBrk="1" hangingPunct="1">
              <a:lnSpc>
                <a:spcPct val="130000"/>
              </a:lnSpc>
            </a:pPr>
            <a:r>
              <a:rPr lang="en-US" altLang="zh-CN" sz="2600">
                <a:latin typeface="Times New Roman" panose="02020603050405020304" pitchFamily="18" charset="0"/>
              </a:rPr>
              <a:t>PSG</a:t>
            </a:r>
            <a:r>
              <a:rPr lang="zh-CN" altLang="en-US" sz="2600">
                <a:latin typeface="Times New Roman" panose="02020603050405020304" pitchFamily="18" charset="0"/>
              </a:rPr>
              <a:t>：短语结构文法，</a:t>
            </a:r>
            <a:r>
              <a:rPr lang="en-US" altLang="zh-CN" sz="2600">
                <a:latin typeface="Times New Roman" panose="02020603050405020304" pitchFamily="18" charset="0"/>
              </a:rPr>
              <a:t>PSL</a:t>
            </a:r>
            <a:r>
              <a:rPr lang="zh-CN" altLang="en-US" sz="2600">
                <a:latin typeface="Times New Roman" panose="02020603050405020304" pitchFamily="18" charset="0"/>
              </a:rPr>
              <a:t>：短语结构语言</a:t>
            </a:r>
            <a:endParaRPr lang="en-US" altLang="zh-CN" sz="2600">
              <a:latin typeface="Times New Roman" panose="02020603050405020304" pitchFamily="18" charset="0"/>
            </a:endParaRPr>
          </a:p>
          <a:p>
            <a:pPr algn="just" eaLnBrk="1" hangingPunct="1">
              <a:lnSpc>
                <a:spcPct val="130000"/>
              </a:lnSpc>
            </a:pPr>
            <a:r>
              <a:rPr lang="en-US" altLang="zh-CN" sz="2600">
                <a:latin typeface="Times New Roman" panose="02020603050405020304" pitchFamily="18" charset="0"/>
              </a:rPr>
              <a:t>CSG: </a:t>
            </a:r>
            <a:r>
              <a:rPr lang="zh-CN" altLang="en-US" sz="2600">
                <a:latin typeface="Times New Roman" panose="02020603050405020304" pitchFamily="18" charset="0"/>
              </a:rPr>
              <a:t>上下文有关文法，</a:t>
            </a:r>
            <a:r>
              <a:rPr lang="en-US" altLang="zh-CN" sz="2600">
                <a:latin typeface="Times New Roman" panose="02020603050405020304" pitchFamily="18" charset="0"/>
              </a:rPr>
              <a:t>CSL</a:t>
            </a:r>
            <a:r>
              <a:rPr lang="zh-CN" altLang="en-US" sz="2600">
                <a:latin typeface="Times New Roman" panose="02020603050405020304" pitchFamily="18" charset="0"/>
              </a:rPr>
              <a:t>：上下文有关语言</a:t>
            </a:r>
            <a:endParaRPr lang="en-US" altLang="zh-CN" sz="2600">
              <a:latin typeface="Times New Roman" panose="02020603050405020304" pitchFamily="18" charset="0"/>
            </a:endParaRPr>
          </a:p>
          <a:p>
            <a:pPr algn="just" eaLnBrk="1" hangingPunct="1">
              <a:lnSpc>
                <a:spcPct val="130000"/>
              </a:lnSpc>
            </a:pPr>
            <a:r>
              <a:rPr lang="en-US" altLang="zh-CN" sz="2600">
                <a:latin typeface="Times New Roman" panose="02020603050405020304" pitchFamily="18" charset="0"/>
              </a:rPr>
              <a:t>CFG</a:t>
            </a:r>
            <a:r>
              <a:rPr lang="zh-CN" altLang="en-US" sz="2600">
                <a:latin typeface="Times New Roman" panose="02020603050405020304" pitchFamily="18" charset="0"/>
              </a:rPr>
              <a:t>：上下文无关文法，</a:t>
            </a:r>
            <a:r>
              <a:rPr lang="en-US" altLang="zh-CN" sz="2600">
                <a:latin typeface="Times New Roman" panose="02020603050405020304" pitchFamily="18" charset="0"/>
              </a:rPr>
              <a:t>CFL</a:t>
            </a:r>
            <a:r>
              <a:rPr lang="zh-CN" altLang="en-US" sz="2600">
                <a:latin typeface="Times New Roman" panose="02020603050405020304" pitchFamily="18" charset="0"/>
              </a:rPr>
              <a:t>：上下文无关语言</a:t>
            </a:r>
            <a:endParaRPr lang="en-US" altLang="zh-CN" sz="2600">
              <a:latin typeface="Times New Roman" panose="02020603050405020304" pitchFamily="18" charset="0"/>
            </a:endParaRPr>
          </a:p>
          <a:p>
            <a:pPr algn="just" eaLnBrk="1" hangingPunct="1">
              <a:lnSpc>
                <a:spcPct val="130000"/>
              </a:lnSpc>
            </a:pPr>
            <a:r>
              <a:rPr lang="en-US" altLang="zh-CN" sz="2600">
                <a:latin typeface="Times New Roman" panose="02020603050405020304" pitchFamily="18" charset="0"/>
              </a:rPr>
              <a:t>RG</a:t>
            </a:r>
            <a:r>
              <a:rPr lang="zh-CN" altLang="en-US" sz="2600">
                <a:latin typeface="Times New Roman" panose="02020603050405020304" pitchFamily="18" charset="0"/>
              </a:rPr>
              <a:t>：正规文法，</a:t>
            </a:r>
            <a:r>
              <a:rPr lang="en-US" altLang="zh-CN" sz="2600">
                <a:latin typeface="Times New Roman" panose="02020603050405020304" pitchFamily="18" charset="0"/>
              </a:rPr>
              <a:t>RL</a:t>
            </a:r>
            <a:r>
              <a:rPr lang="zh-CN" altLang="en-US" sz="2600">
                <a:latin typeface="Times New Roman" panose="02020603050405020304" pitchFamily="18" charset="0"/>
              </a:rPr>
              <a:t>：正规语言</a:t>
            </a:r>
            <a:endParaRPr lang="en-US" altLang="zh-CN" sz="2600">
              <a:latin typeface="Times New Roman" panose="02020603050405020304" pitchFamily="18" charset="0"/>
            </a:endParaRPr>
          </a:p>
          <a:p>
            <a:pPr algn="just" eaLnBrk="1" hangingPunct="1">
              <a:lnSpc>
                <a:spcPct val="130000"/>
              </a:lnSpc>
            </a:pPr>
            <a:endParaRPr lang="en-US" altLang="zh-CN" sz="2600">
              <a:latin typeface="Times New Roman" panose="02020603050405020304" pitchFamily="18" charset="0"/>
            </a:endParaRPr>
          </a:p>
          <a:p>
            <a:pPr algn="just" eaLnBrk="1" hangingPunct="1">
              <a:lnSpc>
                <a:spcPct val="130000"/>
              </a:lnSpc>
            </a:pPr>
            <a:r>
              <a:rPr lang="en-US" altLang="zh-CN" sz="2600">
                <a:latin typeface="Times New Roman" panose="02020603050405020304" pitchFamily="18" charset="0"/>
              </a:rPr>
              <a:t>RG</a:t>
            </a:r>
            <a:r>
              <a:rPr lang="en-US" altLang="zh-CN" sz="2800">
                <a:latin typeface="Times New Roman" panose="02020603050405020304" pitchFamily="18" charset="0"/>
                <a:sym typeface="Symbol" panose="05050102010706020507" pitchFamily="18" charset="2"/>
              </a:rPr>
              <a:t> CFG  CSG  PSG</a:t>
            </a:r>
          </a:p>
          <a:p>
            <a:pPr algn="just" eaLnBrk="1" hangingPunct="1">
              <a:lnSpc>
                <a:spcPct val="130000"/>
              </a:lnSpc>
            </a:pPr>
            <a:r>
              <a:rPr lang="en-US" altLang="zh-CN" sz="2800">
                <a:latin typeface="Times New Roman" panose="02020603050405020304" pitchFamily="18" charset="0"/>
                <a:sym typeface="Symbol" panose="05050102010706020507" pitchFamily="18" charset="2"/>
              </a:rPr>
              <a:t>RL  CFL  CSL  PSL</a:t>
            </a:r>
            <a:endParaRPr lang="en-US" altLang="zh-CN" sz="2600">
              <a:latin typeface="Times New Roman" panose="02020603050405020304" pitchFamily="18" charset="0"/>
            </a:endParaRPr>
          </a:p>
          <a:p>
            <a:pPr algn="just" eaLnBrk="1" hangingPunct="1">
              <a:lnSpc>
                <a:spcPct val="130000"/>
              </a:lnSpc>
            </a:pPr>
            <a:endParaRPr lang="en-US" altLang="zh-CN" sz="2600">
              <a:latin typeface="Times New Roman" panose="02020603050405020304" pitchFamily="18" charset="0"/>
            </a:endParaRPr>
          </a:p>
          <a:p>
            <a:pPr algn="just" eaLnBrk="1" hangingPunct="1">
              <a:lnSpc>
                <a:spcPct val="130000"/>
              </a:lnSpc>
            </a:pPr>
            <a:endParaRPr lang="zh-CN" altLang="en-US" sz="2600">
              <a:latin typeface="Times New Roman" panose="02020603050405020304" pitchFamily="18" charset="0"/>
            </a:endParaRPr>
          </a:p>
        </p:txBody>
      </p:sp>
      <p:sp>
        <p:nvSpPr>
          <p:cNvPr id="65541" name="灯片编号占位符 1">
            <a:extLst>
              <a:ext uri="{FF2B5EF4-FFF2-40B4-BE49-F238E27FC236}">
                <a16:creationId xmlns:a16="http://schemas.microsoft.com/office/drawing/2014/main" id="{F5EFAA99-E907-476E-A627-8FBC2BE166F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7FCAE33-CC89-4FD7-BA3E-5C854155CC2B}" type="slidenum">
              <a:rPr lang="zh-CN" altLang="en-US" sz="1400" b="0">
                <a:ea typeface="宋体" panose="02010600030101010101" pitchFamily="2" charset="-122"/>
              </a:rPr>
              <a:pPr>
                <a:spcBef>
                  <a:spcPct val="0"/>
                </a:spcBef>
                <a:buClrTx/>
                <a:buSzTx/>
                <a:buFontTx/>
                <a:buNone/>
              </a:pPr>
              <a:t>61</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Effect transition="in" filter="barn(inVertical)">
                                      <p:cBhvr>
                                        <p:cTn id="7" dur="500"/>
                                        <p:tgtEl>
                                          <p:spTgt spid="102912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9123">
                                            <p:txEl>
                                              <p:pRg st="1" end="1"/>
                                            </p:txEl>
                                          </p:spTgt>
                                        </p:tgtEl>
                                        <p:attrNameLst>
                                          <p:attrName>style.visibility</p:attrName>
                                        </p:attrNameLst>
                                      </p:cBhvr>
                                      <p:to>
                                        <p:strVal val="visible"/>
                                      </p:to>
                                    </p:set>
                                    <p:animEffect transition="in" filter="barn(inVertical)">
                                      <p:cBhvr>
                                        <p:cTn id="10" dur="500"/>
                                        <p:tgtEl>
                                          <p:spTgt spid="102912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29123">
                                            <p:txEl>
                                              <p:pRg st="2" end="2"/>
                                            </p:txEl>
                                          </p:spTgt>
                                        </p:tgtEl>
                                        <p:attrNameLst>
                                          <p:attrName>style.visibility</p:attrName>
                                        </p:attrNameLst>
                                      </p:cBhvr>
                                      <p:to>
                                        <p:strVal val="visible"/>
                                      </p:to>
                                    </p:set>
                                    <p:animEffect transition="in" filter="barn(inVertical)">
                                      <p:cBhvr>
                                        <p:cTn id="13" dur="500"/>
                                        <p:tgtEl>
                                          <p:spTgt spid="102912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029123">
                                            <p:txEl>
                                              <p:pRg st="3" end="3"/>
                                            </p:txEl>
                                          </p:spTgt>
                                        </p:tgtEl>
                                        <p:attrNameLst>
                                          <p:attrName>style.visibility</p:attrName>
                                        </p:attrNameLst>
                                      </p:cBhvr>
                                      <p:to>
                                        <p:strVal val="visible"/>
                                      </p:to>
                                    </p:set>
                                    <p:animEffect transition="in" filter="barn(inVertical)">
                                      <p:cBhvr>
                                        <p:cTn id="16" dur="500"/>
                                        <p:tgtEl>
                                          <p:spTgt spid="102912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029123">
                                            <p:txEl>
                                              <p:pRg st="5" end="5"/>
                                            </p:txEl>
                                          </p:spTgt>
                                        </p:tgtEl>
                                        <p:attrNameLst>
                                          <p:attrName>style.visibility</p:attrName>
                                        </p:attrNameLst>
                                      </p:cBhvr>
                                      <p:to>
                                        <p:strVal val="visible"/>
                                      </p:to>
                                    </p:set>
                                    <p:animEffect transition="in" filter="barn(inVertical)">
                                      <p:cBhvr>
                                        <p:cTn id="21" dur="500"/>
                                        <p:tgtEl>
                                          <p:spTgt spid="102912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029123">
                                            <p:txEl>
                                              <p:pRg st="6" end="6"/>
                                            </p:txEl>
                                          </p:spTgt>
                                        </p:tgtEl>
                                        <p:attrNameLst>
                                          <p:attrName>style.visibility</p:attrName>
                                        </p:attrNameLst>
                                      </p:cBhvr>
                                      <p:to>
                                        <p:strVal val="visible"/>
                                      </p:to>
                                    </p:set>
                                    <p:animEffect transition="in" filter="barn(inVertical)">
                                      <p:cBhvr>
                                        <p:cTn id="24" dur="500"/>
                                        <p:tgtEl>
                                          <p:spTgt spid="1029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8D516B8-F766-4EB7-9F5E-73D32143DDFD}"/>
              </a:ext>
            </a:extLst>
          </p:cNvPr>
          <p:cNvSpPr txBox="1">
            <a:spLocks noChangeArrowheads="1"/>
          </p:cNvSpPr>
          <p:nvPr/>
        </p:nvSpPr>
        <p:spPr bwMode="auto">
          <a:xfrm>
            <a:off x="1116013" y="644525"/>
            <a:ext cx="62642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判断以下文法的类别</a:t>
            </a:r>
            <a:endParaRPr lang="en-US" altLang="zh-CN" sz="4400">
              <a:latin typeface="Times New Roman" panose="02020603050405020304" pitchFamily="18" charset="0"/>
              <a:ea typeface="黑体" panose="02010609060101010101" pitchFamily="49" charset="-122"/>
            </a:endParaRPr>
          </a:p>
        </p:txBody>
      </p:sp>
      <p:sp>
        <p:nvSpPr>
          <p:cNvPr id="3" name="Rectangle 3">
            <a:extLst>
              <a:ext uri="{FF2B5EF4-FFF2-40B4-BE49-F238E27FC236}">
                <a16:creationId xmlns:a16="http://schemas.microsoft.com/office/drawing/2014/main" id="{9FF8015D-959F-467E-9B9F-CDF7DBCFBDCA}"/>
              </a:ext>
            </a:extLst>
          </p:cNvPr>
          <p:cNvSpPr txBox="1">
            <a:spLocks noChangeArrowheads="1"/>
          </p:cNvSpPr>
          <p:nvPr/>
        </p:nvSpPr>
        <p:spPr bwMode="auto">
          <a:xfrm>
            <a:off x="228600" y="1533525"/>
            <a:ext cx="8610600" cy="520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lnSpc>
                <a:spcPct val="130000"/>
              </a:lnSpc>
            </a:pPr>
            <a:r>
              <a:rPr lang="en-US" altLang="zh-CN" sz="2600">
                <a:latin typeface="Times New Roman" panose="02020603050405020304" pitchFamily="18" charset="0"/>
              </a:rPr>
              <a:t>G1: S </a:t>
            </a:r>
            <a:r>
              <a:rPr lang="en-US" altLang="zh-CN" sz="2600">
                <a:latin typeface="Times New Roman" panose="02020603050405020304" pitchFamily="18" charset="0"/>
                <a:sym typeface="Wingdings" panose="05000000000000000000" pitchFamily="2" charset="2"/>
              </a:rPr>
              <a:t> 0 | 1 | 00 | 11 </a:t>
            </a:r>
          </a:p>
          <a:p>
            <a:pPr algn="just" eaLnBrk="1" hangingPunct="1">
              <a:lnSpc>
                <a:spcPct val="130000"/>
              </a:lnSpc>
            </a:pPr>
            <a:r>
              <a:rPr lang="en-US" altLang="zh-CN" sz="2600">
                <a:latin typeface="Times New Roman" panose="02020603050405020304" pitchFamily="18" charset="0"/>
                <a:sym typeface="Wingdings" panose="05000000000000000000" pitchFamily="2" charset="2"/>
              </a:rPr>
              <a:t>G2: S  A | B | AA | BB,  A  0,  B  1</a:t>
            </a:r>
          </a:p>
          <a:p>
            <a:pPr algn="just" eaLnBrk="1" hangingPunct="1">
              <a:lnSpc>
                <a:spcPct val="130000"/>
              </a:lnSpc>
            </a:pPr>
            <a:r>
              <a:rPr lang="en-US" altLang="zh-CN" sz="2600">
                <a:latin typeface="Times New Roman" panose="02020603050405020304" pitchFamily="18" charset="0"/>
                <a:sym typeface="Wingdings" panose="05000000000000000000" pitchFamily="2" charset="2"/>
              </a:rPr>
              <a:t>G3: S  0 | 1 | 0A | 1B,  A  0,  B  1</a:t>
            </a:r>
          </a:p>
          <a:p>
            <a:pPr algn="just" eaLnBrk="1" hangingPunct="1">
              <a:lnSpc>
                <a:spcPct val="130000"/>
              </a:lnSpc>
            </a:pPr>
            <a:r>
              <a:rPr lang="en-US" altLang="zh-CN" sz="2600">
                <a:latin typeface="Times New Roman" panose="02020603050405020304" pitchFamily="18" charset="0"/>
                <a:sym typeface="Wingdings" panose="05000000000000000000" pitchFamily="2" charset="2"/>
              </a:rPr>
              <a:t>G4: S  A | B | BC, A  0, B  1,C  21, C  11, C 2</a:t>
            </a:r>
          </a:p>
          <a:p>
            <a:pPr algn="just" eaLnBrk="1" hangingPunct="1">
              <a:lnSpc>
                <a:spcPct val="130000"/>
              </a:lnSpc>
            </a:pPr>
            <a:r>
              <a:rPr lang="en-US" altLang="zh-CN" sz="2600">
                <a:latin typeface="Times New Roman" panose="02020603050405020304" pitchFamily="18" charset="0"/>
                <a:sym typeface="Wingdings" panose="05000000000000000000" pitchFamily="2" charset="2"/>
              </a:rPr>
              <a:t>G5: S  0 | 0S</a:t>
            </a:r>
          </a:p>
          <a:p>
            <a:pPr algn="just" eaLnBrk="1" hangingPunct="1">
              <a:lnSpc>
                <a:spcPct val="130000"/>
              </a:lnSpc>
            </a:pPr>
            <a:r>
              <a:rPr lang="en-US" altLang="zh-CN" sz="2600">
                <a:latin typeface="Times New Roman" panose="02020603050405020304" pitchFamily="18" charset="0"/>
                <a:sym typeface="Wingdings" panose="05000000000000000000" pitchFamily="2" charset="2"/>
              </a:rPr>
              <a:t>G6: S  </a:t>
            </a:r>
            <a:r>
              <a:rPr lang="en-US" altLang="zh-CN" sz="2800" i="1">
                <a:latin typeface="Times New Roman" panose="02020603050405020304" pitchFamily="18" charset="0"/>
              </a:rPr>
              <a:t>ε | </a:t>
            </a:r>
            <a:r>
              <a:rPr lang="en-US" altLang="zh-CN" sz="2800">
                <a:latin typeface="Times New Roman" panose="02020603050405020304" pitchFamily="18" charset="0"/>
              </a:rPr>
              <a:t>0S</a:t>
            </a:r>
          </a:p>
          <a:p>
            <a:pPr algn="just" eaLnBrk="1" hangingPunct="1">
              <a:lnSpc>
                <a:spcPct val="130000"/>
              </a:lnSpc>
            </a:pPr>
            <a:r>
              <a:rPr lang="en-US" altLang="zh-CN" sz="2800">
                <a:latin typeface="Times New Roman" panose="02020603050405020304" pitchFamily="18" charset="0"/>
              </a:rPr>
              <a:t>G7: S </a:t>
            </a:r>
            <a:r>
              <a:rPr lang="en-US" altLang="zh-CN" sz="2800">
                <a:latin typeface="Times New Roman" panose="02020603050405020304" pitchFamily="18" charset="0"/>
                <a:sym typeface="Wingdings" panose="05000000000000000000" pitchFamily="2" charset="2"/>
              </a:rPr>
              <a:t> </a:t>
            </a:r>
            <a:r>
              <a:rPr lang="en-US" altLang="zh-CN" sz="2800" i="1">
                <a:latin typeface="Times New Roman" panose="02020603050405020304" pitchFamily="18" charset="0"/>
              </a:rPr>
              <a:t>ε | </a:t>
            </a:r>
            <a:r>
              <a:rPr lang="en-US" altLang="zh-CN" sz="2800">
                <a:latin typeface="Times New Roman" panose="02020603050405020304" pitchFamily="18" charset="0"/>
              </a:rPr>
              <a:t>00S111</a:t>
            </a:r>
          </a:p>
          <a:p>
            <a:pPr algn="just" eaLnBrk="1" hangingPunct="1">
              <a:lnSpc>
                <a:spcPct val="130000"/>
              </a:lnSpc>
            </a:pPr>
            <a:r>
              <a:rPr lang="en-US" altLang="zh-CN" sz="2800">
                <a:latin typeface="Times New Roman" panose="02020603050405020304" pitchFamily="18" charset="0"/>
              </a:rPr>
              <a:t>G8: A </a:t>
            </a:r>
            <a:r>
              <a:rPr lang="en-US" altLang="zh-CN" sz="2800">
                <a:latin typeface="Times New Roman" panose="02020603050405020304" pitchFamily="18" charset="0"/>
                <a:sym typeface="Wingdings" panose="05000000000000000000" pitchFamily="2" charset="2"/>
              </a:rPr>
              <a:t> aS | bS | cS | a | b | c</a:t>
            </a:r>
            <a:endParaRPr lang="en-US" altLang="zh-CN" sz="2600">
              <a:latin typeface="Times New Roman" panose="02020603050405020304" pitchFamily="18" charset="0"/>
            </a:endParaRPr>
          </a:p>
          <a:p>
            <a:pPr algn="just" eaLnBrk="1" hangingPunct="1">
              <a:lnSpc>
                <a:spcPct val="130000"/>
              </a:lnSpc>
            </a:pPr>
            <a:endParaRPr lang="zh-CN" altLang="en-US" sz="2600">
              <a:latin typeface="Times New Roman" panose="02020603050405020304" pitchFamily="18" charset="0"/>
            </a:endParaRPr>
          </a:p>
        </p:txBody>
      </p:sp>
      <p:sp>
        <p:nvSpPr>
          <p:cNvPr id="2" name="TextBox 1">
            <a:extLst>
              <a:ext uri="{FF2B5EF4-FFF2-40B4-BE49-F238E27FC236}">
                <a16:creationId xmlns:a16="http://schemas.microsoft.com/office/drawing/2014/main" id="{45029DD4-CC05-4F2A-9A9E-AF24169FC78D}"/>
              </a:ext>
            </a:extLst>
          </p:cNvPr>
          <p:cNvSpPr txBox="1">
            <a:spLocks noChangeArrowheads="1"/>
          </p:cNvSpPr>
          <p:nvPr/>
        </p:nvSpPr>
        <p:spPr bwMode="auto">
          <a:xfrm>
            <a:off x="3924300" y="1557338"/>
            <a:ext cx="218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（正则文法）</a:t>
            </a:r>
          </a:p>
        </p:txBody>
      </p:sp>
      <p:sp>
        <p:nvSpPr>
          <p:cNvPr id="5" name="TextBox 4">
            <a:extLst>
              <a:ext uri="{FF2B5EF4-FFF2-40B4-BE49-F238E27FC236}">
                <a16:creationId xmlns:a16="http://schemas.microsoft.com/office/drawing/2014/main" id="{723C1A00-758E-4BAD-A4E7-F9EA117534F6}"/>
              </a:ext>
            </a:extLst>
          </p:cNvPr>
          <p:cNvSpPr txBox="1">
            <a:spLocks noChangeArrowheads="1"/>
          </p:cNvSpPr>
          <p:nvPr/>
        </p:nvSpPr>
        <p:spPr bwMode="auto">
          <a:xfrm>
            <a:off x="5967413" y="2201863"/>
            <a:ext cx="3200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（上下文无关文法）</a:t>
            </a:r>
          </a:p>
        </p:txBody>
      </p:sp>
      <p:sp>
        <p:nvSpPr>
          <p:cNvPr id="6" name="TextBox 5">
            <a:extLst>
              <a:ext uri="{FF2B5EF4-FFF2-40B4-BE49-F238E27FC236}">
                <a16:creationId xmlns:a16="http://schemas.microsoft.com/office/drawing/2014/main" id="{3A83BA13-BE62-4590-9643-34488507AFF6}"/>
              </a:ext>
            </a:extLst>
          </p:cNvPr>
          <p:cNvSpPr txBox="1">
            <a:spLocks noChangeArrowheads="1"/>
          </p:cNvSpPr>
          <p:nvPr/>
        </p:nvSpPr>
        <p:spPr bwMode="auto">
          <a:xfrm>
            <a:off x="5840413" y="2794000"/>
            <a:ext cx="218598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（正则文法）</a:t>
            </a:r>
          </a:p>
        </p:txBody>
      </p:sp>
      <p:sp>
        <p:nvSpPr>
          <p:cNvPr id="7" name="TextBox 6">
            <a:extLst>
              <a:ext uri="{FF2B5EF4-FFF2-40B4-BE49-F238E27FC236}">
                <a16:creationId xmlns:a16="http://schemas.microsoft.com/office/drawing/2014/main" id="{C3DF799C-889C-4E08-848E-C84CD6F9E138}"/>
              </a:ext>
            </a:extLst>
          </p:cNvPr>
          <p:cNvSpPr txBox="1">
            <a:spLocks noChangeArrowheads="1"/>
          </p:cNvSpPr>
          <p:nvPr/>
        </p:nvSpPr>
        <p:spPr bwMode="auto">
          <a:xfrm>
            <a:off x="5724525" y="3789363"/>
            <a:ext cx="31988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（上下文无关文法）</a:t>
            </a:r>
          </a:p>
        </p:txBody>
      </p:sp>
      <p:sp>
        <p:nvSpPr>
          <p:cNvPr id="8" name="TextBox 7">
            <a:extLst>
              <a:ext uri="{FF2B5EF4-FFF2-40B4-BE49-F238E27FC236}">
                <a16:creationId xmlns:a16="http://schemas.microsoft.com/office/drawing/2014/main" id="{0143D063-FEBF-43E7-9E80-2F4329E6465D}"/>
              </a:ext>
            </a:extLst>
          </p:cNvPr>
          <p:cNvSpPr txBox="1">
            <a:spLocks noChangeArrowheads="1"/>
          </p:cNvSpPr>
          <p:nvPr/>
        </p:nvSpPr>
        <p:spPr bwMode="auto">
          <a:xfrm>
            <a:off x="2627313" y="3944938"/>
            <a:ext cx="21955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（正则文法）</a:t>
            </a:r>
          </a:p>
        </p:txBody>
      </p:sp>
      <p:sp>
        <p:nvSpPr>
          <p:cNvPr id="9" name="TextBox 8">
            <a:extLst>
              <a:ext uri="{FF2B5EF4-FFF2-40B4-BE49-F238E27FC236}">
                <a16:creationId xmlns:a16="http://schemas.microsoft.com/office/drawing/2014/main" id="{FB9F7256-A369-4FC4-8799-9359131F2E33}"/>
              </a:ext>
            </a:extLst>
          </p:cNvPr>
          <p:cNvSpPr txBox="1">
            <a:spLocks noChangeArrowheads="1"/>
          </p:cNvSpPr>
          <p:nvPr/>
        </p:nvSpPr>
        <p:spPr bwMode="auto">
          <a:xfrm>
            <a:off x="2595563" y="4592638"/>
            <a:ext cx="28654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（短语结构文法）</a:t>
            </a:r>
          </a:p>
        </p:txBody>
      </p:sp>
      <p:sp>
        <p:nvSpPr>
          <p:cNvPr id="10" name="TextBox 9">
            <a:extLst>
              <a:ext uri="{FF2B5EF4-FFF2-40B4-BE49-F238E27FC236}">
                <a16:creationId xmlns:a16="http://schemas.microsoft.com/office/drawing/2014/main" id="{3713CAA9-F843-4CB9-8568-E0733CFD770E}"/>
              </a:ext>
            </a:extLst>
          </p:cNvPr>
          <p:cNvSpPr txBox="1">
            <a:spLocks noChangeArrowheads="1"/>
          </p:cNvSpPr>
          <p:nvPr/>
        </p:nvSpPr>
        <p:spPr bwMode="auto">
          <a:xfrm>
            <a:off x="3290888" y="5240338"/>
            <a:ext cx="28654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（短语结构文法）</a:t>
            </a:r>
          </a:p>
        </p:txBody>
      </p:sp>
      <p:sp>
        <p:nvSpPr>
          <p:cNvPr id="11" name="TextBox 10">
            <a:extLst>
              <a:ext uri="{FF2B5EF4-FFF2-40B4-BE49-F238E27FC236}">
                <a16:creationId xmlns:a16="http://schemas.microsoft.com/office/drawing/2014/main" id="{15906ED9-F5ED-4677-8837-62E18D04D23D}"/>
              </a:ext>
            </a:extLst>
          </p:cNvPr>
          <p:cNvSpPr txBox="1">
            <a:spLocks noChangeArrowheads="1"/>
          </p:cNvSpPr>
          <p:nvPr/>
        </p:nvSpPr>
        <p:spPr bwMode="auto">
          <a:xfrm>
            <a:off x="4875213" y="5889625"/>
            <a:ext cx="21955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（正则文法）</a:t>
            </a:r>
          </a:p>
        </p:txBody>
      </p:sp>
      <p:sp>
        <p:nvSpPr>
          <p:cNvPr id="66572" name="日期占位符 3">
            <a:extLst>
              <a:ext uri="{FF2B5EF4-FFF2-40B4-BE49-F238E27FC236}">
                <a16:creationId xmlns:a16="http://schemas.microsoft.com/office/drawing/2014/main" id="{0E6C0717-4092-4215-9F71-4E805873AF2D}"/>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AC7C7F41-5A40-4D78-846D-2633F7A539CC}"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66573" name="灯片编号占位符 3">
            <a:extLst>
              <a:ext uri="{FF2B5EF4-FFF2-40B4-BE49-F238E27FC236}">
                <a16:creationId xmlns:a16="http://schemas.microsoft.com/office/drawing/2014/main" id="{760B674D-815F-477B-8F39-7A20E884FEF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80CD50B-E8B9-41BF-9377-873B4709A0A5}" type="slidenum">
              <a:rPr lang="zh-CN" altLang="en-US" sz="1400" b="0">
                <a:ea typeface="宋体" panose="02010600030101010101" pitchFamily="2" charset="-122"/>
              </a:rPr>
              <a:pPr>
                <a:spcBef>
                  <a:spcPct val="0"/>
                </a:spcBef>
                <a:buClrTx/>
                <a:buSzTx/>
                <a:buFontTx/>
                <a:buNone/>
              </a:pPr>
              <a:t>62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barn(inVertical)">
                                      <p:cBhvr>
                                        <p:cTn id="37" dur="500"/>
                                        <p:tgtEl>
                                          <p:spTgt spid="3">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barn(inVertical)">
                                      <p:cBhvr>
                                        <p:cTn id="47" dur="500"/>
                                        <p:tgtEl>
                                          <p:spTgt spid="3">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barn(inVertical)">
                                      <p:cBhvr>
                                        <p:cTn id="57" dur="500"/>
                                        <p:tgtEl>
                                          <p:spTgt spid="3">
                                            <p:txEl>
                                              <p:pRg st="5" end="5"/>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arn(inVertical)">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barn(inVertical)">
                                      <p:cBhvr>
                                        <p:cTn id="67" dur="500"/>
                                        <p:tgtEl>
                                          <p:spTgt spid="3">
                                            <p:txEl>
                                              <p:pRg st="6" end="6"/>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arn(inVertical)">
                                      <p:cBhvr>
                                        <p:cTn id="72" dur="500"/>
                                        <p:tgtEl>
                                          <p:spTgt spid="1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barn(inVertical)">
                                      <p:cBhvr>
                                        <p:cTn id="77" dur="500"/>
                                        <p:tgtEl>
                                          <p:spTgt spid="3">
                                            <p:txEl>
                                              <p:pRg st="7" end="7"/>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barn(inVertical)">
                                      <p:cBhvr>
                                        <p:cTn id="8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777426F-5C1D-438F-8B10-4A9444363BDB}"/>
              </a:ext>
            </a:extLst>
          </p:cNvPr>
          <p:cNvSpPr txBox="1">
            <a:spLocks noChangeArrowheads="1"/>
          </p:cNvSpPr>
          <p:nvPr/>
        </p:nvSpPr>
        <p:spPr bwMode="auto">
          <a:xfrm>
            <a:off x="1476375" y="428625"/>
            <a:ext cx="41148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文法的分类</a:t>
            </a:r>
            <a:endParaRPr lang="en-US" altLang="zh-CN" sz="4400">
              <a:latin typeface="Times New Roman" panose="02020603050405020304" pitchFamily="18" charset="0"/>
              <a:ea typeface="黑体" panose="02010609060101010101" pitchFamily="49" charset="-122"/>
            </a:endParaRPr>
          </a:p>
        </p:txBody>
      </p:sp>
      <p:sp>
        <p:nvSpPr>
          <p:cNvPr id="3" name="Rectangle 3">
            <a:extLst>
              <a:ext uri="{FF2B5EF4-FFF2-40B4-BE49-F238E27FC236}">
                <a16:creationId xmlns:a16="http://schemas.microsoft.com/office/drawing/2014/main" id="{ABD8F3B8-D760-46FE-B710-C9AA0F5DAEEB}"/>
              </a:ext>
            </a:extLst>
          </p:cNvPr>
          <p:cNvSpPr txBox="1">
            <a:spLocks noChangeArrowheads="1"/>
          </p:cNvSpPr>
          <p:nvPr/>
        </p:nvSpPr>
        <p:spPr bwMode="auto">
          <a:xfrm>
            <a:off x="228600" y="1533525"/>
            <a:ext cx="8610600" cy="520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algn="just" eaLnBrk="1" hangingPunct="1">
              <a:defRPr/>
            </a:pPr>
            <a:r>
              <a:rPr lang="en-US" altLang="zh-CN" sz="2600" dirty="0">
                <a:latin typeface="Times New Roman" pitchFamily="18" charset="0"/>
              </a:rPr>
              <a:t>G9: S </a:t>
            </a:r>
            <a:r>
              <a:rPr lang="en-US" altLang="zh-CN" sz="2600" dirty="0">
                <a:latin typeface="Times New Roman" pitchFamily="18" charset="0"/>
                <a:sym typeface="Wingdings" pitchFamily="2" charset="2"/>
              </a:rPr>
              <a:t> 0A | 1B | 2C | 0SA | 1SB | 2SC</a:t>
            </a:r>
          </a:p>
          <a:p>
            <a:pPr marL="0" indent="0" algn="just" eaLnBrk="1" hangingPunct="1">
              <a:buFont typeface="Wingdings" pitchFamily="2" charset="2"/>
              <a:buNone/>
              <a:defRPr/>
            </a:pPr>
            <a:r>
              <a:rPr lang="en-US" altLang="zh-CN" sz="2600" dirty="0">
                <a:latin typeface="Times New Roman" pitchFamily="18" charset="0"/>
                <a:sym typeface="Wingdings" pitchFamily="2" charset="2"/>
              </a:rPr>
              <a:t>       0A  A0        1A  A1</a:t>
            </a:r>
          </a:p>
          <a:p>
            <a:pPr marL="0" indent="0" algn="just" eaLnBrk="1" hangingPunct="1">
              <a:buFont typeface="Wingdings" pitchFamily="2" charset="2"/>
              <a:buNone/>
              <a:defRPr/>
            </a:pPr>
            <a:r>
              <a:rPr lang="en-US" altLang="zh-CN" sz="2600" dirty="0">
                <a:latin typeface="Times New Roman" pitchFamily="18" charset="0"/>
                <a:sym typeface="Wingdings" pitchFamily="2" charset="2"/>
              </a:rPr>
              <a:t>       2A  A2        0B  B0</a:t>
            </a:r>
          </a:p>
          <a:p>
            <a:pPr marL="0" indent="0" algn="just" eaLnBrk="1" hangingPunct="1">
              <a:buFont typeface="Wingdings" pitchFamily="2" charset="2"/>
              <a:buNone/>
              <a:defRPr/>
            </a:pPr>
            <a:r>
              <a:rPr lang="en-US" altLang="zh-CN" sz="2600" dirty="0">
                <a:latin typeface="Times New Roman" pitchFamily="18" charset="0"/>
                <a:sym typeface="Wingdings" pitchFamily="2" charset="2"/>
              </a:rPr>
              <a:t>       1B  B1       2B  B2</a:t>
            </a:r>
          </a:p>
          <a:p>
            <a:pPr marL="0" indent="0" algn="just" eaLnBrk="1" hangingPunct="1">
              <a:buFont typeface="Wingdings" pitchFamily="2" charset="2"/>
              <a:buNone/>
              <a:defRPr/>
            </a:pPr>
            <a:r>
              <a:rPr lang="en-US" altLang="zh-CN" sz="2600" dirty="0">
                <a:latin typeface="Times New Roman" pitchFamily="18" charset="0"/>
                <a:sym typeface="Wingdings" pitchFamily="2" charset="2"/>
              </a:rPr>
              <a:t>       0C  C0       1C  C1</a:t>
            </a:r>
          </a:p>
          <a:p>
            <a:pPr marL="0" indent="0" algn="just" eaLnBrk="1" hangingPunct="1">
              <a:buFont typeface="Wingdings" pitchFamily="2" charset="2"/>
              <a:buNone/>
              <a:defRPr/>
            </a:pPr>
            <a:r>
              <a:rPr lang="en-US" altLang="zh-CN" sz="2600" dirty="0">
                <a:latin typeface="Times New Roman" pitchFamily="18" charset="0"/>
                <a:sym typeface="Wingdings" pitchFamily="2" charset="2"/>
              </a:rPr>
              <a:t>       2C  C2</a:t>
            </a:r>
          </a:p>
          <a:p>
            <a:pPr algn="just" eaLnBrk="1" hangingPunct="1">
              <a:defRPr/>
            </a:pPr>
            <a:r>
              <a:rPr lang="en-US" altLang="zh-CN" sz="2800" dirty="0">
                <a:latin typeface="Times New Roman" pitchFamily="18" charset="0"/>
              </a:rPr>
              <a:t>  G10: S </a:t>
            </a:r>
            <a:r>
              <a:rPr lang="en-US" altLang="zh-CN" sz="2800" dirty="0">
                <a:latin typeface="Times New Roman" pitchFamily="18" charset="0"/>
                <a:sym typeface="Wingdings" pitchFamily="2" charset="2"/>
              </a:rPr>
              <a:t> </a:t>
            </a:r>
            <a:r>
              <a:rPr lang="en-US" altLang="zh-CN" sz="2800" dirty="0" err="1">
                <a:latin typeface="Times New Roman" pitchFamily="18" charset="0"/>
                <a:sym typeface="Wingdings" pitchFamily="2" charset="2"/>
              </a:rPr>
              <a:t>aT</a:t>
            </a:r>
            <a:r>
              <a:rPr lang="en-US" altLang="zh-CN" sz="2800" dirty="0">
                <a:latin typeface="Times New Roman" pitchFamily="18" charset="0"/>
                <a:sym typeface="Wingdings" pitchFamily="2" charset="2"/>
              </a:rPr>
              <a:t> | </a:t>
            </a:r>
            <a:r>
              <a:rPr lang="en-US" altLang="zh-CN" sz="2800" dirty="0" err="1">
                <a:latin typeface="Times New Roman" pitchFamily="18" charset="0"/>
                <a:sym typeface="Wingdings" pitchFamily="2" charset="2"/>
              </a:rPr>
              <a:t>bT</a:t>
            </a:r>
            <a:r>
              <a:rPr lang="en-US" altLang="zh-CN" sz="2800" dirty="0">
                <a:latin typeface="Times New Roman" pitchFamily="18" charset="0"/>
                <a:sym typeface="Wingdings" pitchFamily="2" charset="2"/>
              </a:rPr>
              <a:t> | </a:t>
            </a:r>
            <a:r>
              <a:rPr lang="en-US" altLang="zh-CN" sz="2800" dirty="0" err="1">
                <a:latin typeface="Times New Roman" pitchFamily="18" charset="0"/>
                <a:sym typeface="Wingdings" pitchFamily="2" charset="2"/>
              </a:rPr>
              <a:t>cT</a:t>
            </a:r>
            <a:endParaRPr lang="en-US" altLang="zh-CN" sz="2800" dirty="0">
              <a:latin typeface="Times New Roman" pitchFamily="18" charset="0"/>
              <a:sym typeface="Wingdings" pitchFamily="2" charset="2"/>
            </a:endParaRPr>
          </a:p>
          <a:p>
            <a:pPr marL="0" indent="0" algn="just" eaLnBrk="1" hangingPunct="1">
              <a:buFont typeface="Wingdings" pitchFamily="2" charset="2"/>
              <a:buNone/>
              <a:defRPr/>
            </a:pPr>
            <a:r>
              <a:rPr lang="en-US" altLang="zh-CN" sz="2800" dirty="0">
                <a:latin typeface="Times New Roman" pitchFamily="18" charset="0"/>
                <a:sym typeface="Wingdings" pitchFamily="2" charset="2"/>
              </a:rPr>
              <a:t>    T  </a:t>
            </a:r>
            <a:r>
              <a:rPr lang="en-US" altLang="zh-CN" sz="2800" i="1" dirty="0">
                <a:latin typeface="Times New Roman" pitchFamily="18" charset="0"/>
              </a:rPr>
              <a:t>ε | </a:t>
            </a:r>
            <a:r>
              <a:rPr lang="en-US" altLang="zh-CN" sz="2800" dirty="0">
                <a:latin typeface="Times New Roman" pitchFamily="18" charset="0"/>
              </a:rPr>
              <a:t>a | b | c | 0 | 1 | 2 | 3 | </a:t>
            </a:r>
            <a:r>
              <a:rPr lang="en-US" altLang="zh-CN" sz="2800" dirty="0" err="1">
                <a:latin typeface="Times New Roman" pitchFamily="18" charset="0"/>
              </a:rPr>
              <a:t>aT</a:t>
            </a:r>
            <a:r>
              <a:rPr lang="en-US" altLang="zh-CN" sz="2800" dirty="0">
                <a:latin typeface="Times New Roman" pitchFamily="18" charset="0"/>
              </a:rPr>
              <a:t> | </a:t>
            </a:r>
            <a:r>
              <a:rPr lang="en-US" altLang="zh-CN" sz="2800" dirty="0" err="1">
                <a:latin typeface="Times New Roman" pitchFamily="18" charset="0"/>
              </a:rPr>
              <a:t>bT</a:t>
            </a:r>
            <a:r>
              <a:rPr lang="en-US" altLang="zh-CN" sz="2800" dirty="0">
                <a:latin typeface="Times New Roman" pitchFamily="18" charset="0"/>
              </a:rPr>
              <a:t> | </a:t>
            </a:r>
            <a:r>
              <a:rPr lang="en-US" altLang="zh-CN" sz="2800" dirty="0" err="1">
                <a:latin typeface="Times New Roman" pitchFamily="18" charset="0"/>
              </a:rPr>
              <a:t>cT</a:t>
            </a:r>
            <a:r>
              <a:rPr lang="en-US" altLang="zh-CN" sz="2800" dirty="0">
                <a:latin typeface="Times New Roman" pitchFamily="18" charset="0"/>
              </a:rPr>
              <a:t> | 0T | 1T | 2T | 3T</a:t>
            </a:r>
          </a:p>
          <a:p>
            <a:pPr algn="just" eaLnBrk="1" hangingPunct="1">
              <a:lnSpc>
                <a:spcPct val="130000"/>
              </a:lnSpc>
              <a:defRPr/>
            </a:pPr>
            <a:endParaRPr lang="zh-CN" altLang="en-US" sz="2600" dirty="0">
              <a:latin typeface="Times New Roman" pitchFamily="18" charset="0"/>
            </a:endParaRPr>
          </a:p>
        </p:txBody>
      </p:sp>
      <p:sp>
        <p:nvSpPr>
          <p:cNvPr id="4" name="TextBox 3">
            <a:extLst>
              <a:ext uri="{FF2B5EF4-FFF2-40B4-BE49-F238E27FC236}">
                <a16:creationId xmlns:a16="http://schemas.microsoft.com/office/drawing/2014/main" id="{B6DD77ED-C13F-4967-8FC2-38072A64C45C}"/>
              </a:ext>
            </a:extLst>
          </p:cNvPr>
          <p:cNvSpPr txBox="1">
            <a:spLocks noChangeArrowheads="1"/>
          </p:cNvSpPr>
          <p:nvPr/>
        </p:nvSpPr>
        <p:spPr bwMode="auto">
          <a:xfrm>
            <a:off x="4540250" y="2420938"/>
            <a:ext cx="3200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（上下文有关文法）</a:t>
            </a:r>
          </a:p>
        </p:txBody>
      </p:sp>
      <p:sp>
        <p:nvSpPr>
          <p:cNvPr id="5" name="TextBox 4">
            <a:extLst>
              <a:ext uri="{FF2B5EF4-FFF2-40B4-BE49-F238E27FC236}">
                <a16:creationId xmlns:a16="http://schemas.microsoft.com/office/drawing/2014/main" id="{7DA504F7-B690-46EE-B3C0-42A10B2E6518}"/>
              </a:ext>
            </a:extLst>
          </p:cNvPr>
          <p:cNvSpPr txBox="1">
            <a:spLocks noChangeArrowheads="1"/>
          </p:cNvSpPr>
          <p:nvPr/>
        </p:nvSpPr>
        <p:spPr bwMode="auto">
          <a:xfrm>
            <a:off x="4284663" y="5529263"/>
            <a:ext cx="2863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（短语结构文法）</a:t>
            </a:r>
          </a:p>
        </p:txBody>
      </p:sp>
      <p:sp>
        <p:nvSpPr>
          <p:cNvPr id="67590" name="日期占位符 1">
            <a:extLst>
              <a:ext uri="{FF2B5EF4-FFF2-40B4-BE49-F238E27FC236}">
                <a16:creationId xmlns:a16="http://schemas.microsoft.com/office/drawing/2014/main" id="{E76B05FA-4263-4B8A-A342-48700F9EADDB}"/>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82B1177-A721-4CA3-B2F1-835101D9F845}"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67591" name="灯片编号占位符 1">
            <a:extLst>
              <a:ext uri="{FF2B5EF4-FFF2-40B4-BE49-F238E27FC236}">
                <a16:creationId xmlns:a16="http://schemas.microsoft.com/office/drawing/2014/main" id="{E6E37960-80F5-430B-ABE8-428AA2B34AC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4725090-B32C-49E9-9FB9-96667BCF2E20}" type="slidenum">
              <a:rPr lang="zh-CN" altLang="en-US" sz="1400" b="0">
                <a:ea typeface="宋体" panose="02010600030101010101" pitchFamily="2" charset="-122"/>
              </a:rPr>
              <a:pPr>
                <a:spcBef>
                  <a:spcPct val="0"/>
                </a:spcBef>
                <a:buClrTx/>
                <a:buSzTx/>
                <a:buFontTx/>
                <a:buNone/>
              </a:pPr>
              <a:t>63</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arn(inVertic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C28074F-640E-4CD3-BD57-44956C63A818}"/>
              </a:ext>
            </a:extLst>
          </p:cNvPr>
          <p:cNvSpPr txBox="1">
            <a:spLocks noChangeArrowheads="1"/>
          </p:cNvSpPr>
          <p:nvPr/>
        </p:nvSpPr>
        <p:spPr bwMode="auto">
          <a:xfrm>
            <a:off x="1476375" y="428625"/>
            <a:ext cx="41148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文法的分类</a:t>
            </a:r>
            <a:endParaRPr lang="en-US" altLang="zh-CN" sz="4400">
              <a:latin typeface="Times New Roman" panose="02020603050405020304" pitchFamily="18" charset="0"/>
              <a:ea typeface="黑体" panose="02010609060101010101" pitchFamily="49" charset="-122"/>
            </a:endParaRPr>
          </a:p>
        </p:txBody>
      </p:sp>
      <p:sp>
        <p:nvSpPr>
          <p:cNvPr id="3" name="Rectangle 3">
            <a:extLst>
              <a:ext uri="{FF2B5EF4-FFF2-40B4-BE49-F238E27FC236}">
                <a16:creationId xmlns:a16="http://schemas.microsoft.com/office/drawing/2014/main" id="{07ED413E-AE9A-4BC1-906B-92E25D5FA9DF}"/>
              </a:ext>
            </a:extLst>
          </p:cNvPr>
          <p:cNvSpPr txBox="1">
            <a:spLocks noChangeArrowheads="1"/>
          </p:cNvSpPr>
          <p:nvPr/>
        </p:nvSpPr>
        <p:spPr bwMode="auto">
          <a:xfrm>
            <a:off x="228600" y="1533525"/>
            <a:ext cx="8610600" cy="520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algn="just" eaLnBrk="1" hangingPunct="1">
              <a:lnSpc>
                <a:spcPct val="130000"/>
              </a:lnSpc>
              <a:defRPr/>
            </a:pPr>
            <a:r>
              <a:rPr lang="en-US" altLang="zh-CN" sz="2400" dirty="0">
                <a:latin typeface="Times New Roman" pitchFamily="18" charset="0"/>
                <a:sym typeface="Wingdings" pitchFamily="2" charset="2"/>
              </a:rPr>
              <a:t>G6: S  </a:t>
            </a:r>
            <a:r>
              <a:rPr lang="en-US" altLang="zh-CN" sz="2400" i="1" dirty="0">
                <a:latin typeface="Times New Roman" pitchFamily="18" charset="0"/>
              </a:rPr>
              <a:t>ε | </a:t>
            </a:r>
            <a:r>
              <a:rPr lang="en-US" altLang="zh-CN" sz="2400" dirty="0">
                <a:latin typeface="Times New Roman" pitchFamily="18" charset="0"/>
              </a:rPr>
              <a:t>0S</a:t>
            </a:r>
          </a:p>
          <a:p>
            <a:pPr algn="just" eaLnBrk="1" hangingPunct="1">
              <a:lnSpc>
                <a:spcPct val="130000"/>
              </a:lnSpc>
              <a:defRPr/>
            </a:pPr>
            <a:r>
              <a:rPr lang="en-US" altLang="zh-CN" sz="2400" dirty="0">
                <a:latin typeface="Times New Roman" pitchFamily="18" charset="0"/>
              </a:rPr>
              <a:t>G7: S </a:t>
            </a:r>
            <a:r>
              <a:rPr lang="en-US" altLang="zh-CN" sz="2400" dirty="0">
                <a:latin typeface="Times New Roman" pitchFamily="18" charset="0"/>
                <a:sym typeface="Wingdings" pitchFamily="2" charset="2"/>
              </a:rPr>
              <a:t> </a:t>
            </a:r>
            <a:r>
              <a:rPr lang="en-US" altLang="zh-CN" sz="2400" i="1" dirty="0">
                <a:latin typeface="Times New Roman" pitchFamily="18" charset="0"/>
              </a:rPr>
              <a:t>ε | </a:t>
            </a:r>
            <a:r>
              <a:rPr lang="en-US" altLang="zh-CN" sz="2400" dirty="0">
                <a:latin typeface="Times New Roman" pitchFamily="18" charset="0"/>
              </a:rPr>
              <a:t>00S111</a:t>
            </a:r>
          </a:p>
          <a:p>
            <a:pPr algn="just" eaLnBrk="1" hangingPunct="1">
              <a:defRPr/>
            </a:pPr>
            <a:r>
              <a:rPr lang="en-US" altLang="zh-CN" sz="2600" dirty="0">
                <a:latin typeface="Times New Roman" pitchFamily="18" charset="0"/>
              </a:rPr>
              <a:t>G10: S </a:t>
            </a:r>
            <a:r>
              <a:rPr lang="en-US" altLang="zh-CN" sz="2600" dirty="0">
                <a:latin typeface="Times New Roman" pitchFamily="18" charset="0"/>
                <a:sym typeface="Wingdings" pitchFamily="2" charset="2"/>
              </a:rPr>
              <a:t> </a:t>
            </a:r>
            <a:r>
              <a:rPr lang="en-US" altLang="zh-CN" sz="2600" dirty="0" err="1">
                <a:latin typeface="Times New Roman" pitchFamily="18" charset="0"/>
                <a:sym typeface="Wingdings" pitchFamily="2" charset="2"/>
              </a:rPr>
              <a:t>aT</a:t>
            </a:r>
            <a:r>
              <a:rPr lang="en-US" altLang="zh-CN" sz="2600" dirty="0">
                <a:latin typeface="Times New Roman" pitchFamily="18" charset="0"/>
                <a:sym typeface="Wingdings" pitchFamily="2" charset="2"/>
              </a:rPr>
              <a:t> | </a:t>
            </a:r>
            <a:r>
              <a:rPr lang="en-US" altLang="zh-CN" sz="2600" dirty="0" err="1">
                <a:latin typeface="Times New Roman" pitchFamily="18" charset="0"/>
                <a:sym typeface="Wingdings" pitchFamily="2" charset="2"/>
              </a:rPr>
              <a:t>bT</a:t>
            </a:r>
            <a:r>
              <a:rPr lang="en-US" altLang="zh-CN" sz="2600" dirty="0">
                <a:latin typeface="Times New Roman" pitchFamily="18" charset="0"/>
                <a:sym typeface="Wingdings" pitchFamily="2" charset="2"/>
              </a:rPr>
              <a:t> | </a:t>
            </a:r>
            <a:r>
              <a:rPr lang="en-US" altLang="zh-CN" sz="2600" dirty="0" err="1">
                <a:latin typeface="Times New Roman" pitchFamily="18" charset="0"/>
                <a:sym typeface="Wingdings" pitchFamily="2" charset="2"/>
              </a:rPr>
              <a:t>cT</a:t>
            </a:r>
            <a:endParaRPr lang="en-US" altLang="zh-CN" sz="2600" dirty="0">
              <a:latin typeface="Times New Roman" pitchFamily="18" charset="0"/>
              <a:sym typeface="Wingdings" pitchFamily="2" charset="2"/>
            </a:endParaRPr>
          </a:p>
          <a:p>
            <a:pPr marL="0" indent="0" algn="just" eaLnBrk="1" hangingPunct="1">
              <a:buFont typeface="Wingdings" pitchFamily="2" charset="2"/>
              <a:buNone/>
              <a:defRPr/>
            </a:pPr>
            <a:r>
              <a:rPr lang="en-US" altLang="zh-CN" sz="2600" dirty="0">
                <a:latin typeface="Times New Roman" pitchFamily="18" charset="0"/>
                <a:sym typeface="Wingdings" pitchFamily="2" charset="2"/>
              </a:rPr>
              <a:t>         T  </a:t>
            </a:r>
            <a:r>
              <a:rPr lang="en-US" altLang="zh-CN" sz="2400" i="1" dirty="0">
                <a:latin typeface="Times New Roman" pitchFamily="18" charset="0"/>
              </a:rPr>
              <a:t>ε | </a:t>
            </a:r>
            <a:r>
              <a:rPr lang="en-US" altLang="zh-CN" sz="2400" dirty="0">
                <a:latin typeface="Times New Roman" pitchFamily="18" charset="0"/>
              </a:rPr>
              <a:t>a | b | c | 0 | 1 | 2 | 3 | </a:t>
            </a:r>
            <a:r>
              <a:rPr lang="en-US" altLang="zh-CN" sz="2400" dirty="0" err="1">
                <a:latin typeface="Times New Roman" pitchFamily="18" charset="0"/>
              </a:rPr>
              <a:t>aT</a:t>
            </a:r>
            <a:r>
              <a:rPr lang="en-US" altLang="zh-CN" sz="2400" dirty="0">
                <a:latin typeface="Times New Roman" pitchFamily="18" charset="0"/>
              </a:rPr>
              <a:t> | </a:t>
            </a:r>
            <a:r>
              <a:rPr lang="en-US" altLang="zh-CN" sz="2400" dirty="0" err="1">
                <a:latin typeface="Times New Roman" pitchFamily="18" charset="0"/>
              </a:rPr>
              <a:t>bT</a:t>
            </a:r>
            <a:r>
              <a:rPr lang="en-US" altLang="zh-CN" sz="2400" dirty="0">
                <a:latin typeface="Times New Roman" pitchFamily="18" charset="0"/>
              </a:rPr>
              <a:t> | </a:t>
            </a:r>
            <a:r>
              <a:rPr lang="en-US" altLang="zh-CN" sz="2400" dirty="0" err="1">
                <a:latin typeface="Times New Roman" pitchFamily="18" charset="0"/>
              </a:rPr>
              <a:t>cT</a:t>
            </a:r>
            <a:r>
              <a:rPr lang="en-US" altLang="zh-CN" sz="2400" dirty="0">
                <a:latin typeface="Times New Roman" pitchFamily="18" charset="0"/>
              </a:rPr>
              <a:t> | 0T | 1T | 2T | 3T</a:t>
            </a:r>
          </a:p>
          <a:p>
            <a:pPr marL="0" indent="0" algn="just" eaLnBrk="1" hangingPunct="1">
              <a:buFont typeface="Wingdings" pitchFamily="2" charset="2"/>
              <a:buNone/>
              <a:defRPr/>
            </a:pPr>
            <a:endParaRPr lang="en-US" altLang="zh-CN" sz="2400" dirty="0">
              <a:latin typeface="Times New Roman" pitchFamily="18" charset="0"/>
              <a:sym typeface="Wingdings" pitchFamily="2" charset="2"/>
            </a:endParaRPr>
          </a:p>
          <a:p>
            <a:pPr marL="0" indent="0" algn="just" eaLnBrk="1" hangingPunct="1">
              <a:buFont typeface="Wingdings" pitchFamily="2" charset="2"/>
              <a:buNone/>
              <a:defRPr/>
            </a:pPr>
            <a:endParaRPr lang="en-US" altLang="zh-CN" sz="2400" dirty="0">
              <a:latin typeface="Times New Roman" pitchFamily="18" charset="0"/>
              <a:sym typeface="Wingdings" pitchFamily="2" charset="2"/>
            </a:endParaRPr>
          </a:p>
          <a:p>
            <a:pPr marL="0" indent="0" algn="just" eaLnBrk="1" hangingPunct="1">
              <a:buFont typeface="Wingdings" pitchFamily="2" charset="2"/>
              <a:buNone/>
              <a:defRPr/>
            </a:pPr>
            <a:r>
              <a:rPr lang="en-US" altLang="zh-CN" sz="2600" dirty="0">
                <a:latin typeface="Times New Roman" pitchFamily="18" charset="0"/>
                <a:sym typeface="Wingdings" pitchFamily="2" charset="2"/>
              </a:rPr>
              <a:t>A  </a:t>
            </a:r>
            <a:r>
              <a:rPr lang="en-US" altLang="zh-CN" sz="2400" i="1" dirty="0">
                <a:latin typeface="Times New Roman" pitchFamily="18" charset="0"/>
              </a:rPr>
              <a:t>ε </a:t>
            </a:r>
            <a:r>
              <a:rPr lang="zh-CN" altLang="en-US" sz="2400" dirty="0">
                <a:latin typeface="Times New Roman" pitchFamily="18" charset="0"/>
              </a:rPr>
              <a:t>是一个特殊的产生式，它表示将</a:t>
            </a:r>
            <a:r>
              <a:rPr lang="en-US" altLang="zh-CN" sz="2400" dirty="0">
                <a:latin typeface="Times New Roman" pitchFamily="18" charset="0"/>
              </a:rPr>
              <a:t>A</a:t>
            </a:r>
            <a:r>
              <a:rPr lang="zh-CN" altLang="en-US" sz="2400" dirty="0">
                <a:latin typeface="Times New Roman" pitchFamily="18" charset="0"/>
              </a:rPr>
              <a:t>替换为空串</a:t>
            </a:r>
            <a:endParaRPr lang="en-US" altLang="zh-CN" sz="2400" dirty="0">
              <a:latin typeface="Times New Roman" pitchFamily="18" charset="0"/>
            </a:endParaRPr>
          </a:p>
          <a:p>
            <a:pPr marL="0" indent="0" algn="just" eaLnBrk="1" hangingPunct="1">
              <a:buFont typeface="Wingdings" pitchFamily="2" charset="2"/>
              <a:buNone/>
              <a:defRPr/>
            </a:pPr>
            <a:r>
              <a:rPr lang="zh-CN" altLang="en-US" sz="2400" dirty="0">
                <a:latin typeface="Times New Roman" pitchFamily="18" charset="0"/>
                <a:sym typeface="Wingdings" pitchFamily="2" charset="2"/>
              </a:rPr>
              <a:t>约定：</a:t>
            </a:r>
            <a:r>
              <a:rPr lang="en-US" altLang="zh-CN" sz="2400" dirty="0">
                <a:latin typeface="Times New Roman" pitchFamily="18" charset="0"/>
                <a:sym typeface="Wingdings" pitchFamily="2" charset="2"/>
              </a:rPr>
              <a:t>RG</a:t>
            </a:r>
            <a:r>
              <a:rPr lang="zh-CN" altLang="en-US" sz="2400" dirty="0">
                <a:latin typeface="Times New Roman" pitchFamily="18" charset="0"/>
                <a:sym typeface="Wingdings" pitchFamily="2" charset="2"/>
              </a:rPr>
              <a:t>、</a:t>
            </a:r>
            <a:r>
              <a:rPr lang="en-US" altLang="zh-CN" sz="2400" dirty="0">
                <a:latin typeface="Times New Roman" pitchFamily="18" charset="0"/>
                <a:sym typeface="Wingdings" pitchFamily="2" charset="2"/>
              </a:rPr>
              <a:t>CFG</a:t>
            </a:r>
            <a:r>
              <a:rPr lang="zh-CN" altLang="en-US" sz="2400" dirty="0">
                <a:latin typeface="Times New Roman" pitchFamily="18" charset="0"/>
                <a:sym typeface="Wingdings" pitchFamily="2" charset="2"/>
              </a:rPr>
              <a:t>、</a:t>
            </a:r>
            <a:r>
              <a:rPr lang="en-US" altLang="zh-CN" sz="2400" dirty="0">
                <a:latin typeface="Times New Roman" pitchFamily="18" charset="0"/>
                <a:sym typeface="Wingdings" pitchFamily="2" charset="2"/>
              </a:rPr>
              <a:t>CSG</a:t>
            </a:r>
            <a:r>
              <a:rPr lang="zh-CN" altLang="en-US" sz="2400" dirty="0">
                <a:latin typeface="Times New Roman" pitchFamily="18" charset="0"/>
                <a:sym typeface="Wingdings" pitchFamily="2" charset="2"/>
              </a:rPr>
              <a:t>可以含有形如</a:t>
            </a:r>
            <a:r>
              <a:rPr lang="en-US" altLang="zh-CN" sz="2600" dirty="0">
                <a:latin typeface="Times New Roman" pitchFamily="18" charset="0"/>
                <a:sym typeface="Wingdings" pitchFamily="2" charset="2"/>
              </a:rPr>
              <a:t>A  </a:t>
            </a:r>
            <a:r>
              <a:rPr lang="en-US" altLang="zh-CN" sz="2400" i="1" dirty="0">
                <a:latin typeface="Times New Roman" pitchFamily="18" charset="0"/>
              </a:rPr>
              <a:t>ε</a:t>
            </a:r>
            <a:r>
              <a:rPr lang="zh-CN" altLang="en-US" sz="2400" dirty="0">
                <a:latin typeface="Times New Roman" pitchFamily="18" charset="0"/>
              </a:rPr>
              <a:t>的产生式</a:t>
            </a:r>
            <a:endParaRPr lang="en-US" altLang="zh-CN" sz="2600" dirty="0">
              <a:latin typeface="Times New Roman" pitchFamily="18" charset="0"/>
              <a:sym typeface="Wingdings" pitchFamily="2" charset="2"/>
            </a:endParaRPr>
          </a:p>
          <a:p>
            <a:pPr algn="just" eaLnBrk="1" hangingPunct="1">
              <a:lnSpc>
                <a:spcPct val="130000"/>
              </a:lnSpc>
              <a:defRPr/>
            </a:pPr>
            <a:endParaRPr lang="zh-CN" altLang="en-US" sz="2600" dirty="0">
              <a:latin typeface="Times New Roman" pitchFamily="18" charset="0"/>
            </a:endParaRPr>
          </a:p>
        </p:txBody>
      </p:sp>
      <p:sp>
        <p:nvSpPr>
          <p:cNvPr id="4" name="Rectangle 2">
            <a:extLst>
              <a:ext uri="{FF2B5EF4-FFF2-40B4-BE49-F238E27FC236}">
                <a16:creationId xmlns:a16="http://schemas.microsoft.com/office/drawing/2014/main" id="{05B558B8-D4DA-4EBA-9A89-E6EE5A13C609}"/>
              </a:ext>
            </a:extLst>
          </p:cNvPr>
          <p:cNvSpPr txBox="1">
            <a:spLocks noChangeArrowheads="1"/>
          </p:cNvSpPr>
          <p:nvPr/>
        </p:nvSpPr>
        <p:spPr bwMode="auto">
          <a:xfrm>
            <a:off x="2987675" y="1652588"/>
            <a:ext cx="2447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2800">
                <a:solidFill>
                  <a:srgbClr val="FF0000"/>
                </a:solidFill>
                <a:latin typeface="Times New Roman" panose="02020603050405020304" pitchFamily="18" charset="0"/>
                <a:ea typeface="宋体" panose="02010600030101010101" pitchFamily="2" charset="-122"/>
                <a:sym typeface="Wingdings" panose="05000000000000000000" pitchFamily="2" charset="2"/>
              </a:rPr>
              <a:t>A  </a:t>
            </a:r>
            <a:r>
              <a:rPr lang="en-US" altLang="zh-CN" sz="2800" i="1">
                <a:solidFill>
                  <a:srgbClr val="FF0000"/>
                </a:solidFill>
                <a:latin typeface="Times New Roman" panose="02020603050405020304" pitchFamily="18" charset="0"/>
                <a:ea typeface="宋体" panose="02010600030101010101" pitchFamily="2" charset="-122"/>
              </a:rPr>
              <a:t>ε</a:t>
            </a:r>
            <a:r>
              <a:rPr lang="zh-CN" altLang="en-US" sz="2800">
                <a:solidFill>
                  <a:srgbClr val="FF0000"/>
                </a:solidFill>
                <a:latin typeface="Times New Roman" panose="02020603050405020304" pitchFamily="18" charset="0"/>
                <a:ea typeface="宋体" panose="02010600030101010101" pitchFamily="2" charset="-122"/>
              </a:rPr>
              <a:t>型产生</a:t>
            </a:r>
            <a:endParaRPr lang="en-US" altLang="zh-CN" sz="2800">
              <a:solidFill>
                <a:srgbClr val="FF0000"/>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zh-CN" altLang="en-US" sz="2800">
                <a:solidFill>
                  <a:srgbClr val="FF0000"/>
                </a:solidFill>
                <a:latin typeface="Times New Roman" panose="02020603050405020304" pitchFamily="18" charset="0"/>
                <a:ea typeface="宋体" panose="02010600030101010101" pitchFamily="2" charset="-122"/>
              </a:rPr>
              <a:t>式的特殊处理</a:t>
            </a:r>
            <a:endParaRPr lang="en-US" altLang="zh-CN" sz="2800">
              <a:solidFill>
                <a:srgbClr val="FF0000"/>
              </a:solidFill>
              <a:latin typeface="Times New Roman" panose="02020603050405020304" pitchFamily="18" charset="0"/>
              <a:ea typeface="黑体" panose="02010609060101010101" pitchFamily="49" charset="-122"/>
            </a:endParaRPr>
          </a:p>
        </p:txBody>
      </p:sp>
      <p:sp>
        <p:nvSpPr>
          <p:cNvPr id="2" name="圆角矩形标注 1">
            <a:extLst>
              <a:ext uri="{FF2B5EF4-FFF2-40B4-BE49-F238E27FC236}">
                <a16:creationId xmlns:a16="http://schemas.microsoft.com/office/drawing/2014/main" id="{FD38653B-32E4-4A6D-9D22-F4D304C8132B}"/>
              </a:ext>
            </a:extLst>
          </p:cNvPr>
          <p:cNvSpPr>
            <a:spLocks noChangeArrowheads="1"/>
          </p:cNvSpPr>
          <p:nvPr/>
        </p:nvSpPr>
        <p:spPr bwMode="auto">
          <a:xfrm>
            <a:off x="5591175" y="1898650"/>
            <a:ext cx="3444875" cy="1025525"/>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2600" b="0">
                <a:ea typeface="宋体" panose="02010600030101010101" pitchFamily="2" charset="-122"/>
              </a:rPr>
              <a:t>G6</a:t>
            </a:r>
            <a:r>
              <a:rPr lang="zh-CN" altLang="en-US" sz="2600" b="0">
                <a:ea typeface="宋体" panose="02010600030101010101" pitchFamily="2" charset="-122"/>
              </a:rPr>
              <a:t>和</a:t>
            </a:r>
            <a:r>
              <a:rPr lang="en-US" altLang="zh-CN" sz="2600" b="0">
                <a:ea typeface="宋体" panose="02010600030101010101" pitchFamily="2" charset="-122"/>
              </a:rPr>
              <a:t>G10</a:t>
            </a:r>
            <a:r>
              <a:rPr lang="zh-CN" altLang="en-US" sz="2600" b="0">
                <a:ea typeface="宋体" panose="02010600030101010101" pitchFamily="2" charset="-122"/>
              </a:rPr>
              <a:t>是正则文法</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G7</a:t>
            </a:r>
            <a:r>
              <a:rPr lang="zh-CN" altLang="en-US" sz="2600" b="0">
                <a:ea typeface="宋体" panose="02010600030101010101" pitchFamily="2" charset="-122"/>
              </a:rPr>
              <a:t>是上下文无关文法</a:t>
            </a:r>
          </a:p>
        </p:txBody>
      </p:sp>
      <p:sp>
        <p:nvSpPr>
          <p:cNvPr id="68614" name="日期占位符 4">
            <a:extLst>
              <a:ext uri="{FF2B5EF4-FFF2-40B4-BE49-F238E27FC236}">
                <a16:creationId xmlns:a16="http://schemas.microsoft.com/office/drawing/2014/main" id="{57062522-FDBE-49CA-8702-2B2DECD3A27C}"/>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E9B80766-15FD-41B0-8CF2-4C5B83068EB4}"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68615" name="灯片编号占位符 4">
            <a:extLst>
              <a:ext uri="{FF2B5EF4-FFF2-40B4-BE49-F238E27FC236}">
                <a16:creationId xmlns:a16="http://schemas.microsoft.com/office/drawing/2014/main" id="{BBAF46C6-545E-4D82-A9AC-41E8A8C7D69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EFC0BBF6-5585-4444-A452-006F1774BDF3}" type="slidenum">
              <a:rPr lang="zh-CN" altLang="en-US" sz="1400" b="0">
                <a:ea typeface="宋体" panose="02010600030101010101" pitchFamily="2" charset="-122"/>
              </a:rPr>
              <a:pPr>
                <a:spcBef>
                  <a:spcPct val="0"/>
                </a:spcBef>
                <a:buClrTx/>
                <a:buSzTx/>
                <a:buFontTx/>
                <a:buNone/>
              </a:pPr>
              <a:t>64</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8DB98EA-504F-4B2F-8DD9-1D3B9F366A32}"/>
              </a:ext>
            </a:extLst>
          </p:cNvPr>
          <p:cNvSpPr txBox="1">
            <a:spLocks noChangeArrowheads="1"/>
          </p:cNvSpPr>
          <p:nvPr/>
        </p:nvSpPr>
        <p:spPr bwMode="auto">
          <a:xfrm>
            <a:off x="1476375" y="428625"/>
            <a:ext cx="64801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左线性文法和右线性文法</a:t>
            </a:r>
            <a:endParaRPr lang="en-US" altLang="zh-CN" sz="4400">
              <a:latin typeface="Times New Roman" panose="02020603050405020304" pitchFamily="18" charset="0"/>
              <a:ea typeface="黑体" panose="02010609060101010101" pitchFamily="49" charset="-122"/>
            </a:endParaRPr>
          </a:p>
        </p:txBody>
      </p:sp>
      <p:sp>
        <p:nvSpPr>
          <p:cNvPr id="4" name="Rectangle 3">
            <a:extLst>
              <a:ext uri="{FF2B5EF4-FFF2-40B4-BE49-F238E27FC236}">
                <a16:creationId xmlns:a16="http://schemas.microsoft.com/office/drawing/2014/main" id="{AC980D3A-2491-4E96-B7BA-3DA3EFDA7229}"/>
              </a:ext>
            </a:extLst>
          </p:cNvPr>
          <p:cNvSpPr txBox="1">
            <a:spLocks noChangeArrowheads="1"/>
          </p:cNvSpPr>
          <p:nvPr/>
        </p:nvSpPr>
        <p:spPr bwMode="auto">
          <a:xfrm>
            <a:off x="228600" y="1533525"/>
            <a:ext cx="8610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lvl="1" algn="just" eaLnBrk="1" hangingPunct="1">
              <a:lnSpc>
                <a:spcPct val="130000"/>
              </a:lnSpc>
            </a:pPr>
            <a:r>
              <a:rPr lang="zh-CN" altLang="en-US" sz="2600">
                <a:latin typeface="Times New Roman" panose="02020603050405020304" pitchFamily="18" charset="0"/>
              </a:rPr>
              <a:t>左线性文法和右线性文法只是识别句子的方向不同</a:t>
            </a:r>
            <a:endParaRPr lang="en-US" altLang="zh-CN" sz="2600">
              <a:latin typeface="Times New Roman" panose="02020603050405020304" pitchFamily="18" charset="0"/>
            </a:endParaRPr>
          </a:p>
          <a:p>
            <a:pPr lvl="1" algn="just" eaLnBrk="1" hangingPunct="1">
              <a:lnSpc>
                <a:spcPct val="130000"/>
              </a:lnSpc>
            </a:pPr>
            <a:r>
              <a:rPr lang="zh-CN" altLang="en-US" sz="2600">
                <a:latin typeface="Times New Roman" panose="02020603050405020304" pitchFamily="18" charset="0"/>
              </a:rPr>
              <a:t>构造语言</a:t>
            </a:r>
            <a:r>
              <a:rPr lang="en-US" altLang="zh-CN" sz="2600">
                <a:latin typeface="Times New Roman" panose="02020603050405020304" pitchFamily="18" charset="0"/>
              </a:rPr>
              <a:t>{0123456}</a:t>
            </a:r>
            <a:r>
              <a:rPr lang="zh-CN" altLang="en-US" sz="2600">
                <a:latin typeface="Times New Roman" panose="02020603050405020304" pitchFamily="18" charset="0"/>
              </a:rPr>
              <a:t>的左线性文法和右线性文法</a:t>
            </a:r>
            <a:endParaRPr lang="en-US" altLang="zh-CN" sz="2600">
              <a:latin typeface="Times New Roman" panose="02020603050405020304" pitchFamily="18" charset="0"/>
            </a:endParaRPr>
          </a:p>
        </p:txBody>
      </p:sp>
      <p:sp>
        <p:nvSpPr>
          <p:cNvPr id="69636" name="日期占位符 1">
            <a:extLst>
              <a:ext uri="{FF2B5EF4-FFF2-40B4-BE49-F238E27FC236}">
                <a16:creationId xmlns:a16="http://schemas.microsoft.com/office/drawing/2014/main" id="{C412E6A5-256B-40B9-97A9-51178DB65C0F}"/>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A0D0D664-CF5D-45CB-AC89-572D064A4B61}"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69637" name="灯片编号占位符 1">
            <a:extLst>
              <a:ext uri="{FF2B5EF4-FFF2-40B4-BE49-F238E27FC236}">
                <a16:creationId xmlns:a16="http://schemas.microsoft.com/office/drawing/2014/main" id="{DED880C6-9615-43E4-9D26-8AE9A52E949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594AE9B-997A-4C09-96A0-73148887B72E}" type="slidenum">
              <a:rPr lang="zh-CN" altLang="en-US" sz="1400" b="0">
                <a:ea typeface="宋体" panose="02010600030101010101" pitchFamily="2" charset="-122"/>
              </a:rPr>
              <a:pPr>
                <a:spcBef>
                  <a:spcPct val="0"/>
                </a:spcBef>
                <a:buClrTx/>
                <a:buSzTx/>
                <a:buFontTx/>
                <a:buNone/>
              </a:pPr>
              <a:t>65</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9786D1E-1C09-4E32-B12D-AD85BD05E75C}"/>
              </a:ext>
            </a:extLst>
          </p:cNvPr>
          <p:cNvSpPr txBox="1">
            <a:spLocks noChangeArrowheads="1"/>
          </p:cNvSpPr>
          <p:nvPr/>
        </p:nvSpPr>
        <p:spPr bwMode="auto">
          <a:xfrm>
            <a:off x="1476375" y="428625"/>
            <a:ext cx="64801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构造左线性文法</a:t>
            </a:r>
            <a:endParaRPr lang="en-US" altLang="zh-CN" sz="4400">
              <a:latin typeface="Times New Roman" panose="02020603050405020304" pitchFamily="18" charset="0"/>
              <a:ea typeface="黑体" panose="02010609060101010101" pitchFamily="49" charset="-122"/>
            </a:endParaRPr>
          </a:p>
        </p:txBody>
      </p:sp>
      <p:sp>
        <p:nvSpPr>
          <p:cNvPr id="4" name="Rectangle 3">
            <a:extLst>
              <a:ext uri="{FF2B5EF4-FFF2-40B4-BE49-F238E27FC236}">
                <a16:creationId xmlns:a16="http://schemas.microsoft.com/office/drawing/2014/main" id="{AD351E4E-6CF4-4D37-8CF0-7DE683B513B1}"/>
              </a:ext>
            </a:extLst>
          </p:cNvPr>
          <p:cNvSpPr txBox="1">
            <a:spLocks noChangeArrowheads="1"/>
          </p:cNvSpPr>
          <p:nvPr/>
        </p:nvSpPr>
        <p:spPr bwMode="auto">
          <a:xfrm>
            <a:off x="228600" y="1533525"/>
            <a:ext cx="8610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lvl="1" algn="just" eaLnBrk="1" hangingPunct="1">
              <a:lnSpc>
                <a:spcPct val="130000"/>
              </a:lnSpc>
              <a:defRPr/>
            </a:pPr>
            <a:r>
              <a:rPr lang="zh-CN" altLang="en-US" sz="2600" dirty="0">
                <a:latin typeface="Times New Roman" pitchFamily="18" charset="0"/>
              </a:rPr>
              <a:t>构造语言</a:t>
            </a:r>
            <a:r>
              <a:rPr lang="en-US" altLang="zh-CN" sz="2600" dirty="0">
                <a:latin typeface="Times New Roman" pitchFamily="18" charset="0"/>
              </a:rPr>
              <a:t>{0123456}</a:t>
            </a:r>
            <a:r>
              <a:rPr lang="zh-CN" altLang="en-US" sz="2600" dirty="0">
                <a:latin typeface="Times New Roman" pitchFamily="18" charset="0"/>
              </a:rPr>
              <a:t>的左线性文法</a:t>
            </a:r>
            <a:endParaRPr lang="en-US" altLang="zh-CN" sz="2600" dirty="0">
              <a:latin typeface="Times New Roman" pitchFamily="18" charset="0"/>
            </a:endParaRPr>
          </a:p>
          <a:p>
            <a:pPr lvl="1" algn="just" eaLnBrk="1" hangingPunct="1">
              <a:defRPr/>
            </a:pPr>
            <a:r>
              <a:rPr lang="en-US" altLang="zh-CN" sz="2600" dirty="0" err="1">
                <a:latin typeface="Times New Roman" pitchFamily="18" charset="0"/>
              </a:rPr>
              <a:t>G</a:t>
            </a:r>
            <a:r>
              <a:rPr lang="en-US" altLang="zh-CN" sz="2600" baseline="-25000" dirty="0" err="1">
                <a:latin typeface="Times New Roman" pitchFamily="18" charset="0"/>
              </a:rPr>
              <a:t>l</a:t>
            </a:r>
            <a:r>
              <a:rPr lang="en-US" altLang="zh-CN" sz="2600" dirty="0">
                <a:latin typeface="Times New Roman" pitchFamily="18" charset="0"/>
              </a:rPr>
              <a:t>: </a:t>
            </a:r>
            <a:r>
              <a:rPr lang="en-US" altLang="zh-CN" sz="2600" dirty="0" err="1">
                <a:latin typeface="Times New Roman" pitchFamily="18" charset="0"/>
              </a:rPr>
              <a:t>S</a:t>
            </a:r>
            <a:r>
              <a:rPr lang="en-US" altLang="zh-CN" sz="2600" baseline="-25000" dirty="0" err="1">
                <a:latin typeface="Times New Roman" pitchFamily="18" charset="0"/>
              </a:rPr>
              <a:t>l</a:t>
            </a:r>
            <a:r>
              <a:rPr lang="en-US" altLang="zh-CN" sz="2600" dirty="0">
                <a:latin typeface="Times New Roman" pitchFamily="18" charset="0"/>
              </a:rPr>
              <a:t> </a:t>
            </a:r>
            <a:r>
              <a:rPr lang="en-US" altLang="zh-CN" sz="2600" dirty="0">
                <a:latin typeface="Times New Roman" pitchFamily="18" charset="0"/>
                <a:sym typeface="Wingdings" pitchFamily="2" charset="2"/>
              </a:rPr>
              <a:t> A</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6</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a:latin typeface="Times New Roman" pitchFamily="18" charset="0"/>
                <a:sym typeface="Wingdings" pitchFamily="2" charset="2"/>
              </a:rPr>
              <a:t>A</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  B</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5</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err="1">
                <a:latin typeface="Times New Roman" pitchFamily="18" charset="0"/>
                <a:sym typeface="Wingdings" pitchFamily="2" charset="2"/>
              </a:rPr>
              <a:t>B</a:t>
            </a:r>
            <a:r>
              <a:rPr lang="en-US" altLang="zh-CN" sz="2600" baseline="-25000" dirty="0" err="1">
                <a:latin typeface="Times New Roman" pitchFamily="18" charset="0"/>
                <a:sym typeface="Wingdings" pitchFamily="2" charset="2"/>
              </a:rPr>
              <a:t>l</a:t>
            </a:r>
            <a:r>
              <a:rPr lang="en-US" altLang="zh-CN" sz="2600" dirty="0">
                <a:latin typeface="Times New Roman" pitchFamily="18" charset="0"/>
                <a:sym typeface="Wingdings" pitchFamily="2" charset="2"/>
              </a:rPr>
              <a:t>  C</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4</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a:latin typeface="Times New Roman" pitchFamily="18" charset="0"/>
                <a:sym typeface="Wingdings" pitchFamily="2" charset="2"/>
              </a:rPr>
              <a:t>          </a:t>
            </a:r>
            <a:r>
              <a:rPr lang="en-US" altLang="zh-CN" sz="2600" dirty="0" err="1">
                <a:latin typeface="Times New Roman" pitchFamily="18" charset="0"/>
                <a:sym typeface="Wingdings" pitchFamily="2" charset="2"/>
              </a:rPr>
              <a:t>C</a:t>
            </a:r>
            <a:r>
              <a:rPr lang="en-US" altLang="zh-CN" sz="2600" baseline="-25000" dirty="0" err="1">
                <a:latin typeface="Times New Roman" pitchFamily="18" charset="0"/>
                <a:sym typeface="Wingdings" pitchFamily="2" charset="2"/>
              </a:rPr>
              <a:t>l</a:t>
            </a:r>
            <a:r>
              <a:rPr lang="en-US" altLang="zh-CN" sz="2600" dirty="0">
                <a:latin typeface="Times New Roman" pitchFamily="18" charset="0"/>
                <a:sym typeface="Wingdings" pitchFamily="2" charset="2"/>
              </a:rPr>
              <a:t>  D</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3</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a:latin typeface="Times New Roman" pitchFamily="18" charset="0"/>
                <a:sym typeface="Wingdings" pitchFamily="2" charset="2"/>
              </a:rPr>
              <a:t> D</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  E</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2</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a:latin typeface="Times New Roman" pitchFamily="18" charset="0"/>
                <a:sym typeface="Wingdings" pitchFamily="2" charset="2"/>
              </a:rPr>
              <a:t>E</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  F</a:t>
            </a:r>
            <a:r>
              <a:rPr lang="en-US" altLang="zh-CN" sz="2600" baseline="-25000" dirty="0">
                <a:latin typeface="Times New Roman" pitchFamily="18" charset="0"/>
                <a:sym typeface="Wingdings" pitchFamily="2" charset="2"/>
              </a:rPr>
              <a:t>l</a:t>
            </a:r>
            <a:r>
              <a:rPr lang="en-US" altLang="zh-CN" sz="2600" dirty="0">
                <a:latin typeface="Times New Roman" pitchFamily="18" charset="0"/>
                <a:sym typeface="Wingdings" pitchFamily="2" charset="2"/>
              </a:rPr>
              <a:t>1</a:t>
            </a:r>
          </a:p>
          <a:p>
            <a:pPr marL="457200" lvl="1" indent="0" algn="just" eaLnBrk="1" hangingPunct="1">
              <a:buFont typeface="Wingdings" pitchFamily="2" charset="2"/>
              <a:buNone/>
              <a:defRPr/>
            </a:pPr>
            <a:r>
              <a:rPr lang="en-US" altLang="zh-CN" sz="2600" dirty="0">
                <a:latin typeface="Times New Roman" pitchFamily="18" charset="0"/>
                <a:sym typeface="Wingdings" pitchFamily="2" charset="2"/>
              </a:rPr>
              <a:t>           </a:t>
            </a:r>
            <a:r>
              <a:rPr lang="en-US" altLang="zh-CN" sz="2600" dirty="0" err="1">
                <a:latin typeface="Times New Roman" pitchFamily="18" charset="0"/>
                <a:sym typeface="Wingdings" pitchFamily="2" charset="2"/>
              </a:rPr>
              <a:t>F</a:t>
            </a:r>
            <a:r>
              <a:rPr lang="en-US" altLang="zh-CN" sz="2600" baseline="-25000" dirty="0" err="1">
                <a:latin typeface="Times New Roman" pitchFamily="18" charset="0"/>
                <a:sym typeface="Wingdings" pitchFamily="2" charset="2"/>
              </a:rPr>
              <a:t>l</a:t>
            </a:r>
            <a:r>
              <a:rPr lang="en-US" altLang="zh-CN" sz="2600" dirty="0">
                <a:latin typeface="Times New Roman" pitchFamily="18" charset="0"/>
                <a:sym typeface="Wingdings" pitchFamily="2" charset="2"/>
              </a:rPr>
              <a:t>  0 </a:t>
            </a:r>
            <a:endParaRPr lang="en-US" altLang="zh-CN" sz="2600" baseline="-25000" dirty="0">
              <a:latin typeface="Times New Roman" pitchFamily="18" charset="0"/>
            </a:endParaRPr>
          </a:p>
          <a:p>
            <a:pPr lvl="1" algn="just" eaLnBrk="1" hangingPunct="1">
              <a:lnSpc>
                <a:spcPct val="130000"/>
              </a:lnSpc>
              <a:defRPr/>
            </a:pPr>
            <a:r>
              <a:rPr lang="zh-CN" altLang="en-US" sz="2600" dirty="0">
                <a:latin typeface="Times New Roman" pitchFamily="18" charset="0"/>
              </a:rPr>
              <a:t>利用该文法进行推导和归约的过程</a:t>
            </a:r>
            <a:endParaRPr lang="en-US" altLang="zh-CN" sz="2600" dirty="0">
              <a:latin typeface="Times New Roman" pitchFamily="18" charset="0"/>
            </a:endParaRPr>
          </a:p>
        </p:txBody>
      </p:sp>
      <p:sp>
        <p:nvSpPr>
          <p:cNvPr id="70660" name="日期占位符 1">
            <a:extLst>
              <a:ext uri="{FF2B5EF4-FFF2-40B4-BE49-F238E27FC236}">
                <a16:creationId xmlns:a16="http://schemas.microsoft.com/office/drawing/2014/main" id="{88A0CFEA-2BC3-4A14-AE16-706F82D378F7}"/>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4F6EDB2-38FF-466D-A105-8F5E2B150567}"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70661" name="灯片编号占位符 1">
            <a:extLst>
              <a:ext uri="{FF2B5EF4-FFF2-40B4-BE49-F238E27FC236}">
                <a16:creationId xmlns:a16="http://schemas.microsoft.com/office/drawing/2014/main" id="{342A634C-29CE-4ABF-B74F-9984CE005B7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DF79BFB-7F6C-4E70-8598-C68F79DBDC3C}" type="slidenum">
              <a:rPr lang="zh-CN" altLang="en-US" sz="1400" b="0">
                <a:ea typeface="宋体" panose="02010600030101010101" pitchFamily="2" charset="-122"/>
              </a:rPr>
              <a:pPr>
                <a:spcBef>
                  <a:spcPct val="0"/>
                </a:spcBef>
                <a:buClrTx/>
                <a:buSzTx/>
                <a:buFontTx/>
                <a:buNone/>
              </a:pPr>
              <a:t>66</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arn(inVertical)">
                                      <p:cBhvr>
                                        <p:cTn id="30" dur="500"/>
                                        <p:tgtEl>
                                          <p:spTgt spid="4">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arn(inVertical)">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3F92606-4519-44A1-828B-A5EC7556BEE8}"/>
              </a:ext>
            </a:extLst>
          </p:cNvPr>
          <p:cNvSpPr txBox="1">
            <a:spLocks noChangeArrowheads="1"/>
          </p:cNvSpPr>
          <p:nvPr/>
        </p:nvSpPr>
        <p:spPr bwMode="auto">
          <a:xfrm>
            <a:off x="1476375" y="428625"/>
            <a:ext cx="64801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构造右线性文法</a:t>
            </a:r>
            <a:endParaRPr lang="en-US" altLang="zh-CN" sz="4400">
              <a:latin typeface="Times New Roman" panose="02020603050405020304" pitchFamily="18" charset="0"/>
              <a:ea typeface="黑体" panose="02010609060101010101" pitchFamily="49" charset="-122"/>
            </a:endParaRPr>
          </a:p>
        </p:txBody>
      </p:sp>
      <p:sp>
        <p:nvSpPr>
          <p:cNvPr id="4" name="Rectangle 3">
            <a:extLst>
              <a:ext uri="{FF2B5EF4-FFF2-40B4-BE49-F238E27FC236}">
                <a16:creationId xmlns:a16="http://schemas.microsoft.com/office/drawing/2014/main" id="{4FFF1E35-201D-4CAE-81B1-38823AD445CA}"/>
              </a:ext>
            </a:extLst>
          </p:cNvPr>
          <p:cNvSpPr txBox="1">
            <a:spLocks noChangeArrowheads="1"/>
          </p:cNvSpPr>
          <p:nvPr/>
        </p:nvSpPr>
        <p:spPr bwMode="auto">
          <a:xfrm>
            <a:off x="228600" y="1533525"/>
            <a:ext cx="8610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lvl="1" algn="just" eaLnBrk="1" hangingPunct="1">
              <a:lnSpc>
                <a:spcPct val="130000"/>
              </a:lnSpc>
              <a:defRPr/>
            </a:pPr>
            <a:r>
              <a:rPr lang="zh-CN" altLang="en-US" sz="2600" dirty="0">
                <a:latin typeface="Times New Roman" pitchFamily="18" charset="0"/>
              </a:rPr>
              <a:t>构造语言</a:t>
            </a:r>
            <a:r>
              <a:rPr lang="en-US" altLang="zh-CN" sz="2600" dirty="0">
                <a:latin typeface="Times New Roman" pitchFamily="18" charset="0"/>
              </a:rPr>
              <a:t>{0123456}</a:t>
            </a:r>
            <a:r>
              <a:rPr lang="zh-CN" altLang="en-US" sz="2600" dirty="0">
                <a:latin typeface="Times New Roman" pitchFamily="18" charset="0"/>
              </a:rPr>
              <a:t>的右线性文法</a:t>
            </a:r>
            <a:endParaRPr lang="en-US" altLang="zh-CN" sz="2600" dirty="0">
              <a:latin typeface="Times New Roman" pitchFamily="18" charset="0"/>
            </a:endParaRPr>
          </a:p>
          <a:p>
            <a:pPr lvl="1" algn="just" eaLnBrk="1" hangingPunct="1">
              <a:defRPr/>
            </a:pPr>
            <a:r>
              <a:rPr lang="en-US" altLang="zh-CN" sz="2600" dirty="0">
                <a:latin typeface="Times New Roman" pitchFamily="18" charset="0"/>
              </a:rPr>
              <a:t>G</a:t>
            </a:r>
            <a:r>
              <a:rPr lang="en-US" altLang="zh-CN" sz="2600" baseline="-25000" dirty="0">
                <a:latin typeface="Times New Roman" pitchFamily="18" charset="0"/>
              </a:rPr>
              <a:t>r</a:t>
            </a:r>
            <a:r>
              <a:rPr lang="en-US" altLang="zh-CN" sz="2600" dirty="0">
                <a:latin typeface="Times New Roman" pitchFamily="18" charset="0"/>
              </a:rPr>
              <a:t>: </a:t>
            </a:r>
            <a:r>
              <a:rPr lang="en-US" altLang="zh-CN" sz="2600" dirty="0" err="1">
                <a:latin typeface="Times New Roman" pitchFamily="18" charset="0"/>
              </a:rPr>
              <a:t>S</a:t>
            </a:r>
            <a:r>
              <a:rPr lang="en-US" altLang="zh-CN" sz="2600" baseline="-25000" dirty="0" err="1">
                <a:latin typeface="Times New Roman" pitchFamily="18" charset="0"/>
              </a:rPr>
              <a:t>r</a:t>
            </a:r>
            <a:r>
              <a:rPr lang="en-US" altLang="zh-CN" sz="2600" dirty="0">
                <a:latin typeface="Times New Roman" pitchFamily="18" charset="0"/>
              </a:rPr>
              <a:t> </a:t>
            </a:r>
            <a:r>
              <a:rPr lang="en-US" altLang="zh-CN" sz="2600" dirty="0">
                <a:latin typeface="Times New Roman" pitchFamily="18" charset="0"/>
                <a:sym typeface="Wingdings" pitchFamily="2" charset="2"/>
              </a:rPr>
              <a:t> 0A</a:t>
            </a:r>
            <a:r>
              <a:rPr lang="en-US" altLang="zh-CN" sz="2600" baseline="-25000" dirty="0">
                <a:latin typeface="Times New Roman" pitchFamily="18" charset="0"/>
                <a:sym typeface="Wingdings" pitchFamily="2" charset="2"/>
              </a:rPr>
              <a:t>r</a:t>
            </a:r>
            <a:endParaRPr lang="en-US" altLang="zh-CN" sz="2600" dirty="0">
              <a:latin typeface="Times New Roman" pitchFamily="18" charset="0"/>
              <a:sym typeface="Wingdings" pitchFamily="2" charset="2"/>
            </a:endParaRP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err="1">
                <a:latin typeface="Times New Roman" pitchFamily="18" charset="0"/>
                <a:sym typeface="Wingdings" pitchFamily="2" charset="2"/>
              </a:rPr>
              <a:t>A</a:t>
            </a:r>
            <a:r>
              <a:rPr lang="en-US" altLang="zh-CN" sz="2600" baseline="-25000" dirty="0" err="1">
                <a:latin typeface="Times New Roman" pitchFamily="18" charset="0"/>
                <a:sym typeface="Wingdings" pitchFamily="2" charset="2"/>
              </a:rPr>
              <a:t>r</a:t>
            </a:r>
            <a:r>
              <a:rPr lang="en-US" altLang="zh-CN" sz="2600" dirty="0">
                <a:latin typeface="Times New Roman" pitchFamily="18" charset="0"/>
                <a:sym typeface="Wingdings" pitchFamily="2" charset="2"/>
              </a:rPr>
              <a:t>  1B</a:t>
            </a:r>
            <a:r>
              <a:rPr lang="en-US" altLang="zh-CN" sz="2600" baseline="-25000" dirty="0">
                <a:latin typeface="Times New Roman" pitchFamily="18" charset="0"/>
                <a:sym typeface="Wingdings" pitchFamily="2" charset="2"/>
              </a:rPr>
              <a:t>r</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a:latin typeface="Times New Roman" pitchFamily="18" charset="0"/>
                <a:sym typeface="Wingdings" pitchFamily="2" charset="2"/>
              </a:rPr>
              <a:t>B</a:t>
            </a:r>
            <a:r>
              <a:rPr lang="en-US" altLang="zh-CN" sz="2600" baseline="-25000" dirty="0">
                <a:latin typeface="Times New Roman" pitchFamily="18" charset="0"/>
                <a:sym typeface="Wingdings" pitchFamily="2" charset="2"/>
              </a:rPr>
              <a:t>r</a:t>
            </a:r>
            <a:r>
              <a:rPr lang="en-US" altLang="zh-CN" sz="2600" dirty="0">
                <a:latin typeface="Times New Roman" pitchFamily="18" charset="0"/>
                <a:sym typeface="Wingdings" pitchFamily="2" charset="2"/>
              </a:rPr>
              <a:t>  2C</a:t>
            </a:r>
            <a:r>
              <a:rPr lang="en-US" altLang="zh-CN" sz="2600" baseline="-25000" dirty="0">
                <a:latin typeface="Times New Roman" pitchFamily="18" charset="0"/>
                <a:sym typeface="Wingdings" pitchFamily="2" charset="2"/>
              </a:rPr>
              <a:t>r</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a:latin typeface="Times New Roman" pitchFamily="18" charset="0"/>
                <a:sym typeface="Wingdings" pitchFamily="2" charset="2"/>
              </a:rPr>
              <a:t>          C</a:t>
            </a:r>
            <a:r>
              <a:rPr lang="en-US" altLang="zh-CN" sz="2600" baseline="-25000" dirty="0">
                <a:latin typeface="Times New Roman" pitchFamily="18" charset="0"/>
                <a:sym typeface="Wingdings" pitchFamily="2" charset="2"/>
              </a:rPr>
              <a:t>r</a:t>
            </a:r>
            <a:r>
              <a:rPr lang="en-US" altLang="zh-CN" sz="2600" dirty="0">
                <a:latin typeface="Times New Roman" pitchFamily="18" charset="0"/>
                <a:sym typeface="Wingdings" pitchFamily="2" charset="2"/>
              </a:rPr>
              <a:t>  3D</a:t>
            </a:r>
            <a:r>
              <a:rPr lang="en-US" altLang="zh-CN" sz="2600" baseline="-25000" dirty="0">
                <a:latin typeface="Times New Roman" pitchFamily="18" charset="0"/>
                <a:sym typeface="Wingdings" pitchFamily="2" charset="2"/>
              </a:rPr>
              <a:t>r</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a:latin typeface="Times New Roman" pitchFamily="18" charset="0"/>
                <a:sym typeface="Wingdings" pitchFamily="2" charset="2"/>
              </a:rPr>
              <a:t> </a:t>
            </a:r>
            <a:r>
              <a:rPr lang="en-US" altLang="zh-CN" sz="2600" dirty="0" err="1">
                <a:latin typeface="Times New Roman" pitchFamily="18" charset="0"/>
                <a:sym typeface="Wingdings" pitchFamily="2" charset="2"/>
              </a:rPr>
              <a:t>D</a:t>
            </a:r>
            <a:r>
              <a:rPr lang="en-US" altLang="zh-CN" sz="2600" baseline="-25000" dirty="0" err="1">
                <a:latin typeface="Times New Roman" pitchFamily="18" charset="0"/>
                <a:sym typeface="Wingdings" pitchFamily="2" charset="2"/>
              </a:rPr>
              <a:t>r</a:t>
            </a:r>
            <a:r>
              <a:rPr lang="en-US" altLang="zh-CN" sz="2600" dirty="0">
                <a:latin typeface="Times New Roman" pitchFamily="18" charset="0"/>
                <a:sym typeface="Wingdings" pitchFamily="2" charset="2"/>
              </a:rPr>
              <a:t>  4E</a:t>
            </a:r>
            <a:r>
              <a:rPr lang="en-US" altLang="zh-CN" sz="2600" baseline="-25000" dirty="0">
                <a:latin typeface="Times New Roman" pitchFamily="18" charset="0"/>
                <a:sym typeface="Wingdings" pitchFamily="2" charset="2"/>
              </a:rPr>
              <a:t>r</a:t>
            </a:r>
          </a:p>
          <a:p>
            <a:pPr marL="457200" lvl="1" indent="0" algn="just" eaLnBrk="1" hangingPunct="1">
              <a:buFont typeface="Wingdings" pitchFamily="2" charset="2"/>
              <a:buNone/>
              <a:defRPr/>
            </a:pPr>
            <a:r>
              <a:rPr lang="en-US" altLang="zh-CN" sz="2600" baseline="-25000" dirty="0">
                <a:latin typeface="Times New Roman" pitchFamily="18" charset="0"/>
                <a:sym typeface="Wingdings" pitchFamily="2" charset="2"/>
              </a:rPr>
              <a:t>                </a:t>
            </a:r>
            <a:r>
              <a:rPr lang="en-US" altLang="zh-CN" sz="2600" dirty="0" err="1">
                <a:latin typeface="Times New Roman" pitchFamily="18" charset="0"/>
                <a:sym typeface="Wingdings" pitchFamily="2" charset="2"/>
              </a:rPr>
              <a:t>E</a:t>
            </a:r>
            <a:r>
              <a:rPr lang="en-US" altLang="zh-CN" sz="2600" baseline="-25000" dirty="0" err="1">
                <a:latin typeface="Times New Roman" pitchFamily="18" charset="0"/>
                <a:sym typeface="Wingdings" pitchFamily="2" charset="2"/>
              </a:rPr>
              <a:t>r</a:t>
            </a:r>
            <a:r>
              <a:rPr lang="en-US" altLang="zh-CN" sz="2600" dirty="0">
                <a:latin typeface="Times New Roman" pitchFamily="18" charset="0"/>
                <a:sym typeface="Wingdings" pitchFamily="2" charset="2"/>
              </a:rPr>
              <a:t>  5F</a:t>
            </a:r>
            <a:r>
              <a:rPr lang="en-US" altLang="zh-CN" sz="2600" baseline="-25000" dirty="0">
                <a:latin typeface="Times New Roman" pitchFamily="18" charset="0"/>
                <a:sym typeface="Wingdings" pitchFamily="2" charset="2"/>
              </a:rPr>
              <a:t>r</a:t>
            </a:r>
          </a:p>
          <a:p>
            <a:pPr marL="457200" lvl="1" indent="0" algn="just" eaLnBrk="1" hangingPunct="1">
              <a:buFont typeface="Wingdings" pitchFamily="2" charset="2"/>
              <a:buNone/>
              <a:defRPr/>
            </a:pPr>
            <a:r>
              <a:rPr lang="en-US" altLang="zh-CN" sz="2600" dirty="0">
                <a:latin typeface="Times New Roman" pitchFamily="18" charset="0"/>
                <a:sym typeface="Wingdings" pitchFamily="2" charset="2"/>
              </a:rPr>
              <a:t>           </a:t>
            </a:r>
            <a:r>
              <a:rPr lang="en-US" altLang="zh-CN" sz="2600" dirty="0" err="1">
                <a:latin typeface="Times New Roman" pitchFamily="18" charset="0"/>
                <a:sym typeface="Wingdings" pitchFamily="2" charset="2"/>
              </a:rPr>
              <a:t>F</a:t>
            </a:r>
            <a:r>
              <a:rPr lang="en-US" altLang="zh-CN" sz="2600" baseline="-25000" dirty="0" err="1">
                <a:latin typeface="Times New Roman" pitchFamily="18" charset="0"/>
                <a:sym typeface="Wingdings" pitchFamily="2" charset="2"/>
              </a:rPr>
              <a:t>r</a:t>
            </a:r>
            <a:r>
              <a:rPr lang="en-US" altLang="zh-CN" sz="2600" dirty="0">
                <a:latin typeface="Times New Roman" pitchFamily="18" charset="0"/>
                <a:sym typeface="Wingdings" pitchFamily="2" charset="2"/>
              </a:rPr>
              <a:t>  6 </a:t>
            </a:r>
            <a:endParaRPr lang="en-US" altLang="zh-CN" sz="2600" baseline="-25000" dirty="0">
              <a:latin typeface="Times New Roman" pitchFamily="18" charset="0"/>
            </a:endParaRPr>
          </a:p>
          <a:p>
            <a:pPr lvl="1" algn="just" eaLnBrk="1" hangingPunct="1">
              <a:lnSpc>
                <a:spcPct val="130000"/>
              </a:lnSpc>
              <a:defRPr/>
            </a:pPr>
            <a:r>
              <a:rPr lang="zh-CN" altLang="en-US" sz="2600" dirty="0">
                <a:latin typeface="Times New Roman" pitchFamily="18" charset="0"/>
              </a:rPr>
              <a:t>利用该文法进行推导和归约的过程</a:t>
            </a:r>
            <a:endParaRPr lang="en-US" altLang="zh-CN" sz="2600" dirty="0">
              <a:latin typeface="Times New Roman" pitchFamily="18" charset="0"/>
            </a:endParaRPr>
          </a:p>
        </p:txBody>
      </p:sp>
      <p:sp>
        <p:nvSpPr>
          <p:cNvPr id="71684" name="日期占位符 1">
            <a:extLst>
              <a:ext uri="{FF2B5EF4-FFF2-40B4-BE49-F238E27FC236}">
                <a16:creationId xmlns:a16="http://schemas.microsoft.com/office/drawing/2014/main" id="{BE2D01DB-5BB3-47A3-AD45-9FE217716FDE}"/>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D974D795-D480-41F8-9822-17A6063F5316}"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71685" name="灯片编号占位符 1">
            <a:extLst>
              <a:ext uri="{FF2B5EF4-FFF2-40B4-BE49-F238E27FC236}">
                <a16:creationId xmlns:a16="http://schemas.microsoft.com/office/drawing/2014/main" id="{AE81E97C-7800-47B1-86D7-C74A5FAB203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0B9E614-B63C-4DC5-8F48-8649AB7C2DDC}" type="slidenum">
              <a:rPr lang="zh-CN" altLang="en-US" sz="1400" b="0">
                <a:ea typeface="宋体" panose="02010600030101010101" pitchFamily="2" charset="-122"/>
              </a:rPr>
              <a:pPr>
                <a:spcBef>
                  <a:spcPct val="0"/>
                </a:spcBef>
                <a:buClrTx/>
                <a:buSzTx/>
                <a:buFontTx/>
                <a:buNone/>
              </a:pPr>
              <a:t>67</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arn(inVertical)">
                                      <p:cBhvr>
                                        <p:cTn id="30" dur="500"/>
                                        <p:tgtEl>
                                          <p:spTgt spid="4">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arn(inVertical)">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A921B33-F54B-4714-AC16-254CC9381541}"/>
              </a:ext>
            </a:extLst>
          </p:cNvPr>
          <p:cNvSpPr>
            <a:spLocks noGrp="1"/>
          </p:cNvSpPr>
          <p:nvPr>
            <p:ph type="dt" sz="quarter" idx="10"/>
          </p:nvPr>
        </p:nvSpPr>
        <p:spPr>
          <a:xfrm>
            <a:off x="457200" y="6245225"/>
            <a:ext cx="2133600" cy="476250"/>
          </a:xfrm>
          <a:ln>
            <a:miter lim="800000"/>
            <a:headEnd/>
            <a:tailEnd/>
          </a:ln>
        </p:spPr>
        <p:txBody>
          <a:bodyPr anchor="t"/>
          <a:lstStyle/>
          <a:p>
            <a:pPr>
              <a:defRPr/>
            </a:pPr>
            <a:fld id="{AAC970D7-BA2E-4C11-A141-C40E4E91DAB5}" type="datetime1">
              <a:rPr lang="zh-CN" altLang="en-US">
                <a:latin typeface="+mn-lt"/>
              </a:rPr>
              <a:pPr>
                <a:defRPr/>
              </a:pPr>
              <a:t>2020/12/14</a:t>
            </a:fld>
            <a:endParaRPr lang="en-US" altLang="zh-CN">
              <a:latin typeface="+mn-lt"/>
            </a:endParaRPr>
          </a:p>
        </p:txBody>
      </p:sp>
      <p:sp>
        <p:nvSpPr>
          <p:cNvPr id="72707" name="Rectangle 2">
            <a:extLst>
              <a:ext uri="{FF2B5EF4-FFF2-40B4-BE49-F238E27FC236}">
                <a16:creationId xmlns:a16="http://schemas.microsoft.com/office/drawing/2014/main" id="{E8DE09A5-1F68-4CCD-BE5F-5D1C84EC8487}"/>
              </a:ext>
            </a:extLst>
          </p:cNvPr>
          <p:cNvSpPr>
            <a:spLocks noGrp="1" noChangeArrowheads="1"/>
          </p:cNvSpPr>
          <p:nvPr>
            <p:ph type="title" idx="4294967295"/>
          </p:nvPr>
        </p:nvSpPr>
        <p:spPr>
          <a:xfrm>
            <a:off x="1350963" y="188913"/>
            <a:ext cx="6534150" cy="952500"/>
          </a:xfrm>
        </p:spPr>
        <p:txBody>
          <a:bodyPr anchor="ctr"/>
          <a:lstStyle/>
          <a:p>
            <a:pPr eaLnBrk="1" hangingPunct="1"/>
            <a:r>
              <a:rPr lang="en-US" altLang="zh-CN">
                <a:latin typeface="Times New Roman" panose="02020603050405020304" pitchFamily="18" charset="0"/>
              </a:rPr>
              <a:t>Chomsky</a:t>
            </a:r>
            <a:r>
              <a:rPr lang="zh-CN" altLang="en-US">
                <a:latin typeface="Times New Roman" panose="02020603050405020304" pitchFamily="18" charset="0"/>
              </a:rPr>
              <a:t>体系</a:t>
            </a:r>
            <a:r>
              <a:rPr lang="en-US" altLang="zh-CN">
                <a:latin typeface="Times New Roman" panose="02020603050405020304" pitchFamily="18" charset="0"/>
              </a:rPr>
              <a:t>——</a:t>
            </a:r>
            <a:r>
              <a:rPr lang="zh-CN" altLang="en-US">
                <a:latin typeface="Times New Roman" panose="02020603050405020304" pitchFamily="18" charset="0"/>
              </a:rPr>
              <a:t>总结</a:t>
            </a:r>
          </a:p>
        </p:txBody>
      </p:sp>
      <p:sp>
        <p:nvSpPr>
          <p:cNvPr id="73733" name="Rectangle 3">
            <a:extLst>
              <a:ext uri="{FF2B5EF4-FFF2-40B4-BE49-F238E27FC236}">
                <a16:creationId xmlns:a16="http://schemas.microsoft.com/office/drawing/2014/main" id="{C9A357B7-5735-4916-BE8F-804EC70778C9}"/>
              </a:ext>
            </a:extLst>
          </p:cNvPr>
          <p:cNvSpPr>
            <a:spLocks noGrp="1" noChangeArrowheads="1"/>
          </p:cNvSpPr>
          <p:nvPr>
            <p:ph type="body" idx="4294967295"/>
          </p:nvPr>
        </p:nvSpPr>
        <p:spPr>
          <a:xfrm>
            <a:off x="609600" y="1584325"/>
            <a:ext cx="8035925" cy="4724400"/>
          </a:xfrm>
        </p:spPr>
        <p:txBody>
          <a:bodyPr/>
          <a:lstStyle/>
          <a:p>
            <a:pPr eaLnBrk="1" hangingPunct="1">
              <a:buFont typeface="Wingdings" panose="05000000000000000000" pitchFamily="2" charset="2"/>
              <a:buNone/>
            </a:pPr>
            <a:r>
              <a:rPr lang="en-US" altLang="zh-CN" sz="2800" i="1">
                <a:latin typeface="Times New Roman" panose="02020603050405020304" pitchFamily="18" charset="0"/>
              </a:rPr>
              <a:t>G</a:t>
            </a:r>
            <a:r>
              <a:rPr lang="en-US" altLang="zh-CN" sz="2800">
                <a:latin typeface="Times New Roman" panose="02020603050405020304" pitchFamily="18" charset="0"/>
              </a:rPr>
              <a:t> = (</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是一个文法</a:t>
            </a:r>
            <a:r>
              <a:rPr lang="en-US" altLang="zh-CN" sz="2800">
                <a:latin typeface="Times New Roman" panose="02020603050405020304" pitchFamily="18" charset="0"/>
              </a:rPr>
              <a:t>, </a:t>
            </a:r>
            <a:r>
              <a:rPr lang="en-US" altLang="zh-CN" sz="2800" i="1">
                <a:latin typeface="Times New Roman" panose="02020603050405020304" pitchFamily="18" charset="0"/>
              </a:rPr>
              <a:t>α</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a:latin typeface="Times New Roman" panose="02020603050405020304" pitchFamily="18" charset="0"/>
              </a:rPr>
              <a:t> ∈ </a:t>
            </a:r>
            <a:r>
              <a:rPr lang="en-US" altLang="zh-CN" sz="2800" i="1">
                <a:latin typeface="Times New Roman" panose="02020603050405020304" pitchFamily="18" charset="0"/>
              </a:rPr>
              <a:t>P</a:t>
            </a: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i="1">
                <a:latin typeface="Times New Roman" panose="02020603050405020304" pitchFamily="18" charset="0"/>
              </a:rPr>
              <a:t>G</a:t>
            </a:r>
            <a:r>
              <a:rPr lang="zh-CN" altLang="en-US" sz="2800">
                <a:latin typeface="Times New Roman" panose="02020603050405020304" pitchFamily="18" charset="0"/>
              </a:rPr>
              <a:t>是</a:t>
            </a:r>
            <a:r>
              <a:rPr lang="en-US" altLang="zh-CN" sz="2800">
                <a:latin typeface="Times New Roman" panose="02020603050405020304" pitchFamily="18" charset="0"/>
              </a:rPr>
              <a:t>0</a:t>
            </a:r>
            <a:r>
              <a:rPr lang="zh-CN" altLang="en-US" sz="2800">
                <a:latin typeface="Times New Roman" panose="02020603050405020304" pitchFamily="18" charset="0"/>
              </a:rPr>
              <a:t>型文法，</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en-US" altLang="zh-CN" sz="2800">
                <a:latin typeface="Times New Roman" panose="02020603050405020304" pitchFamily="18" charset="0"/>
              </a:rPr>
              <a:t>0</a:t>
            </a:r>
            <a:r>
              <a:rPr lang="zh-CN" altLang="en-US" sz="2800">
                <a:latin typeface="Times New Roman" panose="02020603050405020304" pitchFamily="18" charset="0"/>
              </a:rPr>
              <a:t>型语言；</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α</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zh-CN" altLang="en-US" sz="2800">
                <a:latin typeface="Times New Roman" panose="02020603050405020304" pitchFamily="18" charset="0"/>
              </a:rPr>
              <a:t>是</a:t>
            </a:r>
            <a:r>
              <a:rPr lang="en-US" altLang="zh-CN" sz="2800">
                <a:latin typeface="Times New Roman" panose="02020603050405020304" pitchFamily="18" charset="0"/>
              </a:rPr>
              <a:t>1</a:t>
            </a:r>
            <a:r>
              <a:rPr lang="zh-CN" altLang="en-US" sz="2800">
                <a:latin typeface="Times New Roman" panose="02020603050405020304" pitchFamily="18" charset="0"/>
              </a:rPr>
              <a:t>型文法，</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en-US" altLang="zh-CN" sz="2800">
                <a:latin typeface="Times New Roman" panose="02020603050405020304" pitchFamily="18" charset="0"/>
              </a:rPr>
              <a:t>1</a:t>
            </a:r>
            <a:r>
              <a:rPr lang="zh-CN" altLang="en-US" sz="2800">
                <a:latin typeface="Times New Roman" panose="02020603050405020304" pitchFamily="18" charset="0"/>
              </a:rPr>
              <a:t>型语言</a:t>
            </a:r>
            <a:r>
              <a:rPr lang="en-US" altLang="zh-CN" sz="2800">
                <a:latin typeface="Times New Roman" panose="02020603050405020304" pitchFamily="18" charset="0"/>
              </a:rPr>
              <a:t>(</a:t>
            </a:r>
            <a:r>
              <a:rPr lang="zh-CN" altLang="en-US" sz="2800">
                <a:latin typeface="Times New Roman" panose="02020603050405020304" pitchFamily="18" charset="0"/>
              </a:rPr>
              <a:t>除</a:t>
            </a:r>
            <a:r>
              <a:rPr lang="zh-CN" altLang="en-US" sz="2800" i="1">
                <a:latin typeface="Times New Roman" panose="02020603050405020304" pitchFamily="18" charset="0"/>
              </a:rPr>
              <a:t>Ｓ</a:t>
            </a:r>
            <a:r>
              <a:rPr lang="zh-CN" altLang="en-US" sz="2800">
                <a:latin typeface="Times New Roman" panose="02020603050405020304" pitchFamily="18" charset="0"/>
              </a:rPr>
              <a:t>→</a:t>
            </a:r>
            <a:r>
              <a:rPr lang="en-US" altLang="zh-CN" sz="2800" i="1">
                <a:latin typeface="Times New Roman" panose="02020603050405020304" pitchFamily="18" charset="0"/>
              </a:rPr>
              <a:t>ε</a:t>
            </a:r>
            <a:r>
              <a:rPr lang="en-US" altLang="zh-CN"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i="1">
                <a:latin typeface="Times New Roman" panose="02020603050405020304" pitchFamily="18" charset="0"/>
              </a:rPr>
              <a:t>α</a:t>
            </a:r>
            <a:r>
              <a:rPr lang="en-US" altLang="zh-CN" sz="2800">
                <a:latin typeface="Times New Roman" panose="02020603050405020304" pitchFamily="18" charset="0"/>
              </a:rPr>
              <a:t>∈</a:t>
            </a:r>
            <a:r>
              <a:rPr lang="zh-CN" altLang="en-US" sz="2800" i="1">
                <a:latin typeface="Times New Roman" panose="02020603050405020304" pitchFamily="18" charset="0"/>
              </a:rPr>
              <a:t>Ｖ</a:t>
            </a:r>
            <a:r>
              <a:rPr lang="en-US" altLang="zh-CN" sz="2800">
                <a:latin typeface="Times New Roman" panose="02020603050405020304" pitchFamily="18" charset="0"/>
              </a:rPr>
              <a:t> : </a:t>
            </a:r>
            <a:r>
              <a:rPr lang="en-US" altLang="zh-CN" sz="2800" i="1">
                <a:latin typeface="Times New Roman" panose="02020603050405020304" pitchFamily="18" charset="0"/>
              </a:rPr>
              <a:t>G</a:t>
            </a:r>
            <a:r>
              <a:rPr lang="zh-CN" altLang="en-US" sz="2800">
                <a:latin typeface="Times New Roman" panose="02020603050405020304" pitchFamily="18" charset="0"/>
              </a:rPr>
              <a:t>是</a:t>
            </a:r>
            <a:r>
              <a:rPr lang="en-US" altLang="zh-CN" sz="2800">
                <a:latin typeface="Times New Roman" panose="02020603050405020304" pitchFamily="18" charset="0"/>
              </a:rPr>
              <a:t>2</a:t>
            </a:r>
            <a:r>
              <a:rPr lang="zh-CN" altLang="en-US" sz="2800">
                <a:latin typeface="Times New Roman" panose="02020603050405020304" pitchFamily="18" charset="0"/>
              </a:rPr>
              <a:t>型文法，</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en-US" altLang="zh-CN" sz="2800">
                <a:latin typeface="Times New Roman" panose="02020603050405020304" pitchFamily="18" charset="0"/>
              </a:rPr>
              <a:t>2</a:t>
            </a:r>
            <a:r>
              <a:rPr lang="zh-CN" altLang="en-US" sz="2800">
                <a:latin typeface="Times New Roman" panose="02020603050405020304" pitchFamily="18" charset="0"/>
              </a:rPr>
              <a:t>型语言</a:t>
            </a:r>
            <a:r>
              <a:rPr lang="en-US" altLang="zh-CN"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aB</a:t>
            </a:r>
            <a:r>
              <a:rPr lang="zh-CN" altLang="en-US" sz="2800">
                <a:latin typeface="Times New Roman" panose="02020603050405020304" pitchFamily="18" charset="0"/>
              </a:rPr>
              <a:t>或</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 </a:t>
            </a:r>
            <a:r>
              <a:rPr lang="en-US" altLang="zh-CN" sz="2800" i="1">
                <a:latin typeface="Times New Roman" panose="02020603050405020304" pitchFamily="18" charset="0"/>
              </a:rPr>
              <a:t>G</a:t>
            </a:r>
            <a:r>
              <a:rPr lang="zh-CN" altLang="en-US" sz="2800">
                <a:latin typeface="Times New Roman" panose="02020603050405020304" pitchFamily="18" charset="0"/>
              </a:rPr>
              <a:t>是右线性文法，</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en-US" altLang="zh-CN" sz="2800">
                <a:latin typeface="Times New Roman" panose="02020603050405020304" pitchFamily="18" charset="0"/>
              </a:rPr>
              <a:t>3</a:t>
            </a:r>
            <a:r>
              <a:rPr lang="zh-CN" altLang="en-US" sz="2800">
                <a:latin typeface="Times New Roman" panose="02020603050405020304" pitchFamily="18" charset="0"/>
              </a:rPr>
              <a:t>型语言</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Ba</a:t>
            </a:r>
            <a:r>
              <a:rPr lang="zh-CN" altLang="en-US" sz="2800">
                <a:latin typeface="Times New Roman" panose="02020603050405020304" pitchFamily="18" charset="0"/>
              </a:rPr>
              <a:t>或</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 </a:t>
            </a:r>
            <a:r>
              <a:rPr lang="en-US" altLang="zh-CN" sz="2800" i="1">
                <a:latin typeface="Times New Roman" panose="02020603050405020304" pitchFamily="18" charset="0"/>
              </a:rPr>
              <a:t>G</a:t>
            </a:r>
            <a:r>
              <a:rPr lang="zh-CN" altLang="en-US" sz="2800">
                <a:latin typeface="Times New Roman" panose="02020603050405020304" pitchFamily="18" charset="0"/>
              </a:rPr>
              <a:t>是左线性文法，</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en-US" altLang="zh-CN" sz="2800">
                <a:latin typeface="Times New Roman" panose="02020603050405020304" pitchFamily="18" charset="0"/>
              </a:rPr>
              <a:t>3</a:t>
            </a:r>
            <a:r>
              <a:rPr lang="zh-CN" altLang="en-US" sz="2800">
                <a:latin typeface="Times New Roman" panose="02020603050405020304" pitchFamily="18" charset="0"/>
              </a:rPr>
              <a:t>型语言</a:t>
            </a:r>
          </a:p>
        </p:txBody>
      </p:sp>
      <p:sp>
        <p:nvSpPr>
          <p:cNvPr id="72709" name="灯片编号占位符 1">
            <a:extLst>
              <a:ext uri="{FF2B5EF4-FFF2-40B4-BE49-F238E27FC236}">
                <a16:creationId xmlns:a16="http://schemas.microsoft.com/office/drawing/2014/main" id="{6A363606-A6CF-41FA-B4D8-B9CDFF91E5D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400CCA31-2D8D-4148-AD03-10A4732D9714}" type="slidenum">
              <a:rPr lang="zh-CN" altLang="en-US" sz="1400" b="0">
                <a:ea typeface="宋体" panose="02010600030101010101" pitchFamily="2" charset="-122"/>
              </a:rPr>
              <a:pPr>
                <a:spcBef>
                  <a:spcPct val="0"/>
                </a:spcBef>
                <a:buClrTx/>
                <a:buSzTx/>
                <a:buFontTx/>
                <a:buNone/>
              </a:pPr>
              <a:t>68</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barn(inVertical)">
                                      <p:cBhvr>
                                        <p:cTn id="7" dur="500"/>
                                        <p:tgtEl>
                                          <p:spTgt spid="737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3733">
                                            <p:txEl>
                                              <p:pRg st="1" end="1"/>
                                            </p:txEl>
                                          </p:spTgt>
                                        </p:tgtEl>
                                        <p:attrNameLst>
                                          <p:attrName>style.visibility</p:attrName>
                                        </p:attrNameLst>
                                      </p:cBhvr>
                                      <p:to>
                                        <p:strVal val="visible"/>
                                      </p:to>
                                    </p:set>
                                    <p:animEffect transition="in" filter="barn(inVertical)">
                                      <p:cBhvr>
                                        <p:cTn id="12" dur="500"/>
                                        <p:tgtEl>
                                          <p:spTgt spid="737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3733">
                                            <p:txEl>
                                              <p:pRg st="2" end="2"/>
                                            </p:txEl>
                                          </p:spTgt>
                                        </p:tgtEl>
                                        <p:attrNameLst>
                                          <p:attrName>style.visibility</p:attrName>
                                        </p:attrNameLst>
                                      </p:cBhvr>
                                      <p:to>
                                        <p:strVal val="visible"/>
                                      </p:to>
                                    </p:set>
                                    <p:animEffect transition="in" filter="barn(inVertical)">
                                      <p:cBhvr>
                                        <p:cTn id="17" dur="500"/>
                                        <p:tgtEl>
                                          <p:spTgt spid="737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73733">
                                            <p:txEl>
                                              <p:pRg st="3" end="3"/>
                                            </p:txEl>
                                          </p:spTgt>
                                        </p:tgtEl>
                                        <p:attrNameLst>
                                          <p:attrName>style.visibility</p:attrName>
                                        </p:attrNameLst>
                                      </p:cBhvr>
                                      <p:to>
                                        <p:strVal val="visible"/>
                                      </p:to>
                                    </p:set>
                                    <p:animEffect transition="in" filter="barn(inVertical)">
                                      <p:cBhvr>
                                        <p:cTn id="22" dur="500"/>
                                        <p:tgtEl>
                                          <p:spTgt spid="737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73733">
                                            <p:txEl>
                                              <p:pRg st="4" end="4"/>
                                            </p:txEl>
                                          </p:spTgt>
                                        </p:tgtEl>
                                        <p:attrNameLst>
                                          <p:attrName>style.visibility</p:attrName>
                                        </p:attrNameLst>
                                      </p:cBhvr>
                                      <p:to>
                                        <p:strVal val="visible"/>
                                      </p:to>
                                    </p:set>
                                    <p:animEffect transition="in" filter="barn(inVertical)">
                                      <p:cBhvr>
                                        <p:cTn id="27" dur="500"/>
                                        <p:tgtEl>
                                          <p:spTgt spid="737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73733">
                                            <p:txEl>
                                              <p:pRg st="5" end="5"/>
                                            </p:txEl>
                                          </p:spTgt>
                                        </p:tgtEl>
                                        <p:attrNameLst>
                                          <p:attrName>style.visibility</p:attrName>
                                        </p:attrNameLst>
                                      </p:cBhvr>
                                      <p:to>
                                        <p:strVal val="visible"/>
                                      </p:to>
                                    </p:set>
                                    <p:animEffect transition="in" filter="barn(inVertical)">
                                      <p:cBhvr>
                                        <p:cTn id="32" dur="500"/>
                                        <p:tgtEl>
                                          <p:spTgt spid="737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1B8FB2B5-D578-47C8-B27A-6478C5DB8BB6}"/>
              </a:ext>
            </a:extLst>
          </p:cNvPr>
          <p:cNvSpPr>
            <a:spLocks noGrp="1"/>
          </p:cNvSpPr>
          <p:nvPr>
            <p:ph type="dt" sz="quarter" idx="10"/>
          </p:nvPr>
        </p:nvSpPr>
        <p:spPr>
          <a:xfrm>
            <a:off x="457200" y="6245225"/>
            <a:ext cx="2133600" cy="476250"/>
          </a:xfrm>
          <a:ln>
            <a:miter lim="800000"/>
            <a:headEnd/>
            <a:tailEnd/>
          </a:ln>
        </p:spPr>
        <p:txBody>
          <a:bodyPr anchor="t"/>
          <a:lstStyle/>
          <a:p>
            <a:pPr>
              <a:defRPr/>
            </a:pPr>
            <a:fld id="{05024171-7B24-46E5-8B93-9CDB4796D314}" type="datetime1">
              <a:rPr lang="zh-CN" altLang="en-US">
                <a:latin typeface="+mn-lt"/>
              </a:rPr>
              <a:pPr>
                <a:defRPr/>
              </a:pPr>
              <a:t>2020/12/14</a:t>
            </a:fld>
            <a:endParaRPr lang="en-US" altLang="zh-CN">
              <a:latin typeface="+mn-lt"/>
            </a:endParaRPr>
          </a:p>
        </p:txBody>
      </p:sp>
      <p:sp>
        <p:nvSpPr>
          <p:cNvPr id="73731" name="Rectangle 2">
            <a:extLst>
              <a:ext uri="{FF2B5EF4-FFF2-40B4-BE49-F238E27FC236}">
                <a16:creationId xmlns:a16="http://schemas.microsoft.com/office/drawing/2014/main" id="{024898A3-5F20-433D-BBE3-849BB1393A43}"/>
              </a:ext>
            </a:extLst>
          </p:cNvPr>
          <p:cNvSpPr>
            <a:spLocks noGrp="1" noChangeArrowheads="1"/>
          </p:cNvSpPr>
          <p:nvPr>
            <p:ph type="title" idx="4294967295"/>
          </p:nvPr>
        </p:nvSpPr>
        <p:spPr>
          <a:xfrm>
            <a:off x="1249363" y="260350"/>
            <a:ext cx="5627687" cy="796925"/>
          </a:xfrm>
        </p:spPr>
        <p:txBody>
          <a:bodyPr anchor="ctr"/>
          <a:lstStyle/>
          <a:p>
            <a:pPr eaLnBrk="1" hangingPunct="1"/>
            <a:r>
              <a:rPr lang="zh-CN" altLang="en-US">
                <a:latin typeface="Times New Roman" panose="02020603050405020304" pitchFamily="18" charset="0"/>
              </a:rPr>
              <a:t>文法的类型</a:t>
            </a:r>
          </a:p>
        </p:txBody>
      </p:sp>
      <p:sp>
        <p:nvSpPr>
          <p:cNvPr id="77828" name="Text Box 3">
            <a:extLst>
              <a:ext uri="{FF2B5EF4-FFF2-40B4-BE49-F238E27FC236}">
                <a16:creationId xmlns:a16="http://schemas.microsoft.com/office/drawing/2014/main" id="{434F66D4-D476-4FAF-A7F0-67E3BE57B937}"/>
              </a:ext>
            </a:extLst>
          </p:cNvPr>
          <p:cNvSpPr>
            <a:spLocks noGrp="1" noChangeArrowheads="1"/>
          </p:cNvSpPr>
          <p:nvPr>
            <p:ph type="body" idx="4294967295"/>
          </p:nvPr>
        </p:nvSpPr>
        <p:spPr>
          <a:xfrm>
            <a:off x="755650" y="1412875"/>
            <a:ext cx="7704138" cy="1584325"/>
          </a:xfrm>
        </p:spPr>
        <p:txBody>
          <a:bodyPr/>
          <a:lstStyle/>
          <a:p>
            <a:pPr marL="0" algn="just" eaLnBrk="1" hangingPunct="1">
              <a:spcBef>
                <a:spcPct val="50000"/>
              </a:spcBef>
              <a:buFont typeface="Wingdings" panose="05000000000000000000" pitchFamily="2" charset="2"/>
              <a:buNone/>
              <a:defRPr/>
            </a:pPr>
            <a:r>
              <a:rPr lang="zh-CN" altLang="en-US" sz="2800" dirty="0">
                <a:latin typeface="Times New Roman" panose="02020603050405020304" pitchFamily="18" charset="0"/>
                <a:cs typeface="+mn-cs"/>
              </a:rPr>
              <a:t>四种文法之间的关系是将产生式作进一步限制而定义的。</a:t>
            </a:r>
          </a:p>
          <a:p>
            <a:pPr algn="just" eaLnBrk="1" hangingPunct="1">
              <a:spcBef>
                <a:spcPct val="50000"/>
              </a:spcBef>
              <a:buFont typeface="Wingdings" panose="05000000000000000000" pitchFamily="2" charset="2"/>
              <a:buNone/>
              <a:defRPr/>
            </a:pPr>
            <a:r>
              <a:rPr lang="zh-CN" altLang="en-US" sz="2800" dirty="0">
                <a:latin typeface="Times New Roman" panose="02020603050405020304" pitchFamily="18" charset="0"/>
                <a:cs typeface="+mn-cs"/>
              </a:rPr>
              <a:t>四种文法之间的逐级“包含”关系如下：</a:t>
            </a:r>
          </a:p>
        </p:txBody>
      </p:sp>
      <p:grpSp>
        <p:nvGrpSpPr>
          <p:cNvPr id="73733" name="Group 4">
            <a:extLst>
              <a:ext uri="{FF2B5EF4-FFF2-40B4-BE49-F238E27FC236}">
                <a16:creationId xmlns:a16="http://schemas.microsoft.com/office/drawing/2014/main" id="{3F306B71-4D85-4983-9738-5739D55C40F1}"/>
              </a:ext>
            </a:extLst>
          </p:cNvPr>
          <p:cNvGrpSpPr>
            <a:grpSpLocks/>
          </p:cNvGrpSpPr>
          <p:nvPr/>
        </p:nvGrpSpPr>
        <p:grpSpPr bwMode="auto">
          <a:xfrm>
            <a:off x="1676400" y="2997200"/>
            <a:ext cx="5410200" cy="3124200"/>
            <a:chOff x="1248" y="1632"/>
            <a:chExt cx="3408" cy="1968"/>
          </a:xfrm>
        </p:grpSpPr>
        <p:sp>
          <p:nvSpPr>
            <p:cNvPr id="73735" name="Oval 5">
              <a:extLst>
                <a:ext uri="{FF2B5EF4-FFF2-40B4-BE49-F238E27FC236}">
                  <a16:creationId xmlns:a16="http://schemas.microsoft.com/office/drawing/2014/main" id="{060F4AFA-8A2F-4199-AA47-050F76F044BA}"/>
                </a:ext>
              </a:extLst>
            </p:cNvPr>
            <p:cNvSpPr>
              <a:spLocks noChangeArrowheads="1"/>
            </p:cNvSpPr>
            <p:nvPr/>
          </p:nvSpPr>
          <p:spPr bwMode="auto">
            <a:xfrm>
              <a:off x="1248" y="1632"/>
              <a:ext cx="3408" cy="1968"/>
            </a:xfrm>
            <a:prstGeom prst="ellipse">
              <a:avLst/>
            </a:prstGeom>
            <a:solidFill>
              <a:srgbClr val="33CCCC"/>
            </a:solidFill>
            <a:ln w="1905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3736" name="Oval 6">
              <a:extLst>
                <a:ext uri="{FF2B5EF4-FFF2-40B4-BE49-F238E27FC236}">
                  <a16:creationId xmlns:a16="http://schemas.microsoft.com/office/drawing/2014/main" id="{E683DA8C-8DEB-4E3D-85D5-1BA7493C1BB8}"/>
                </a:ext>
              </a:extLst>
            </p:cNvPr>
            <p:cNvSpPr>
              <a:spLocks noChangeArrowheads="1"/>
            </p:cNvSpPr>
            <p:nvPr/>
          </p:nvSpPr>
          <p:spPr bwMode="auto">
            <a:xfrm>
              <a:off x="1488" y="1920"/>
              <a:ext cx="3024" cy="1632"/>
            </a:xfrm>
            <a:prstGeom prst="ellipse">
              <a:avLst/>
            </a:prstGeom>
            <a:solidFill>
              <a:srgbClr val="00FFFF"/>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3737" name="Oval 7">
              <a:extLst>
                <a:ext uri="{FF2B5EF4-FFF2-40B4-BE49-F238E27FC236}">
                  <a16:creationId xmlns:a16="http://schemas.microsoft.com/office/drawing/2014/main" id="{20FF214C-144A-40AA-A7D7-0D457613373A}"/>
                </a:ext>
              </a:extLst>
            </p:cNvPr>
            <p:cNvSpPr>
              <a:spLocks noChangeArrowheads="1"/>
            </p:cNvSpPr>
            <p:nvPr/>
          </p:nvSpPr>
          <p:spPr bwMode="auto">
            <a:xfrm>
              <a:off x="1824" y="2400"/>
              <a:ext cx="2430" cy="1056"/>
            </a:xfrm>
            <a:prstGeom prst="ellipse">
              <a:avLst/>
            </a:prstGeom>
            <a:solidFill>
              <a:srgbClr val="CCFFFF"/>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3738" name="Oval 8">
              <a:extLst>
                <a:ext uri="{FF2B5EF4-FFF2-40B4-BE49-F238E27FC236}">
                  <a16:creationId xmlns:a16="http://schemas.microsoft.com/office/drawing/2014/main" id="{25F2D008-60FD-4D45-B5FF-EA59D8388D63}"/>
                </a:ext>
              </a:extLst>
            </p:cNvPr>
            <p:cNvSpPr>
              <a:spLocks noChangeArrowheads="1"/>
            </p:cNvSpPr>
            <p:nvPr/>
          </p:nvSpPr>
          <p:spPr bwMode="auto">
            <a:xfrm>
              <a:off x="2256" y="2832"/>
              <a:ext cx="1512" cy="52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3739" name="Text Box 9">
              <a:extLst>
                <a:ext uri="{FF2B5EF4-FFF2-40B4-BE49-F238E27FC236}">
                  <a16:creationId xmlns:a16="http://schemas.microsoft.com/office/drawing/2014/main" id="{F281B0BB-65B6-4582-A640-4E7004D6FCE3}"/>
                </a:ext>
              </a:extLst>
            </p:cNvPr>
            <p:cNvSpPr txBox="1">
              <a:spLocks noChangeArrowheads="1"/>
            </p:cNvSpPr>
            <p:nvPr/>
          </p:nvSpPr>
          <p:spPr bwMode="auto">
            <a:xfrm>
              <a:off x="2460" y="2496"/>
              <a:ext cx="10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kumimoji="1" lang="en-US" altLang="zh-CN" sz="2400">
                  <a:solidFill>
                    <a:schemeClr val="hlink"/>
                  </a:solidFill>
                  <a:latin typeface="Times New Roman" panose="02020603050405020304" pitchFamily="18" charset="0"/>
                  <a:ea typeface="宋体" panose="02010600030101010101" pitchFamily="2" charset="-122"/>
                </a:rPr>
                <a:t>2</a:t>
              </a:r>
              <a:r>
                <a:rPr kumimoji="1" lang="zh-CN" altLang="en-US" sz="2400">
                  <a:solidFill>
                    <a:schemeClr val="hlink"/>
                  </a:solidFill>
                  <a:latin typeface="Times New Roman" panose="02020603050405020304" pitchFamily="18" charset="0"/>
                  <a:ea typeface="宋体" panose="02010600030101010101" pitchFamily="2" charset="-122"/>
                </a:rPr>
                <a:t>型文法</a:t>
              </a:r>
            </a:p>
          </p:txBody>
        </p:sp>
        <p:sp>
          <p:nvSpPr>
            <p:cNvPr id="73740" name="Text Box 10">
              <a:extLst>
                <a:ext uri="{FF2B5EF4-FFF2-40B4-BE49-F238E27FC236}">
                  <a16:creationId xmlns:a16="http://schemas.microsoft.com/office/drawing/2014/main" id="{BE6BD15A-7AC7-4D29-91E3-A6A6AA0A9982}"/>
                </a:ext>
              </a:extLst>
            </p:cNvPr>
            <p:cNvSpPr txBox="1">
              <a:spLocks noChangeArrowheads="1"/>
            </p:cNvSpPr>
            <p:nvPr/>
          </p:nvSpPr>
          <p:spPr bwMode="auto">
            <a:xfrm>
              <a:off x="2514" y="1968"/>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kumimoji="1" lang="en-US" altLang="zh-CN" sz="2400">
                  <a:solidFill>
                    <a:srgbClr val="FF0000"/>
                  </a:solidFill>
                  <a:latin typeface="Times New Roman" panose="02020603050405020304" pitchFamily="18" charset="0"/>
                  <a:ea typeface="宋体" panose="02010600030101010101" pitchFamily="2" charset="-122"/>
                </a:rPr>
                <a:t>1</a:t>
              </a:r>
              <a:r>
                <a:rPr kumimoji="1" lang="zh-CN" altLang="en-US" sz="2400">
                  <a:solidFill>
                    <a:srgbClr val="FF0000"/>
                  </a:solidFill>
                  <a:latin typeface="Times New Roman" panose="02020603050405020304" pitchFamily="18" charset="0"/>
                  <a:ea typeface="宋体" panose="02010600030101010101" pitchFamily="2" charset="-122"/>
                </a:rPr>
                <a:t>型文法</a:t>
              </a:r>
              <a:endParaRPr kumimoji="1" lang="zh-CN" altLang="en-US" sz="2000">
                <a:solidFill>
                  <a:srgbClr val="FF0000"/>
                </a:solidFill>
                <a:latin typeface="Times New Roman" panose="02020603050405020304" pitchFamily="18" charset="0"/>
                <a:ea typeface="宋体" panose="02010600030101010101" pitchFamily="2" charset="-122"/>
              </a:endParaRPr>
            </a:p>
          </p:txBody>
        </p:sp>
        <p:sp>
          <p:nvSpPr>
            <p:cNvPr id="73741" name="Text Box 11">
              <a:extLst>
                <a:ext uri="{FF2B5EF4-FFF2-40B4-BE49-F238E27FC236}">
                  <a16:creationId xmlns:a16="http://schemas.microsoft.com/office/drawing/2014/main" id="{94805A6D-E807-4935-825A-C85CD171D7CE}"/>
                </a:ext>
              </a:extLst>
            </p:cNvPr>
            <p:cNvSpPr txBox="1">
              <a:spLocks noChangeArrowheads="1"/>
            </p:cNvSpPr>
            <p:nvPr/>
          </p:nvSpPr>
          <p:spPr bwMode="auto">
            <a:xfrm>
              <a:off x="2496"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0</a:t>
              </a:r>
              <a:r>
                <a:rPr kumimoji="1" lang="zh-CN" altLang="en-US" sz="2400">
                  <a:latin typeface="Times New Roman" panose="02020603050405020304" pitchFamily="18" charset="0"/>
                  <a:ea typeface="宋体" panose="02010600030101010101" pitchFamily="2" charset="-122"/>
                </a:rPr>
                <a:t>型文法</a:t>
              </a:r>
            </a:p>
          </p:txBody>
        </p:sp>
        <p:sp>
          <p:nvSpPr>
            <p:cNvPr id="73742" name="Text Box 12">
              <a:extLst>
                <a:ext uri="{FF2B5EF4-FFF2-40B4-BE49-F238E27FC236}">
                  <a16:creationId xmlns:a16="http://schemas.microsoft.com/office/drawing/2014/main" id="{2A2BB843-B691-4785-B7D5-B9CF99E0A62B}"/>
                </a:ext>
              </a:extLst>
            </p:cNvPr>
            <p:cNvSpPr txBox="1">
              <a:spLocks noChangeArrowheads="1"/>
            </p:cNvSpPr>
            <p:nvPr/>
          </p:nvSpPr>
          <p:spPr bwMode="auto">
            <a:xfrm>
              <a:off x="2544" y="292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3</a:t>
              </a:r>
              <a:r>
                <a:rPr kumimoji="1" lang="zh-CN" altLang="en-US" sz="2400">
                  <a:latin typeface="Times New Roman" panose="02020603050405020304" pitchFamily="18" charset="0"/>
                  <a:ea typeface="宋体" panose="02010600030101010101" pitchFamily="2" charset="-122"/>
                </a:rPr>
                <a:t>型文法</a:t>
              </a:r>
            </a:p>
          </p:txBody>
        </p:sp>
      </p:grpSp>
      <p:sp>
        <p:nvSpPr>
          <p:cNvPr id="73734" name="灯片编号占位符 1">
            <a:extLst>
              <a:ext uri="{FF2B5EF4-FFF2-40B4-BE49-F238E27FC236}">
                <a16:creationId xmlns:a16="http://schemas.microsoft.com/office/drawing/2014/main" id="{3B3A72E6-4E8B-4D09-843F-DDAD3DE0C91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E38F27E8-B162-405C-9A4D-D291C5CE1CEE}" type="slidenum">
              <a:rPr lang="zh-CN" altLang="en-US" sz="1400" b="0">
                <a:ea typeface="宋体" panose="02010600030101010101" pitchFamily="2" charset="-122"/>
              </a:rPr>
              <a:pPr>
                <a:spcBef>
                  <a:spcPct val="0"/>
                </a:spcBef>
                <a:buClrTx/>
                <a:buSzTx/>
                <a:buFontTx/>
                <a:buNone/>
              </a:pPr>
              <a:t>69</a:t>
            </a:fld>
            <a:endParaRPr lang="en-US" altLang="zh-CN" sz="1400" b="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571A31-6CF2-455E-88F2-2E6FD1DCD161}"/>
              </a:ext>
            </a:extLst>
          </p:cNvPr>
          <p:cNvSpPr>
            <a:spLocks noGrp="1"/>
          </p:cNvSpPr>
          <p:nvPr>
            <p:ph type="dt" sz="quarter" idx="10"/>
          </p:nvPr>
        </p:nvSpPr>
        <p:spPr>
          <a:xfrm>
            <a:off x="457200" y="6245225"/>
            <a:ext cx="2133600" cy="476250"/>
          </a:xfrm>
          <a:ln>
            <a:miter lim="800000"/>
            <a:headEnd/>
            <a:tailEnd/>
          </a:ln>
        </p:spPr>
        <p:txBody>
          <a:bodyPr anchor="t"/>
          <a:lstStyle/>
          <a:p>
            <a:pPr>
              <a:defRPr/>
            </a:pPr>
            <a:fld id="{EB7C5A62-F88A-4539-BF5C-8C089C35BE06}" type="datetime1">
              <a:rPr lang="zh-CN" altLang="en-US">
                <a:latin typeface="+mn-lt"/>
              </a:rPr>
              <a:pPr>
                <a:defRPr/>
              </a:pPr>
              <a:t>2020/12/14</a:t>
            </a:fld>
            <a:endParaRPr lang="en-US" altLang="zh-CN">
              <a:latin typeface="+mn-lt"/>
            </a:endParaRPr>
          </a:p>
        </p:txBody>
      </p:sp>
      <p:sp>
        <p:nvSpPr>
          <p:cNvPr id="978947" name="Rectangle 3">
            <a:extLst>
              <a:ext uri="{FF2B5EF4-FFF2-40B4-BE49-F238E27FC236}">
                <a16:creationId xmlns:a16="http://schemas.microsoft.com/office/drawing/2014/main" id="{1D653EA9-BEA4-477D-977D-B8E4FEDC3DFB}"/>
              </a:ext>
            </a:extLst>
          </p:cNvPr>
          <p:cNvSpPr>
            <a:spLocks noGrp="1" noChangeArrowheads="1"/>
          </p:cNvSpPr>
          <p:nvPr>
            <p:ph type="body" idx="4294967295"/>
          </p:nvPr>
        </p:nvSpPr>
        <p:spPr>
          <a:xfrm>
            <a:off x="250825" y="1528763"/>
            <a:ext cx="8713788" cy="4724400"/>
          </a:xfrm>
        </p:spPr>
        <p:txBody>
          <a:bodyPr/>
          <a:lstStyle/>
          <a:p>
            <a:pPr algn="just" eaLnBrk="1" hangingPunct="1"/>
            <a:r>
              <a:rPr lang="zh-CN" altLang="en-US">
                <a:latin typeface="Times New Roman" panose="02020603050405020304" pitchFamily="18" charset="0"/>
              </a:rPr>
              <a:t>语言</a:t>
            </a:r>
            <a:r>
              <a:rPr lang="en-US" altLang="zh-CN">
                <a:latin typeface="Times New Roman" panose="02020603050405020304" pitchFamily="18" charset="0"/>
              </a:rPr>
              <a:t>——</a:t>
            </a:r>
            <a:r>
              <a:rPr lang="zh-CN" altLang="en-US">
                <a:latin typeface="Times New Roman" panose="02020603050405020304" pitchFamily="18" charset="0"/>
              </a:rPr>
              <a:t>形式化的内容提取</a:t>
            </a:r>
          </a:p>
          <a:p>
            <a:pPr lvl="1" eaLnBrk="1" hangingPunct="1"/>
            <a:r>
              <a:rPr lang="zh-CN" altLang="en-US" sz="3200">
                <a:latin typeface="Times New Roman" panose="02020603050405020304" pitchFamily="18" charset="0"/>
              </a:rPr>
              <a:t>语言</a:t>
            </a:r>
            <a:r>
              <a:rPr lang="en-US" altLang="zh-CN" sz="3200">
                <a:latin typeface="Times New Roman" panose="02020603050405020304" pitchFamily="18" charset="0"/>
              </a:rPr>
              <a:t>(Language)</a:t>
            </a:r>
            <a:r>
              <a:rPr lang="zh-CN" altLang="en-US" sz="3200">
                <a:latin typeface="Times New Roman" panose="02020603050405020304" pitchFamily="18" charset="0"/>
              </a:rPr>
              <a:t>：满足一定条件的句子集合</a:t>
            </a:r>
          </a:p>
          <a:p>
            <a:pPr lvl="1" eaLnBrk="1" hangingPunct="1"/>
            <a:r>
              <a:rPr lang="zh-CN" altLang="en-US" sz="3200">
                <a:latin typeface="Times New Roman" panose="02020603050405020304" pitchFamily="18" charset="0"/>
              </a:rPr>
              <a:t>句子</a:t>
            </a:r>
            <a:r>
              <a:rPr lang="en-US" altLang="zh-CN" sz="3200">
                <a:latin typeface="Times New Roman" panose="02020603050405020304" pitchFamily="18" charset="0"/>
              </a:rPr>
              <a:t>(Sentence)</a:t>
            </a:r>
            <a:r>
              <a:rPr lang="zh-CN" altLang="en-US" sz="3200">
                <a:latin typeface="Times New Roman" panose="02020603050405020304" pitchFamily="18" charset="0"/>
              </a:rPr>
              <a:t>：满足一定规则的单词序列</a:t>
            </a:r>
          </a:p>
          <a:p>
            <a:pPr lvl="1" eaLnBrk="1" hangingPunct="1"/>
            <a:r>
              <a:rPr lang="zh-CN" altLang="en-US" sz="3200">
                <a:latin typeface="Times New Roman" panose="02020603050405020304" pitchFamily="18" charset="0"/>
              </a:rPr>
              <a:t>单词</a:t>
            </a:r>
            <a:r>
              <a:rPr lang="en-US" altLang="zh-CN" sz="3200">
                <a:latin typeface="Times New Roman" panose="02020603050405020304" pitchFamily="18" charset="0"/>
              </a:rPr>
              <a:t>(Token)</a:t>
            </a:r>
            <a:r>
              <a:rPr lang="zh-CN" altLang="en-US" sz="3200">
                <a:latin typeface="Times New Roman" panose="02020603050405020304" pitchFamily="18" charset="0"/>
              </a:rPr>
              <a:t>：满足一定规则的字符串</a:t>
            </a:r>
          </a:p>
        </p:txBody>
      </p:sp>
      <p:sp>
        <p:nvSpPr>
          <p:cNvPr id="10244" name="灯片编号占位符 1">
            <a:extLst>
              <a:ext uri="{FF2B5EF4-FFF2-40B4-BE49-F238E27FC236}">
                <a16:creationId xmlns:a16="http://schemas.microsoft.com/office/drawing/2014/main" id="{D86FF02D-AD6F-4598-8C95-5DC9FEAC4A5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27849E7-E302-488C-9B12-CF97EB192FE9}" type="slidenum">
              <a:rPr lang="zh-CN" altLang="en-US" sz="1400" b="0">
                <a:ea typeface="宋体" panose="02010600030101010101" pitchFamily="2" charset="-122"/>
              </a:rPr>
              <a:pPr>
                <a:spcBef>
                  <a:spcPct val="0"/>
                </a:spcBef>
                <a:buClrTx/>
                <a:buSzTx/>
                <a:buFontTx/>
                <a:buNone/>
              </a:pPr>
              <a:t>7</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9C60C806-B2C1-45EA-8F97-112678658821}"/>
              </a:ext>
            </a:extLst>
          </p:cNvPr>
          <p:cNvSpPr txBox="1">
            <a:spLocks noChangeArrowheads="1"/>
          </p:cNvSpPr>
          <p:nvPr/>
        </p:nvSpPr>
        <p:spPr bwMode="auto">
          <a:xfrm>
            <a:off x="1150938" y="404813"/>
            <a:ext cx="6418262"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2.1 </a:t>
            </a:r>
            <a:r>
              <a:rPr lang="zh-CN" altLang="en-US" kern="0">
                <a:latin typeface="Times New Roman" panose="02020603050405020304" pitchFamily="18" charset="0"/>
              </a:rPr>
              <a:t>语言概述</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Effect transition="in" filter="barn(inVertical)">
                                      <p:cBhvr>
                                        <p:cTn id="7" dur="500"/>
                                        <p:tgtEl>
                                          <p:spTgt spid="978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78947">
                                            <p:txEl>
                                              <p:pRg st="1" end="1"/>
                                            </p:txEl>
                                          </p:spTgt>
                                        </p:tgtEl>
                                        <p:attrNameLst>
                                          <p:attrName>style.visibility</p:attrName>
                                        </p:attrNameLst>
                                      </p:cBhvr>
                                      <p:to>
                                        <p:strVal val="visible"/>
                                      </p:to>
                                    </p:set>
                                    <p:animEffect transition="in" filter="barn(inVertical)">
                                      <p:cBhvr>
                                        <p:cTn id="12" dur="500"/>
                                        <p:tgtEl>
                                          <p:spTgt spid="978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78947">
                                            <p:txEl>
                                              <p:pRg st="2" end="2"/>
                                            </p:txEl>
                                          </p:spTgt>
                                        </p:tgtEl>
                                        <p:attrNameLst>
                                          <p:attrName>style.visibility</p:attrName>
                                        </p:attrNameLst>
                                      </p:cBhvr>
                                      <p:to>
                                        <p:strVal val="visible"/>
                                      </p:to>
                                    </p:set>
                                    <p:animEffect transition="in" filter="barn(inVertical)">
                                      <p:cBhvr>
                                        <p:cTn id="17" dur="500"/>
                                        <p:tgtEl>
                                          <p:spTgt spid="97894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78947">
                                            <p:txEl>
                                              <p:pRg st="3" end="3"/>
                                            </p:txEl>
                                          </p:spTgt>
                                        </p:tgtEl>
                                        <p:attrNameLst>
                                          <p:attrName>style.visibility</p:attrName>
                                        </p:attrNameLst>
                                      </p:cBhvr>
                                      <p:to>
                                        <p:strVal val="visible"/>
                                      </p:to>
                                    </p:set>
                                    <p:animEffect transition="in" filter="barn(inVertical)">
                                      <p:cBhvr>
                                        <p:cTn id="22" dur="500"/>
                                        <p:tgtEl>
                                          <p:spTgt spid="97894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uiExpand="1"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8E2A2F-837D-47D1-8575-DF6BDEFB43AA}"/>
              </a:ext>
            </a:extLst>
          </p:cNvPr>
          <p:cNvSpPr>
            <a:spLocks noGrp="1"/>
          </p:cNvSpPr>
          <p:nvPr>
            <p:ph type="dt" sz="quarter" idx="10"/>
          </p:nvPr>
        </p:nvSpPr>
        <p:spPr>
          <a:xfrm>
            <a:off x="457200" y="6245225"/>
            <a:ext cx="2133600" cy="476250"/>
          </a:xfrm>
          <a:ln>
            <a:miter lim="800000"/>
            <a:headEnd/>
            <a:tailEnd/>
          </a:ln>
        </p:spPr>
        <p:txBody>
          <a:bodyPr anchor="t"/>
          <a:lstStyle/>
          <a:p>
            <a:pPr>
              <a:defRPr/>
            </a:pPr>
            <a:fld id="{F3ECE2E0-FD6F-4048-BF56-526A79C5087E}" type="datetime1">
              <a:rPr lang="zh-CN" altLang="en-US">
                <a:latin typeface="+mn-lt"/>
              </a:rPr>
              <a:pPr>
                <a:defRPr/>
              </a:pPr>
              <a:t>2020/12/14</a:t>
            </a:fld>
            <a:endParaRPr lang="en-US" altLang="zh-CN">
              <a:latin typeface="+mn-lt"/>
            </a:endParaRPr>
          </a:p>
        </p:txBody>
      </p:sp>
      <p:sp>
        <p:nvSpPr>
          <p:cNvPr id="74755" name="Rectangle 2">
            <a:extLst>
              <a:ext uri="{FF2B5EF4-FFF2-40B4-BE49-F238E27FC236}">
                <a16:creationId xmlns:a16="http://schemas.microsoft.com/office/drawing/2014/main" id="{3E1DF164-FFF1-4669-89EE-B10E2BBD6E05}"/>
              </a:ext>
            </a:extLst>
          </p:cNvPr>
          <p:cNvSpPr>
            <a:spLocks noGrp="1" noChangeArrowheads="1"/>
          </p:cNvSpPr>
          <p:nvPr>
            <p:ph type="title" idx="4294967295"/>
          </p:nvPr>
        </p:nvSpPr>
        <p:spPr>
          <a:xfrm>
            <a:off x="1150938" y="461963"/>
            <a:ext cx="5478462" cy="519112"/>
          </a:xfrm>
          <a:noFill/>
        </p:spPr>
        <p:txBody>
          <a:bodyPr lIns="92075" tIns="46038" rIns="92075" bIns="46038" anchor="ctr"/>
          <a:lstStyle/>
          <a:p>
            <a:pPr eaLnBrk="1" hangingPunct="1"/>
            <a:r>
              <a:rPr lang="en-US" altLang="zh-CN">
                <a:latin typeface="Times New Roman" panose="02020603050405020304" pitchFamily="18" charset="0"/>
              </a:rPr>
              <a:t>2.5 CFG</a:t>
            </a:r>
            <a:r>
              <a:rPr lang="zh-CN" altLang="en-US">
                <a:latin typeface="Times New Roman" panose="02020603050405020304" pitchFamily="18" charset="0"/>
              </a:rPr>
              <a:t>的语法树</a:t>
            </a:r>
          </a:p>
        </p:txBody>
      </p:sp>
      <p:sp>
        <p:nvSpPr>
          <p:cNvPr id="1037315" name="Rectangle 3">
            <a:extLst>
              <a:ext uri="{FF2B5EF4-FFF2-40B4-BE49-F238E27FC236}">
                <a16:creationId xmlns:a16="http://schemas.microsoft.com/office/drawing/2014/main" id="{6EB42562-8098-415F-9A64-828385592A1C}"/>
              </a:ext>
            </a:extLst>
          </p:cNvPr>
          <p:cNvSpPr>
            <a:spLocks noGrp="1" noChangeArrowheads="1"/>
          </p:cNvSpPr>
          <p:nvPr>
            <p:ph type="body" idx="4294967295"/>
          </p:nvPr>
        </p:nvSpPr>
        <p:spPr>
          <a:xfrm>
            <a:off x="609600" y="1557338"/>
            <a:ext cx="8001000" cy="4767262"/>
          </a:xfrm>
          <a:noFill/>
        </p:spPr>
        <p:txBody>
          <a:bodyPr lIns="92075" tIns="46038" rIns="92075" bIns="46038"/>
          <a:lstStyle/>
          <a:p>
            <a:pPr algn="just" eaLnBrk="1" hangingPunct="1"/>
            <a:r>
              <a:rPr lang="en-US" altLang="zh-CN" sz="2800">
                <a:latin typeface="Times New Roman" panose="02020603050405020304" pitchFamily="18" charset="0"/>
              </a:rPr>
              <a:t>CFG</a:t>
            </a:r>
            <a:r>
              <a:rPr lang="zh-CN" altLang="en-US" sz="2800">
                <a:latin typeface="Times New Roman" panose="02020603050405020304" pitchFamily="18" charset="0"/>
              </a:rPr>
              <a:t>：上下文无关文法</a:t>
            </a:r>
            <a:endParaRPr lang="en-US" altLang="zh-CN" sz="2800">
              <a:latin typeface="Times New Roman" panose="02020603050405020304" pitchFamily="18" charset="0"/>
            </a:endParaRPr>
          </a:p>
          <a:p>
            <a:pPr lvl="1" algn="just" eaLnBrk="1" hangingPunct="1"/>
            <a:r>
              <a:rPr lang="zh-CN" altLang="en-US">
                <a:latin typeface="Times New Roman" panose="02020603050405020304" pitchFamily="18" charset="0"/>
                <a:ea typeface="宋体" panose="02010600030101010101" pitchFamily="2" charset="-122"/>
              </a:rPr>
              <a:t>相对简单</a:t>
            </a:r>
            <a:endParaRPr lang="en-US" altLang="zh-CN">
              <a:latin typeface="Times New Roman" panose="02020603050405020304" pitchFamily="18" charset="0"/>
              <a:ea typeface="宋体" panose="02010600030101010101" pitchFamily="2" charset="-122"/>
            </a:endParaRPr>
          </a:p>
          <a:p>
            <a:pPr lvl="1" algn="just" eaLnBrk="1" hangingPunct="1"/>
            <a:r>
              <a:rPr lang="zh-CN" altLang="en-US">
                <a:latin typeface="Times New Roman" panose="02020603050405020304" pitchFamily="18" charset="0"/>
                <a:ea typeface="宋体" panose="02010600030101010101" pitchFamily="2" charset="-122"/>
              </a:rPr>
              <a:t>描述能力也比较恰当</a:t>
            </a:r>
            <a:endParaRPr lang="en-US" altLang="zh-CN">
              <a:latin typeface="Times New Roman" panose="02020603050405020304" pitchFamily="18" charset="0"/>
              <a:ea typeface="宋体" panose="02010600030101010101" pitchFamily="2" charset="-122"/>
            </a:endParaRPr>
          </a:p>
          <a:p>
            <a:pPr lvl="1" algn="just" eaLnBrk="1" hangingPunct="1"/>
            <a:r>
              <a:rPr lang="zh-CN" altLang="en-US">
                <a:solidFill>
                  <a:srgbClr val="FF0000"/>
                </a:solidFill>
                <a:latin typeface="Times New Roman" panose="02020603050405020304" pitchFamily="18" charset="0"/>
                <a:ea typeface="宋体" panose="02010600030101010101" pitchFamily="2" charset="-122"/>
              </a:rPr>
              <a:t>高级程序设计语言的绝大多数成分都可以用</a:t>
            </a:r>
            <a:r>
              <a:rPr lang="en-US" altLang="zh-CN">
                <a:solidFill>
                  <a:srgbClr val="FF0000"/>
                </a:solidFill>
                <a:latin typeface="Times New Roman" panose="02020603050405020304" pitchFamily="18" charset="0"/>
                <a:ea typeface="宋体" panose="02010600030101010101" pitchFamily="2" charset="-122"/>
              </a:rPr>
              <a:t>CFG</a:t>
            </a:r>
            <a:r>
              <a:rPr lang="zh-CN" altLang="en-US">
                <a:solidFill>
                  <a:srgbClr val="FF0000"/>
                </a:solidFill>
                <a:latin typeface="Times New Roman" panose="02020603050405020304" pitchFamily="18" charset="0"/>
                <a:ea typeface="宋体" panose="02010600030101010101" pitchFamily="2" charset="-122"/>
              </a:rPr>
              <a:t>来描述（可以看做问题</a:t>
            </a:r>
            <a:r>
              <a:rPr lang="en-US" altLang="zh-CN">
                <a:solidFill>
                  <a:srgbClr val="FF0000"/>
                </a:solidFill>
                <a:latin typeface="Times New Roman" panose="02020603050405020304" pitchFamily="18" charset="0"/>
                <a:ea typeface="宋体" panose="02010600030101010101" pitchFamily="2" charset="-122"/>
              </a:rPr>
              <a:t>1</a:t>
            </a:r>
            <a:r>
              <a:rPr lang="zh-CN" altLang="en-US">
                <a:solidFill>
                  <a:srgbClr val="FF0000"/>
                </a:solidFill>
                <a:latin typeface="Times New Roman" panose="02020603050405020304" pitchFamily="18" charset="0"/>
                <a:ea typeface="宋体" panose="02010600030101010101" pitchFamily="2" charset="-122"/>
              </a:rPr>
              <a:t>的解答）</a:t>
            </a:r>
            <a:endParaRPr lang="en-US" altLang="zh-CN">
              <a:solidFill>
                <a:srgbClr val="FF0000"/>
              </a:solidFill>
              <a:latin typeface="Times New Roman" panose="02020603050405020304" pitchFamily="18" charset="0"/>
              <a:ea typeface="宋体" panose="02010600030101010101" pitchFamily="2" charset="-122"/>
            </a:endParaRPr>
          </a:p>
          <a:p>
            <a:pPr lvl="1" algn="just" eaLnBrk="1" hangingPunct="1"/>
            <a:r>
              <a:rPr lang="zh-CN" altLang="en-US">
                <a:latin typeface="Times New Roman" panose="02020603050405020304" pitchFamily="18" charset="0"/>
                <a:ea typeface="宋体" panose="02010600030101010101" pitchFamily="2" charset="-122"/>
              </a:rPr>
              <a:t>语法成分是上下文无关的，即在其句型中总是存在这样的子串，该子串是由</a:t>
            </a:r>
            <a:r>
              <a:rPr lang="zh-CN" altLang="en-US">
                <a:solidFill>
                  <a:srgbClr val="FF0000"/>
                </a:solidFill>
                <a:latin typeface="Times New Roman" panose="02020603050405020304" pitchFamily="18" charset="0"/>
                <a:ea typeface="宋体" panose="02010600030101010101" pitchFamily="2" charset="-122"/>
              </a:rPr>
              <a:t>某个变量</a:t>
            </a:r>
            <a:r>
              <a:rPr lang="zh-CN" altLang="en-US">
                <a:latin typeface="Times New Roman" panose="02020603050405020304" pitchFamily="18" charset="0"/>
                <a:ea typeface="宋体" panose="02010600030101010101" pitchFamily="2" charset="-122"/>
              </a:rPr>
              <a:t>推导出来的（</a:t>
            </a:r>
            <a:r>
              <a:rPr lang="zh-CN" altLang="en-US">
                <a:solidFill>
                  <a:srgbClr val="FF0000"/>
                </a:solidFill>
                <a:latin typeface="Times New Roman" panose="02020603050405020304" pitchFamily="18" charset="0"/>
                <a:ea typeface="宋体" panose="02010600030101010101" pitchFamily="2" charset="-122"/>
              </a:rPr>
              <a:t>可以看作问题</a:t>
            </a:r>
            <a:r>
              <a:rPr lang="en-US" altLang="zh-CN">
                <a:solidFill>
                  <a:srgbClr val="FF0000"/>
                </a:solidFill>
                <a:latin typeface="Times New Roman" panose="02020603050405020304" pitchFamily="18" charset="0"/>
                <a:ea typeface="宋体" panose="02010600030101010101" pitchFamily="2" charset="-122"/>
              </a:rPr>
              <a:t>2</a:t>
            </a:r>
            <a:r>
              <a:rPr lang="zh-CN" altLang="en-US">
                <a:solidFill>
                  <a:srgbClr val="FF0000"/>
                </a:solidFill>
                <a:latin typeface="Times New Roman" panose="02020603050405020304" pitchFamily="18" charset="0"/>
                <a:ea typeface="宋体" panose="02010600030101010101" pitchFamily="2" charset="-122"/>
              </a:rPr>
              <a:t>的部分解答，后面继续讨论</a:t>
            </a:r>
            <a:r>
              <a:rPr lang="zh-CN" altLang="en-US">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7" name="圆角矩形标注 6">
            <a:extLst>
              <a:ext uri="{FF2B5EF4-FFF2-40B4-BE49-F238E27FC236}">
                <a16:creationId xmlns:a16="http://schemas.microsoft.com/office/drawing/2014/main" id="{9E35E42A-49CA-4092-8C23-6BA980266DA1}"/>
              </a:ext>
            </a:extLst>
          </p:cNvPr>
          <p:cNvSpPr/>
          <p:nvPr/>
        </p:nvSpPr>
        <p:spPr bwMode="auto">
          <a:xfrm>
            <a:off x="5292725" y="1125538"/>
            <a:ext cx="3600450" cy="1511300"/>
          </a:xfrm>
          <a:prstGeom prst="wedgeRoundRectCallout">
            <a:avLst>
              <a:gd name="adj1" fmla="val -54900"/>
              <a:gd name="adj2" fmla="val -38978"/>
              <a:gd name="adj3" fmla="val 16667"/>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p:spPr>
        <p:txBody>
          <a:bodyPr/>
          <a:lstStyle/>
          <a:p>
            <a:pPr eaLnBrk="1" hangingPunct="1">
              <a:defRPr/>
            </a:pPr>
            <a:r>
              <a:rPr lang="zh-CN" altLang="en-US" dirty="0"/>
              <a:t>两个问题：</a:t>
            </a:r>
            <a:endParaRPr lang="en-US" altLang="zh-CN" dirty="0"/>
          </a:p>
          <a:p>
            <a:pPr marL="514350" indent="-514350" eaLnBrk="1" hangingPunct="1">
              <a:buFontTx/>
              <a:buAutoNum type="arabicPeriod"/>
              <a:defRPr/>
            </a:pPr>
            <a:r>
              <a:rPr lang="zh-CN" altLang="en-US" dirty="0"/>
              <a:t>为什么讨论</a:t>
            </a:r>
            <a:r>
              <a:rPr lang="en-US" altLang="zh-CN" dirty="0"/>
              <a:t>CFG</a:t>
            </a:r>
          </a:p>
          <a:p>
            <a:pPr marL="514350" indent="-514350" eaLnBrk="1" hangingPunct="1">
              <a:buFontTx/>
              <a:buAutoNum type="arabicPeriod"/>
              <a:defRPr/>
            </a:pPr>
            <a:r>
              <a:rPr lang="zh-CN" altLang="en-US" dirty="0"/>
              <a:t>为什么讨论语法树</a:t>
            </a:r>
          </a:p>
        </p:txBody>
      </p:sp>
      <p:sp>
        <p:nvSpPr>
          <p:cNvPr id="74758" name="灯片编号占位符 1">
            <a:extLst>
              <a:ext uri="{FF2B5EF4-FFF2-40B4-BE49-F238E27FC236}">
                <a16:creationId xmlns:a16="http://schemas.microsoft.com/office/drawing/2014/main" id="{56A34D8F-B4AA-4B5C-831E-3810214195B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C2F7ACB-1EF2-42E8-8187-D9145BB0980F}" type="slidenum">
              <a:rPr lang="zh-CN" altLang="en-US" sz="1400" b="0">
                <a:ea typeface="宋体" panose="02010600030101010101" pitchFamily="2" charset="-122"/>
              </a:rPr>
              <a:pPr>
                <a:spcBef>
                  <a:spcPct val="0"/>
                </a:spcBef>
                <a:buClrTx/>
                <a:buSzTx/>
                <a:buFontTx/>
                <a:buNone/>
              </a:pPr>
              <a:t>70</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37315">
                                            <p:txEl>
                                              <p:pRg st="0" end="0"/>
                                            </p:txEl>
                                          </p:spTgt>
                                        </p:tgtEl>
                                        <p:attrNameLst>
                                          <p:attrName>style.visibility</p:attrName>
                                        </p:attrNameLst>
                                      </p:cBhvr>
                                      <p:to>
                                        <p:strVal val="visible"/>
                                      </p:to>
                                    </p:set>
                                    <p:animEffect transition="in" filter="barn(inVertical)">
                                      <p:cBhvr>
                                        <p:cTn id="12" dur="500"/>
                                        <p:tgtEl>
                                          <p:spTgt spid="10373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37315">
                                            <p:txEl>
                                              <p:pRg st="1" end="1"/>
                                            </p:txEl>
                                          </p:spTgt>
                                        </p:tgtEl>
                                        <p:attrNameLst>
                                          <p:attrName>style.visibility</p:attrName>
                                        </p:attrNameLst>
                                      </p:cBhvr>
                                      <p:to>
                                        <p:strVal val="visible"/>
                                      </p:to>
                                    </p:set>
                                    <p:animEffect transition="in" filter="barn(inVertical)">
                                      <p:cBhvr>
                                        <p:cTn id="17" dur="500"/>
                                        <p:tgtEl>
                                          <p:spTgt spid="1037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37315">
                                            <p:txEl>
                                              <p:pRg st="2" end="2"/>
                                            </p:txEl>
                                          </p:spTgt>
                                        </p:tgtEl>
                                        <p:attrNameLst>
                                          <p:attrName>style.visibility</p:attrName>
                                        </p:attrNameLst>
                                      </p:cBhvr>
                                      <p:to>
                                        <p:strVal val="visible"/>
                                      </p:to>
                                    </p:set>
                                    <p:animEffect transition="in" filter="barn(inVertical)">
                                      <p:cBhvr>
                                        <p:cTn id="22" dur="500"/>
                                        <p:tgtEl>
                                          <p:spTgt spid="1037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037315">
                                            <p:txEl>
                                              <p:pRg st="3" end="3"/>
                                            </p:txEl>
                                          </p:spTgt>
                                        </p:tgtEl>
                                        <p:attrNameLst>
                                          <p:attrName>style.visibility</p:attrName>
                                        </p:attrNameLst>
                                      </p:cBhvr>
                                      <p:to>
                                        <p:strVal val="visible"/>
                                      </p:to>
                                    </p:set>
                                    <p:animEffect transition="in" filter="barn(inVertical)">
                                      <p:cBhvr>
                                        <p:cTn id="27" dur="500"/>
                                        <p:tgtEl>
                                          <p:spTgt spid="10373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037315">
                                            <p:txEl>
                                              <p:pRg st="4" end="4"/>
                                            </p:txEl>
                                          </p:spTgt>
                                        </p:tgtEl>
                                        <p:attrNameLst>
                                          <p:attrName>style.visibility</p:attrName>
                                        </p:attrNameLst>
                                      </p:cBhvr>
                                      <p:to>
                                        <p:strVal val="visible"/>
                                      </p:to>
                                    </p:set>
                                    <p:animEffect transition="in" filter="barn(inVertical)">
                                      <p:cBhvr>
                                        <p:cTn id="32" dur="500"/>
                                        <p:tgtEl>
                                          <p:spTgt spid="1037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5EC53BC-C0C1-4562-AFCA-25FACEDFC157}"/>
              </a:ext>
            </a:extLst>
          </p:cNvPr>
          <p:cNvSpPr txBox="1">
            <a:spLocks noChangeArrowheads="1"/>
          </p:cNvSpPr>
          <p:nvPr/>
        </p:nvSpPr>
        <p:spPr bwMode="auto">
          <a:xfrm>
            <a:off x="1150938" y="461963"/>
            <a:ext cx="547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2.5 CFG</a:t>
            </a:r>
            <a:r>
              <a:rPr lang="zh-CN" altLang="en-US" sz="4400">
                <a:latin typeface="Times New Roman" panose="02020603050405020304" pitchFamily="18" charset="0"/>
                <a:ea typeface="黑体" panose="02010609060101010101" pitchFamily="49" charset="-122"/>
              </a:rPr>
              <a:t>的语法树</a:t>
            </a:r>
          </a:p>
        </p:txBody>
      </p:sp>
      <p:sp>
        <p:nvSpPr>
          <p:cNvPr id="5" name="Rectangle 3">
            <a:extLst>
              <a:ext uri="{FF2B5EF4-FFF2-40B4-BE49-F238E27FC236}">
                <a16:creationId xmlns:a16="http://schemas.microsoft.com/office/drawing/2014/main" id="{B2408160-1764-44CC-8C42-AA79D0C30A0D}"/>
              </a:ext>
            </a:extLst>
          </p:cNvPr>
          <p:cNvSpPr txBox="1">
            <a:spLocks noChangeArrowheads="1"/>
          </p:cNvSpPr>
          <p:nvPr/>
        </p:nvSpPr>
        <p:spPr bwMode="auto">
          <a:xfrm>
            <a:off x="755650" y="1341438"/>
            <a:ext cx="72580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lnSpc>
                <a:spcPct val="130000"/>
              </a:lnSpc>
            </a:pPr>
            <a:r>
              <a:rPr lang="zh-CN" altLang="en-US" sz="2800">
                <a:latin typeface="Times New Roman" panose="02020603050405020304" pitchFamily="18" charset="0"/>
              </a:rPr>
              <a:t>语法树的目的：希望</a:t>
            </a:r>
            <a:r>
              <a:rPr lang="zh-CN" altLang="en-US" sz="2800">
                <a:solidFill>
                  <a:srgbClr val="FF0000"/>
                </a:solidFill>
                <a:latin typeface="Times New Roman" panose="02020603050405020304" pitchFamily="18" charset="0"/>
              </a:rPr>
              <a:t>更清晰</a:t>
            </a:r>
            <a:r>
              <a:rPr lang="zh-CN" altLang="en-US" sz="2800">
                <a:latin typeface="Times New Roman" panose="02020603050405020304" pitchFamily="18" charset="0"/>
              </a:rPr>
              <a:t>地表示句型的文法结构以及推导和归约的过程</a:t>
            </a:r>
            <a:endParaRPr lang="zh-CN" altLang="en-US" sz="2800">
              <a:solidFill>
                <a:srgbClr val="FF0000"/>
              </a:solidFill>
              <a:latin typeface="Times New Roman" panose="02020603050405020304" pitchFamily="18" charset="0"/>
            </a:endParaRPr>
          </a:p>
        </p:txBody>
      </p:sp>
      <p:sp>
        <p:nvSpPr>
          <p:cNvPr id="6" name="Rectangle 3">
            <a:extLst>
              <a:ext uri="{FF2B5EF4-FFF2-40B4-BE49-F238E27FC236}">
                <a16:creationId xmlns:a16="http://schemas.microsoft.com/office/drawing/2014/main" id="{A036D4A1-8D69-4758-805B-66546AB20FA0}"/>
              </a:ext>
            </a:extLst>
          </p:cNvPr>
          <p:cNvSpPr txBox="1">
            <a:spLocks noChangeArrowheads="1"/>
          </p:cNvSpPr>
          <p:nvPr/>
        </p:nvSpPr>
        <p:spPr bwMode="auto">
          <a:xfrm>
            <a:off x="4283075" y="2743200"/>
            <a:ext cx="25209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190500" indent="282575">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lvl="1" eaLnBrk="1" hangingPunct="1">
              <a:buFont typeface="Wingdings" panose="05000000000000000000" pitchFamily="2" charset="2"/>
              <a:buNone/>
            </a:pPr>
            <a:r>
              <a:rPr lang="en-US" altLang="zh-CN" sz="2400" i="1">
                <a:latin typeface="Times New Roman" panose="02020603050405020304" pitchFamily="18" charset="0"/>
              </a:rPr>
              <a:t>A </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B</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en-US" altLang="zh-CN" sz="2400">
                <a:latin typeface="Times New Roman" panose="02020603050405020304" pitchFamily="18" charset="0"/>
              </a:rPr>
              <a:t>	</a:t>
            </a:r>
          </a:p>
          <a:p>
            <a:pPr lvl="1"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i="1">
                <a:latin typeface="Times New Roman" panose="02020603050405020304" pitchFamily="18" charset="0"/>
              </a:rPr>
              <a:t>C</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en-US" altLang="zh-CN" sz="2400">
                <a:latin typeface="Times New Roman" panose="02020603050405020304" pitchFamily="18" charset="0"/>
              </a:rPr>
              <a:t>	    </a:t>
            </a:r>
          </a:p>
          <a:p>
            <a:pPr lvl="1"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a:t>
            </a:r>
            <a:r>
              <a:rPr lang="en-US" altLang="zh-CN" sz="2400" i="1">
                <a:latin typeface="Times New Roman" panose="02020603050405020304" pitchFamily="18" charset="0"/>
              </a:rPr>
              <a:t>E</a:t>
            </a:r>
            <a:r>
              <a:rPr lang="en-US" altLang="zh-CN" sz="2400">
                <a:latin typeface="Times New Roman" panose="02020603050405020304" pitchFamily="18" charset="0"/>
              </a:rPr>
              <a:t>	    </a:t>
            </a:r>
            <a:endParaRPr lang="en-US" altLang="zh-CN" sz="2400">
              <a:latin typeface="Times New Roman" panose="02020603050405020304" pitchFamily="18" charset="0"/>
              <a:sym typeface="Symbol" panose="05050102010706020507" pitchFamily="18" charset="2"/>
            </a:endParaRPr>
          </a:p>
          <a:p>
            <a:pPr lvl="1"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a:t>
            </a:r>
            <a:r>
              <a:rPr lang="en-US" altLang="zh-CN" sz="2400" i="1">
                <a:latin typeface="Times New Roman" panose="02020603050405020304" pitchFamily="18" charset="0"/>
              </a:rPr>
              <a:t>COD</a:t>
            </a:r>
            <a:r>
              <a:rPr lang="en-US" altLang="zh-CN" sz="2400">
                <a:latin typeface="Times New Roman" panose="02020603050405020304" pitchFamily="18" charset="0"/>
              </a:rPr>
              <a:t>	    </a:t>
            </a:r>
            <a:endParaRPr lang="en-US" altLang="zh-CN" sz="2000">
              <a:latin typeface="Times New Roman" panose="02020603050405020304" pitchFamily="18" charset="0"/>
              <a:sym typeface="Symbol" panose="05050102010706020507" pitchFamily="18" charset="2"/>
            </a:endParaRPr>
          </a:p>
          <a:p>
            <a:pPr lvl="1"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a=b</a:t>
            </a:r>
            <a:r>
              <a:rPr lang="en-US" altLang="zh-CN" sz="2400" i="1">
                <a:latin typeface="Times New Roman" panose="02020603050405020304" pitchFamily="18" charset="0"/>
              </a:rPr>
              <a:t>OD</a:t>
            </a:r>
            <a:r>
              <a:rPr lang="en-US" altLang="zh-CN" sz="2400">
                <a:latin typeface="Times New Roman" panose="02020603050405020304" pitchFamily="18" charset="0"/>
              </a:rPr>
              <a:t>	    </a:t>
            </a:r>
            <a:endParaRPr lang="en-US" altLang="zh-CN" sz="2400">
              <a:latin typeface="Times New Roman" panose="02020603050405020304" pitchFamily="18" charset="0"/>
              <a:sym typeface="Symbol" panose="05050102010706020507" pitchFamily="18" charset="2"/>
            </a:endParaRPr>
          </a:p>
          <a:p>
            <a:pPr lvl="1"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a=b+</a:t>
            </a:r>
            <a:r>
              <a:rPr lang="en-US" altLang="zh-CN" sz="2400" i="1">
                <a:latin typeface="Times New Roman" panose="02020603050405020304" pitchFamily="18" charset="0"/>
              </a:rPr>
              <a:t>D</a:t>
            </a:r>
            <a:r>
              <a:rPr lang="en-US" altLang="zh-CN" sz="2400">
                <a:latin typeface="Times New Roman" panose="02020603050405020304" pitchFamily="18" charset="0"/>
              </a:rPr>
              <a:t>	    </a:t>
            </a:r>
            <a:endParaRPr lang="en-US" altLang="zh-CN" sz="2400">
              <a:latin typeface="Times New Roman" panose="02020603050405020304" pitchFamily="18" charset="0"/>
              <a:sym typeface="Symbol" panose="05050102010706020507" pitchFamily="18" charset="2"/>
            </a:endParaRPr>
          </a:p>
          <a:p>
            <a:pPr lvl="1" eaLnBrk="1" hangingPunct="1">
              <a:buFont typeface="Wingdings" panose="05000000000000000000" pitchFamily="2" charset="2"/>
              <a:buNone/>
            </a:pP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a=b+m[1]   </a:t>
            </a:r>
          </a:p>
        </p:txBody>
      </p:sp>
      <p:sp>
        <p:nvSpPr>
          <p:cNvPr id="7" name="Rectangle 4">
            <a:extLst>
              <a:ext uri="{FF2B5EF4-FFF2-40B4-BE49-F238E27FC236}">
                <a16:creationId xmlns:a16="http://schemas.microsoft.com/office/drawing/2014/main" id="{6701870E-08DE-4E3F-8EA4-565B593D707A}"/>
              </a:ext>
            </a:extLst>
          </p:cNvPr>
          <p:cNvSpPr>
            <a:spLocks noChangeArrowheads="1"/>
          </p:cNvSpPr>
          <p:nvPr/>
        </p:nvSpPr>
        <p:spPr bwMode="auto">
          <a:xfrm>
            <a:off x="395288" y="3429000"/>
            <a:ext cx="4464050" cy="2308225"/>
          </a:xfrm>
          <a:prstGeom prst="rect">
            <a:avLst/>
          </a:prstGeom>
          <a:noFill/>
          <a:ln w="9525">
            <a:noFill/>
            <a:miter lim="800000"/>
            <a:headEnd/>
            <a:tailEnd/>
          </a:ln>
          <a:effectLst/>
        </p:spPr>
        <p:txBody>
          <a:bodyPr lIns="92075" tIns="46038" rIns="92075" bIns="46038">
            <a:spAutoFit/>
          </a:bodyPr>
          <a:lstStyle/>
          <a:p>
            <a:pPr marL="190500" lvl="1" eaLnBrk="1" hangingPunct="1">
              <a:defRPr/>
            </a:pPr>
            <a:r>
              <a:rPr kumimoji="1" lang="pt-BR" altLang="zh-CN" sz="2400" b="1" i="1" dirty="0">
                <a:solidFill>
                  <a:srgbClr val="0000FF"/>
                </a:solidFill>
                <a:effectLst>
                  <a:outerShdw blurRad="38100" dist="38100" dir="2700000" algn="tl">
                    <a:srgbClr val="000000"/>
                  </a:outerShdw>
                </a:effectLst>
                <a:latin typeface="Times New Roman" pitchFamily="18" charset="0"/>
              </a:rPr>
              <a:t>G: A</a:t>
            </a:r>
            <a:r>
              <a:rPr kumimoji="1" lang="en-US" altLang="zh-CN" sz="24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400" b="1" i="1" dirty="0">
                <a:solidFill>
                  <a:srgbClr val="0000FF"/>
                </a:solidFill>
                <a:effectLst>
                  <a:outerShdw blurRad="38100" dist="38100" dir="2700000" algn="tl">
                    <a:srgbClr val="000000"/>
                  </a:outerShdw>
                </a:effectLst>
                <a:latin typeface="Times New Roman" pitchFamily="18" charset="0"/>
              </a:rPr>
              <a:t>B</a:t>
            </a:r>
            <a:r>
              <a:rPr kumimoji="1" lang="pt-BR" altLang="zh-CN" sz="2400" b="1" dirty="0">
                <a:solidFill>
                  <a:srgbClr val="0000FF"/>
                </a:solidFill>
                <a:effectLst>
                  <a:outerShdw blurRad="38100" dist="38100" dir="2700000" algn="tl">
                    <a:srgbClr val="000000"/>
                  </a:outerShdw>
                </a:effectLst>
                <a:latin typeface="Times New Roman" pitchFamily="18" charset="0"/>
              </a:rPr>
              <a:t>=</a:t>
            </a:r>
            <a:r>
              <a:rPr kumimoji="1" lang="pt-BR" altLang="zh-CN" sz="2400" b="1" i="1" dirty="0">
                <a:solidFill>
                  <a:srgbClr val="0000FF"/>
                </a:solidFill>
                <a:effectLst>
                  <a:outerShdw blurRad="38100" dist="38100" dir="2700000" algn="tl">
                    <a:srgbClr val="000000"/>
                  </a:outerShdw>
                </a:effectLst>
                <a:latin typeface="Times New Roman" pitchFamily="18" charset="0"/>
              </a:rPr>
              <a:t>E</a:t>
            </a:r>
          </a:p>
          <a:p>
            <a:pPr marL="190500" lvl="1" eaLnBrk="1" hangingPunct="1">
              <a:defRPr/>
            </a:pPr>
            <a:r>
              <a:rPr kumimoji="1" lang="pt-BR" altLang="zh-CN" sz="2400" b="1" i="1" dirty="0">
                <a:solidFill>
                  <a:srgbClr val="0000FF"/>
                </a:solidFill>
                <a:effectLst>
                  <a:outerShdw blurRad="38100" dist="38100" dir="2700000" algn="tl">
                    <a:srgbClr val="000000"/>
                  </a:outerShdw>
                </a:effectLst>
                <a:latin typeface="Times New Roman" pitchFamily="18" charset="0"/>
              </a:rPr>
              <a:t>    B</a:t>
            </a:r>
            <a:r>
              <a:rPr kumimoji="1" lang="en-US" altLang="zh-CN" sz="24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400" b="1" i="1" dirty="0">
                <a:solidFill>
                  <a:srgbClr val="0000FF"/>
                </a:solidFill>
                <a:effectLst>
                  <a:outerShdw blurRad="38100" dist="38100" dir="2700000" algn="tl">
                    <a:srgbClr val="000000"/>
                  </a:outerShdw>
                </a:effectLst>
                <a:latin typeface="Times New Roman" pitchFamily="18" charset="0"/>
              </a:rPr>
              <a:t>C</a:t>
            </a:r>
            <a:r>
              <a:rPr kumimoji="1" lang="pt-BR" altLang="zh-CN" sz="2400" b="1" dirty="0">
                <a:solidFill>
                  <a:srgbClr val="0000FF"/>
                </a:solidFill>
                <a:effectLst>
                  <a:outerShdw blurRad="38100" dist="38100" dir="2700000" algn="tl">
                    <a:srgbClr val="000000"/>
                  </a:outerShdw>
                </a:effectLst>
                <a:latin typeface="Times New Roman" pitchFamily="18" charset="0"/>
              </a:rPr>
              <a:t>| </a:t>
            </a:r>
            <a:r>
              <a:rPr kumimoji="1" lang="pt-BR" altLang="zh-CN" sz="2400" b="1" i="1" dirty="0">
                <a:solidFill>
                  <a:srgbClr val="0000FF"/>
                </a:solidFill>
                <a:effectLst>
                  <a:outerShdw blurRad="38100" dist="38100" dir="2700000" algn="tl">
                    <a:srgbClr val="000000"/>
                  </a:outerShdw>
                </a:effectLst>
                <a:latin typeface="Times New Roman" pitchFamily="18" charset="0"/>
              </a:rPr>
              <a:t>D</a:t>
            </a:r>
          </a:p>
          <a:p>
            <a:pPr marL="190500" lvl="1" eaLnBrk="1" hangingPunct="1">
              <a:defRPr/>
            </a:pPr>
            <a:r>
              <a:rPr kumimoji="1" lang="pt-BR" altLang="zh-CN" sz="2400" b="1" i="1" dirty="0">
                <a:solidFill>
                  <a:srgbClr val="0000FF"/>
                </a:solidFill>
                <a:effectLst>
                  <a:outerShdw blurRad="38100" dist="38100" dir="2700000" algn="tl">
                    <a:srgbClr val="000000"/>
                  </a:outerShdw>
                </a:effectLst>
                <a:latin typeface="Times New Roman" pitchFamily="18" charset="0"/>
              </a:rPr>
              <a:t>    C</a:t>
            </a:r>
            <a:r>
              <a:rPr kumimoji="1" lang="en-US" altLang="zh-CN" sz="24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400" b="1" dirty="0">
                <a:solidFill>
                  <a:srgbClr val="0000FF"/>
                </a:solidFill>
                <a:effectLst>
                  <a:outerShdw blurRad="38100" dist="38100" dir="2700000" algn="tl">
                    <a:srgbClr val="000000"/>
                  </a:outerShdw>
                </a:effectLst>
                <a:latin typeface="Times New Roman" pitchFamily="18" charset="0"/>
              </a:rPr>
              <a:t>a | b | c</a:t>
            </a:r>
            <a:endParaRPr kumimoji="1" lang="pt-BR" altLang="zh-CN" sz="2400" b="1" i="1" dirty="0">
              <a:solidFill>
                <a:srgbClr val="0000FF"/>
              </a:solidFill>
              <a:effectLst>
                <a:outerShdw blurRad="38100" dist="38100" dir="2700000" algn="tl">
                  <a:srgbClr val="000000"/>
                </a:outerShdw>
              </a:effectLst>
              <a:latin typeface="Times New Roman" pitchFamily="18" charset="0"/>
            </a:endParaRPr>
          </a:p>
          <a:p>
            <a:pPr marL="190500" lvl="1" eaLnBrk="1" hangingPunct="1">
              <a:defRPr/>
            </a:pPr>
            <a:r>
              <a:rPr kumimoji="1" lang="pt-BR" altLang="zh-CN" sz="2400" b="1" i="1" dirty="0">
                <a:solidFill>
                  <a:srgbClr val="0000FF"/>
                </a:solidFill>
                <a:effectLst>
                  <a:outerShdw blurRad="38100" dist="38100" dir="2700000" algn="tl">
                    <a:srgbClr val="000000"/>
                  </a:outerShdw>
                </a:effectLst>
                <a:latin typeface="Times New Roman" pitchFamily="18" charset="0"/>
              </a:rPr>
              <a:t>    D</a:t>
            </a:r>
            <a:r>
              <a:rPr kumimoji="1" lang="en-US" altLang="zh-CN" sz="24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400" b="1" dirty="0">
                <a:solidFill>
                  <a:srgbClr val="0000FF"/>
                </a:solidFill>
                <a:effectLst>
                  <a:outerShdw blurRad="38100" dist="38100" dir="2700000" algn="tl">
                    <a:srgbClr val="000000"/>
                  </a:outerShdw>
                </a:effectLst>
                <a:latin typeface="Times New Roman" pitchFamily="18" charset="0"/>
              </a:rPr>
              <a:t>m[1] | m[2]| m[3]</a:t>
            </a:r>
            <a:endParaRPr kumimoji="1" lang="pt-BR" altLang="zh-CN" sz="2400" b="1" i="1" dirty="0">
              <a:solidFill>
                <a:srgbClr val="0000FF"/>
              </a:solidFill>
              <a:effectLst>
                <a:outerShdw blurRad="38100" dist="38100" dir="2700000" algn="tl">
                  <a:srgbClr val="000000"/>
                </a:outerShdw>
              </a:effectLst>
              <a:latin typeface="Times New Roman" pitchFamily="18" charset="0"/>
            </a:endParaRPr>
          </a:p>
          <a:p>
            <a:pPr marL="190500" lvl="1" eaLnBrk="1" hangingPunct="1">
              <a:defRPr/>
            </a:pPr>
            <a:r>
              <a:rPr kumimoji="1" lang="pt-BR" altLang="zh-CN" sz="2400" b="1" i="1" dirty="0">
                <a:solidFill>
                  <a:srgbClr val="0000FF"/>
                </a:solidFill>
                <a:effectLst>
                  <a:outerShdw blurRad="38100" dist="38100" dir="2700000" algn="tl">
                    <a:srgbClr val="000000"/>
                  </a:outerShdw>
                </a:effectLst>
                <a:latin typeface="Times New Roman" pitchFamily="18" charset="0"/>
              </a:rPr>
              <a:t>    E</a:t>
            </a:r>
            <a:r>
              <a:rPr kumimoji="1" lang="en-US" altLang="zh-CN" sz="24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400" b="1" i="1" dirty="0">
                <a:solidFill>
                  <a:srgbClr val="0000FF"/>
                </a:solidFill>
                <a:effectLst>
                  <a:outerShdw blurRad="38100" dist="38100" dir="2700000" algn="tl">
                    <a:srgbClr val="000000"/>
                  </a:outerShdw>
                </a:effectLst>
                <a:latin typeface="Times New Roman" pitchFamily="18" charset="0"/>
              </a:rPr>
              <a:t>COC </a:t>
            </a:r>
            <a:r>
              <a:rPr kumimoji="1" lang="pt-BR" altLang="zh-CN" sz="2400" b="1" dirty="0">
                <a:solidFill>
                  <a:srgbClr val="0000FF"/>
                </a:solidFill>
                <a:effectLst>
                  <a:outerShdw blurRad="38100" dist="38100" dir="2700000" algn="tl">
                    <a:srgbClr val="000000"/>
                  </a:outerShdw>
                </a:effectLst>
                <a:latin typeface="Times New Roman" pitchFamily="18" charset="0"/>
              </a:rPr>
              <a:t>| </a:t>
            </a:r>
            <a:r>
              <a:rPr kumimoji="1" lang="pt-BR" altLang="zh-CN" sz="2400" b="1" i="1" dirty="0">
                <a:solidFill>
                  <a:srgbClr val="0000FF"/>
                </a:solidFill>
                <a:effectLst>
                  <a:outerShdw blurRad="38100" dist="38100" dir="2700000" algn="tl">
                    <a:srgbClr val="000000"/>
                  </a:outerShdw>
                </a:effectLst>
                <a:latin typeface="Times New Roman" pitchFamily="18" charset="0"/>
              </a:rPr>
              <a:t>COD</a:t>
            </a:r>
            <a:r>
              <a:rPr kumimoji="1" lang="pt-BR" altLang="zh-CN" sz="2400" b="1" dirty="0">
                <a:solidFill>
                  <a:srgbClr val="0000FF"/>
                </a:solidFill>
                <a:effectLst>
                  <a:outerShdw blurRad="38100" dist="38100" dir="2700000" algn="tl">
                    <a:srgbClr val="000000"/>
                  </a:outerShdw>
                </a:effectLst>
                <a:latin typeface="Times New Roman" pitchFamily="18" charset="0"/>
              </a:rPr>
              <a:t> | </a:t>
            </a:r>
            <a:r>
              <a:rPr kumimoji="1" lang="pt-BR" altLang="zh-CN" sz="2400" b="1" i="1" dirty="0">
                <a:solidFill>
                  <a:srgbClr val="0000FF"/>
                </a:solidFill>
                <a:effectLst>
                  <a:outerShdw blurRad="38100" dist="38100" dir="2700000" algn="tl">
                    <a:srgbClr val="000000"/>
                  </a:outerShdw>
                </a:effectLst>
                <a:latin typeface="Times New Roman" pitchFamily="18" charset="0"/>
              </a:rPr>
              <a:t>DOC</a:t>
            </a:r>
            <a:r>
              <a:rPr kumimoji="1" lang="pt-BR" altLang="zh-CN" sz="2400" b="1" dirty="0">
                <a:solidFill>
                  <a:srgbClr val="0000FF"/>
                </a:solidFill>
                <a:effectLst>
                  <a:outerShdw blurRad="38100" dist="38100" dir="2700000" algn="tl">
                    <a:srgbClr val="000000"/>
                  </a:outerShdw>
                </a:effectLst>
                <a:latin typeface="Times New Roman" pitchFamily="18" charset="0"/>
              </a:rPr>
              <a:t> | </a:t>
            </a:r>
            <a:r>
              <a:rPr kumimoji="1" lang="pt-BR" altLang="zh-CN" sz="2400" b="1" i="1" dirty="0">
                <a:solidFill>
                  <a:srgbClr val="0000FF"/>
                </a:solidFill>
                <a:effectLst>
                  <a:outerShdw blurRad="38100" dist="38100" dir="2700000" algn="tl">
                    <a:srgbClr val="000000"/>
                  </a:outerShdw>
                </a:effectLst>
                <a:latin typeface="Times New Roman" pitchFamily="18" charset="0"/>
              </a:rPr>
              <a:t>DOD</a:t>
            </a:r>
          </a:p>
          <a:p>
            <a:pPr marL="190500" lvl="1" eaLnBrk="1" hangingPunct="1">
              <a:defRPr/>
            </a:pPr>
            <a:r>
              <a:rPr kumimoji="1" lang="pt-BR" altLang="zh-CN" sz="2400" b="1" i="1" dirty="0">
                <a:solidFill>
                  <a:srgbClr val="0000FF"/>
                </a:solidFill>
                <a:effectLst>
                  <a:outerShdw blurRad="38100" dist="38100" dir="2700000" algn="tl">
                    <a:srgbClr val="000000"/>
                  </a:outerShdw>
                </a:effectLst>
                <a:latin typeface="Times New Roman" pitchFamily="18" charset="0"/>
              </a:rPr>
              <a:t>    O</a:t>
            </a:r>
            <a:r>
              <a:rPr kumimoji="1" lang="en-US" altLang="zh-CN" sz="2400" b="1" dirty="0">
                <a:solidFill>
                  <a:srgbClr val="0000FF"/>
                </a:solidFill>
                <a:effectLst>
                  <a:outerShdw blurRad="38100" dist="38100" dir="2700000" algn="tl">
                    <a:srgbClr val="000000"/>
                  </a:outerShdw>
                </a:effectLst>
                <a:latin typeface="Times New Roman" pitchFamily="18" charset="0"/>
                <a:sym typeface="Symbol" pitchFamily="18" charset="2"/>
              </a:rPr>
              <a:t></a:t>
            </a:r>
            <a:r>
              <a:rPr kumimoji="1" lang="pt-BR" altLang="zh-CN" sz="2400" b="1" dirty="0">
                <a:solidFill>
                  <a:srgbClr val="0000FF"/>
                </a:solidFill>
                <a:effectLst>
                  <a:outerShdw blurRad="38100" dist="38100" dir="2700000" algn="tl">
                    <a:srgbClr val="000000"/>
                  </a:outerShdw>
                </a:effectLst>
                <a:latin typeface="Times New Roman" pitchFamily="18" charset="0"/>
              </a:rPr>
              <a:t> + | -</a:t>
            </a:r>
            <a:r>
              <a:rPr kumimoji="1" lang="pt-BR" altLang="zh-CN" sz="2400" dirty="0">
                <a:solidFill>
                  <a:srgbClr val="0000FF"/>
                </a:solidFill>
                <a:latin typeface="Times New Roman" pitchFamily="18" charset="0"/>
              </a:rPr>
              <a:t> </a:t>
            </a:r>
            <a:endParaRPr kumimoji="1" lang="en-US" altLang="zh-CN" sz="2400" dirty="0">
              <a:solidFill>
                <a:srgbClr val="0000FF"/>
              </a:solidFill>
              <a:latin typeface="Times New Roman" pitchFamily="18" charset="0"/>
            </a:endParaRPr>
          </a:p>
        </p:txBody>
      </p:sp>
      <p:sp>
        <p:nvSpPr>
          <p:cNvPr id="2" name="圆角矩形标注 1">
            <a:extLst>
              <a:ext uri="{FF2B5EF4-FFF2-40B4-BE49-F238E27FC236}">
                <a16:creationId xmlns:a16="http://schemas.microsoft.com/office/drawing/2014/main" id="{07FF5293-FB88-4843-8442-3F4F313213A0}"/>
              </a:ext>
            </a:extLst>
          </p:cNvPr>
          <p:cNvSpPr>
            <a:spLocks noChangeArrowheads="1"/>
          </p:cNvSpPr>
          <p:nvPr/>
        </p:nvSpPr>
        <p:spPr bwMode="auto">
          <a:xfrm>
            <a:off x="6516688" y="2997200"/>
            <a:ext cx="2447925" cy="2087563"/>
          </a:xfrm>
          <a:prstGeom prst="wedgeRoundRectCallout">
            <a:avLst>
              <a:gd name="adj1" fmla="val -58750"/>
              <a:gd name="adj2" fmla="val -27065"/>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如左侧的推导过程并不直观，图形格式的表示更清晰</a:t>
            </a:r>
          </a:p>
        </p:txBody>
      </p:sp>
      <p:sp>
        <p:nvSpPr>
          <p:cNvPr id="75783" name="日期占位符 2">
            <a:extLst>
              <a:ext uri="{FF2B5EF4-FFF2-40B4-BE49-F238E27FC236}">
                <a16:creationId xmlns:a16="http://schemas.microsoft.com/office/drawing/2014/main" id="{29E50F51-6695-4D52-BE85-BEC634804A1C}"/>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D7AC1D24-30DA-45CA-AE68-7654D7C4A63E}"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75784" name="灯片编号占位符 7">
            <a:extLst>
              <a:ext uri="{FF2B5EF4-FFF2-40B4-BE49-F238E27FC236}">
                <a16:creationId xmlns:a16="http://schemas.microsoft.com/office/drawing/2014/main" id="{B9A52F5B-0162-431D-90CE-2792AFAF2AA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D367747-2AF9-4400-95C1-86E6A9E227AF}" type="slidenum">
              <a:rPr lang="zh-CN" altLang="en-US" sz="1400" b="0">
                <a:ea typeface="宋体" panose="02010600030101010101" pitchFamily="2" charset="-122"/>
              </a:rPr>
              <a:pPr>
                <a:spcBef>
                  <a:spcPct val="0"/>
                </a:spcBef>
                <a:buClrTx/>
                <a:buSzTx/>
                <a:buFontTx/>
                <a:buNone/>
              </a:pPr>
              <a:t>71</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7" grpId="0"/>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4135296-FFB3-4BF3-B75C-E762C62B3E93}"/>
              </a:ext>
            </a:extLst>
          </p:cNvPr>
          <p:cNvSpPr txBox="1">
            <a:spLocks noChangeArrowheads="1"/>
          </p:cNvSpPr>
          <p:nvPr/>
        </p:nvSpPr>
        <p:spPr bwMode="auto">
          <a:xfrm>
            <a:off x="971550" y="1412875"/>
            <a:ext cx="72580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600">
                <a:solidFill>
                  <a:schemeClr val="tx1"/>
                </a:solidFill>
                <a:latin typeface="Tahoma" pitchFamily="34" charset="0"/>
                <a:ea typeface="宋体" pitchFamily="2" charset="-122"/>
              </a:defRPr>
            </a:lvl1pPr>
            <a:lvl2pPr marL="742950" indent="-285750" eaLnBrk="0" hangingPunct="0">
              <a:defRPr sz="2600">
                <a:solidFill>
                  <a:schemeClr val="tx1"/>
                </a:solidFill>
                <a:latin typeface="Tahoma" pitchFamily="34" charset="0"/>
                <a:ea typeface="宋体" pitchFamily="2" charset="-122"/>
              </a:defRPr>
            </a:lvl2pPr>
            <a:lvl3pPr marL="1143000" indent="-228600" eaLnBrk="0" hangingPunct="0">
              <a:defRPr sz="2600">
                <a:solidFill>
                  <a:schemeClr val="tx1"/>
                </a:solidFill>
                <a:latin typeface="Tahoma" pitchFamily="34" charset="0"/>
                <a:ea typeface="宋体" pitchFamily="2" charset="-122"/>
              </a:defRPr>
            </a:lvl3pPr>
            <a:lvl4pPr marL="1600200" indent="-228600" eaLnBrk="0" hangingPunct="0">
              <a:defRPr sz="2600">
                <a:solidFill>
                  <a:schemeClr val="tx1"/>
                </a:solidFill>
                <a:latin typeface="Tahoma" pitchFamily="34" charset="0"/>
                <a:ea typeface="宋体" pitchFamily="2" charset="-122"/>
              </a:defRPr>
            </a:lvl4pPr>
            <a:lvl5pPr marL="2057400" indent="-228600" eaLnBrk="0" hangingPunct="0">
              <a:defRPr sz="2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600">
                <a:solidFill>
                  <a:schemeClr val="tx1"/>
                </a:solidFill>
                <a:latin typeface="Tahoma" pitchFamily="34" charset="0"/>
                <a:ea typeface="宋体" pitchFamily="2" charset="-122"/>
              </a:defRPr>
            </a:lvl9pPr>
          </a:lstStyle>
          <a:p>
            <a:pPr eaLnBrk="1" hangingPunct="1">
              <a:lnSpc>
                <a:spcPct val="130000"/>
              </a:lnSpc>
              <a:spcBef>
                <a:spcPct val="20000"/>
              </a:spcBef>
              <a:buClr>
                <a:schemeClr val="folHlink"/>
              </a:buClr>
              <a:buSzPct val="60000"/>
              <a:buFont typeface="Wingdings" pitchFamily="2" charset="2"/>
              <a:buChar char="n"/>
              <a:defRPr/>
            </a:pPr>
            <a:r>
              <a:rPr lang="zh-CN" altLang="en-US" sz="2800" b="1" dirty="0">
                <a:solidFill>
                  <a:srgbClr val="FF0000"/>
                </a:solidFill>
                <a:latin typeface="Times New Roman" pitchFamily="18" charset="0"/>
                <a:ea typeface="楷体_GB2312" pitchFamily="49" charset="-122"/>
              </a:rPr>
              <a:t>再看上下文无关文法</a:t>
            </a:r>
            <a:r>
              <a:rPr lang="en-US" altLang="zh-CN" sz="2800" b="1" dirty="0">
                <a:solidFill>
                  <a:srgbClr val="FF0000"/>
                </a:solidFill>
                <a:latin typeface="Times New Roman" pitchFamily="18" charset="0"/>
                <a:ea typeface="楷体_GB2312" pitchFamily="49" charset="-122"/>
              </a:rPr>
              <a:t>(CFG)</a:t>
            </a:r>
            <a:r>
              <a:rPr lang="zh-CN" altLang="en-US" sz="2800" b="1" dirty="0">
                <a:solidFill>
                  <a:srgbClr val="FF0000"/>
                </a:solidFill>
                <a:latin typeface="Times New Roman" pitchFamily="18" charset="0"/>
                <a:ea typeface="楷体_GB2312" pitchFamily="49" charset="-122"/>
              </a:rPr>
              <a:t>的定义</a:t>
            </a:r>
            <a:endParaRPr lang="en-US" altLang="zh-CN" sz="2800" b="1" dirty="0">
              <a:solidFill>
                <a:srgbClr val="FF0000"/>
              </a:solidFill>
              <a:latin typeface="Times New Roman" pitchFamily="18" charset="0"/>
              <a:ea typeface="楷体_GB2312" pitchFamily="49" charset="-122"/>
            </a:endParaRPr>
          </a:p>
          <a:p>
            <a:pPr marL="0" indent="0" eaLnBrk="1" hangingPunct="1">
              <a:lnSpc>
                <a:spcPct val="130000"/>
              </a:lnSpc>
              <a:spcBef>
                <a:spcPct val="20000"/>
              </a:spcBef>
              <a:buClr>
                <a:schemeClr val="folHlink"/>
              </a:buClr>
              <a:buSzPct val="60000"/>
              <a:defRPr/>
            </a:pPr>
            <a:r>
              <a:rPr lang="zh-CN" altLang="en-US" sz="2800" b="1" dirty="0">
                <a:latin typeface="Times New Roman" pitchFamily="18" charset="0"/>
                <a:ea typeface="楷体_GB2312" pitchFamily="49" charset="-122"/>
              </a:rPr>
              <a:t>如果对于</a:t>
            </a:r>
            <a:r>
              <a:rPr lang="zh-CN" altLang="en-US" sz="2800" b="1" dirty="0">
                <a:latin typeface="Times New Roman" pitchFamily="18" charset="0"/>
                <a:ea typeface="楷体_GB2312" pitchFamily="49" charset="-122"/>
                <a:sym typeface="Symbol" pitchFamily="18" charset="2"/>
              </a:rPr>
              <a:t></a:t>
            </a:r>
            <a:r>
              <a:rPr lang="en-US" altLang="zh-CN" sz="2800" b="1" i="1" dirty="0">
                <a:latin typeface="Times New Roman" pitchFamily="18" charset="0"/>
                <a:ea typeface="楷体_GB2312" pitchFamily="49" charset="-122"/>
              </a:rPr>
              <a:t>α</a:t>
            </a:r>
            <a:r>
              <a:rPr lang="en-US" altLang="zh-CN" sz="2800" b="1" dirty="0">
                <a:latin typeface="Times New Roman" pitchFamily="18" charset="0"/>
                <a:ea typeface="楷体_GB2312" pitchFamily="49" charset="-122"/>
                <a:sym typeface="Symbol" pitchFamily="18" charset="2"/>
              </a:rPr>
              <a:t></a:t>
            </a:r>
            <a:r>
              <a:rPr lang="en-US" altLang="zh-CN" sz="2800" b="1" i="1" dirty="0">
                <a:latin typeface="Times New Roman" pitchFamily="18" charset="0"/>
                <a:ea typeface="楷体_GB2312" pitchFamily="49" charset="-122"/>
              </a:rPr>
              <a:t>β</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P</a:t>
            </a:r>
            <a:r>
              <a:rPr lang="zh-CN" altLang="en-US" sz="2800" b="1" dirty="0">
                <a:latin typeface="Times New Roman" pitchFamily="18" charset="0"/>
                <a:ea typeface="楷体_GB2312" pitchFamily="49" charset="-122"/>
              </a:rPr>
              <a:t>，均有</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β</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α</a:t>
            </a:r>
            <a:r>
              <a:rPr lang="en-US" altLang="zh-CN" sz="2800" b="1"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，并且</a:t>
            </a:r>
            <a:r>
              <a:rPr lang="en-US" altLang="zh-CN" sz="2800" b="1" i="1" dirty="0">
                <a:latin typeface="Times New Roman" pitchFamily="18" charset="0"/>
                <a:ea typeface="楷体_GB2312" pitchFamily="49" charset="-122"/>
              </a:rPr>
              <a:t>α</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V</a:t>
            </a:r>
            <a:r>
              <a:rPr lang="zh-CN" altLang="en-US" sz="2800" b="1" dirty="0">
                <a:latin typeface="Times New Roman" pitchFamily="18" charset="0"/>
                <a:ea typeface="楷体_GB2312" pitchFamily="49" charset="-122"/>
              </a:rPr>
              <a:t>成立，则称</a:t>
            </a:r>
            <a:r>
              <a:rPr lang="en-US" altLang="zh-CN" sz="2800" b="1" i="1" dirty="0">
                <a:latin typeface="Times New Roman" pitchFamily="18" charset="0"/>
                <a:ea typeface="楷体_GB2312" pitchFamily="49" charset="-122"/>
              </a:rPr>
              <a:t>G</a:t>
            </a:r>
            <a:r>
              <a:rPr lang="zh-CN" altLang="en-US" sz="2800" b="1" dirty="0">
                <a:latin typeface="Times New Roman" pitchFamily="18" charset="0"/>
                <a:ea typeface="楷体_GB2312" pitchFamily="49" charset="-122"/>
              </a:rPr>
              <a:t>为</a:t>
            </a:r>
            <a:r>
              <a:rPr lang="zh-CN" altLang="en-US" sz="2800" b="1" dirty="0">
                <a:solidFill>
                  <a:srgbClr val="FF0000"/>
                </a:solidFill>
                <a:latin typeface="Times New Roman" pitchFamily="18" charset="0"/>
                <a:ea typeface="楷体_GB2312" pitchFamily="49" charset="-122"/>
              </a:rPr>
              <a:t>２型文法</a:t>
            </a:r>
          </a:p>
          <a:p>
            <a:pPr lvl="1" algn="just" eaLnBrk="1" hangingPunct="1">
              <a:lnSpc>
                <a:spcPct val="130000"/>
              </a:lnSpc>
              <a:spcBef>
                <a:spcPct val="20000"/>
              </a:spcBef>
              <a:buClr>
                <a:schemeClr val="hlink"/>
              </a:buClr>
              <a:buSzPct val="55000"/>
              <a:buFont typeface="Wingdings" pitchFamily="2" charset="2"/>
              <a:buChar char="n"/>
              <a:defRPr/>
            </a:pPr>
            <a:r>
              <a:rPr lang="zh-CN" altLang="en-US" sz="2400" b="1" dirty="0">
                <a:latin typeface="Times New Roman" pitchFamily="18" charset="0"/>
                <a:ea typeface="楷体_GB2312" pitchFamily="49" charset="-122"/>
              </a:rPr>
              <a:t>即：上下文无关文法</a:t>
            </a:r>
            <a:r>
              <a:rPr lang="en-US" altLang="zh-CN" sz="2400" b="1" dirty="0">
                <a:latin typeface="Times New Roman" pitchFamily="18" charset="0"/>
                <a:ea typeface="楷体_GB2312" pitchFamily="49" charset="-122"/>
              </a:rPr>
              <a:t>(CFG: Context Free Grammar)</a:t>
            </a:r>
          </a:p>
        </p:txBody>
      </p:sp>
      <p:sp>
        <p:nvSpPr>
          <p:cNvPr id="76803" name="Rectangle 2">
            <a:extLst>
              <a:ext uri="{FF2B5EF4-FFF2-40B4-BE49-F238E27FC236}">
                <a16:creationId xmlns:a16="http://schemas.microsoft.com/office/drawing/2014/main" id="{07B0F9A4-5C54-4B9B-A678-F59F68EC5263}"/>
              </a:ext>
            </a:extLst>
          </p:cNvPr>
          <p:cNvSpPr txBox="1">
            <a:spLocks noChangeArrowheads="1"/>
          </p:cNvSpPr>
          <p:nvPr/>
        </p:nvSpPr>
        <p:spPr bwMode="auto">
          <a:xfrm>
            <a:off x="1150938" y="461963"/>
            <a:ext cx="547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2.5 CFG</a:t>
            </a:r>
            <a:r>
              <a:rPr lang="zh-CN" altLang="en-US" sz="4400">
                <a:latin typeface="Times New Roman" panose="02020603050405020304" pitchFamily="18" charset="0"/>
                <a:ea typeface="黑体" panose="02010609060101010101" pitchFamily="49" charset="-122"/>
              </a:rPr>
              <a:t>的语法树</a:t>
            </a:r>
          </a:p>
        </p:txBody>
      </p:sp>
      <p:sp>
        <p:nvSpPr>
          <p:cNvPr id="76804" name="日期占位符 2">
            <a:extLst>
              <a:ext uri="{FF2B5EF4-FFF2-40B4-BE49-F238E27FC236}">
                <a16:creationId xmlns:a16="http://schemas.microsoft.com/office/drawing/2014/main" id="{4F0DFBDF-6BA6-4237-A9FA-3E3FBFB4563C}"/>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0C121BD-06AD-4FAF-9CB8-BEE3ACD7F9DE}"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76805" name="灯片编号占位符 4">
            <a:extLst>
              <a:ext uri="{FF2B5EF4-FFF2-40B4-BE49-F238E27FC236}">
                <a16:creationId xmlns:a16="http://schemas.microsoft.com/office/drawing/2014/main" id="{AA438F68-4285-4BFF-A2D3-9B2CAF3E151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054DBF5-657F-4981-B800-AACD3F7167F0}" type="slidenum">
              <a:rPr lang="zh-CN" altLang="en-US" sz="1400" b="0">
                <a:ea typeface="宋体" panose="02010600030101010101" pitchFamily="2" charset="-122"/>
              </a:rPr>
              <a:pPr>
                <a:spcBef>
                  <a:spcPct val="0"/>
                </a:spcBef>
                <a:buClrTx/>
                <a:buSzTx/>
                <a:buFontTx/>
                <a:buNone/>
              </a:pPr>
              <a:t>72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2CA886-5E46-458F-B04F-1F7AF31E6859}"/>
              </a:ext>
            </a:extLst>
          </p:cNvPr>
          <p:cNvSpPr>
            <a:spLocks noGrp="1"/>
          </p:cNvSpPr>
          <p:nvPr>
            <p:ph type="dt" sz="quarter" idx="10"/>
          </p:nvPr>
        </p:nvSpPr>
        <p:spPr>
          <a:xfrm>
            <a:off x="457200" y="6245225"/>
            <a:ext cx="2133600" cy="476250"/>
          </a:xfrm>
          <a:ln>
            <a:miter lim="800000"/>
            <a:headEnd/>
            <a:tailEnd/>
          </a:ln>
        </p:spPr>
        <p:txBody>
          <a:bodyPr anchor="t"/>
          <a:lstStyle/>
          <a:p>
            <a:pPr>
              <a:defRPr/>
            </a:pPr>
            <a:fld id="{F0F04EE5-F07D-4883-A94C-2FA1DEEC7B95}" type="datetime1">
              <a:rPr lang="zh-CN" altLang="en-US">
                <a:latin typeface="+mn-lt"/>
              </a:rPr>
              <a:pPr>
                <a:defRPr/>
              </a:pPr>
              <a:t>2020/12/14</a:t>
            </a:fld>
            <a:endParaRPr lang="en-US" altLang="zh-CN">
              <a:latin typeface="+mn-lt"/>
            </a:endParaRPr>
          </a:p>
        </p:txBody>
      </p:sp>
      <p:sp>
        <p:nvSpPr>
          <p:cNvPr id="77827" name="Rectangle 2">
            <a:extLst>
              <a:ext uri="{FF2B5EF4-FFF2-40B4-BE49-F238E27FC236}">
                <a16:creationId xmlns:a16="http://schemas.microsoft.com/office/drawing/2014/main" id="{75B3E6B1-3F59-49D8-B7C6-AD32796AC422}"/>
              </a:ext>
            </a:extLst>
          </p:cNvPr>
          <p:cNvSpPr>
            <a:spLocks noGrp="1" noChangeArrowheads="1"/>
          </p:cNvSpPr>
          <p:nvPr>
            <p:ph type="title" idx="4294967295"/>
          </p:nvPr>
        </p:nvSpPr>
        <p:spPr>
          <a:xfrm>
            <a:off x="1150938" y="461963"/>
            <a:ext cx="5478462" cy="519112"/>
          </a:xfrm>
          <a:noFill/>
        </p:spPr>
        <p:txBody>
          <a:bodyPr lIns="92075" tIns="46038" rIns="92075" bIns="46038" anchor="ctr"/>
          <a:lstStyle/>
          <a:p>
            <a:pPr eaLnBrk="1" hangingPunct="1"/>
            <a:r>
              <a:rPr lang="en-US" altLang="zh-CN">
                <a:latin typeface="Times New Roman" panose="02020603050405020304" pitchFamily="18" charset="0"/>
              </a:rPr>
              <a:t>2.5 CFG</a:t>
            </a:r>
            <a:r>
              <a:rPr lang="zh-CN" altLang="en-US">
                <a:latin typeface="Times New Roman" panose="02020603050405020304" pitchFamily="18" charset="0"/>
              </a:rPr>
              <a:t>的语法树</a:t>
            </a:r>
          </a:p>
        </p:txBody>
      </p:sp>
      <p:sp>
        <p:nvSpPr>
          <p:cNvPr id="75781" name="Rectangle 3">
            <a:extLst>
              <a:ext uri="{FF2B5EF4-FFF2-40B4-BE49-F238E27FC236}">
                <a16:creationId xmlns:a16="http://schemas.microsoft.com/office/drawing/2014/main" id="{C31FEA49-0508-467C-B440-694E469E0B64}"/>
              </a:ext>
            </a:extLst>
          </p:cNvPr>
          <p:cNvSpPr>
            <a:spLocks noGrp="1" noChangeArrowheads="1"/>
          </p:cNvSpPr>
          <p:nvPr>
            <p:ph type="body" idx="4294967295"/>
          </p:nvPr>
        </p:nvSpPr>
        <p:spPr>
          <a:xfrm>
            <a:off x="609600" y="1614488"/>
            <a:ext cx="8001000" cy="4767262"/>
          </a:xfrm>
          <a:noFill/>
        </p:spPr>
        <p:txBody>
          <a:bodyPr lIns="92075" tIns="46038" rIns="92075" bIns="46038"/>
          <a:lstStyle/>
          <a:p>
            <a:pPr algn="just" eaLnBrk="1" hangingPunct="1"/>
            <a:r>
              <a:rPr lang="en-US" altLang="zh-CN">
                <a:latin typeface="Times New Roman" panose="02020603050405020304" pitchFamily="18" charset="0"/>
                <a:ea typeface="宋体" panose="02010600030101010101" pitchFamily="2" charset="-122"/>
              </a:rPr>
              <a:t>A </a:t>
            </a:r>
            <a:r>
              <a:rPr lang="en-US" altLang="zh-CN">
                <a:latin typeface="Times New Roman" panose="02020603050405020304" pitchFamily="18" charset="0"/>
                <a:sym typeface="Symbol" panose="05050102010706020507" pitchFamily="18" charset="2"/>
              </a:rPr>
              <a:t> X</a:t>
            </a:r>
            <a:r>
              <a:rPr lang="en-US" altLang="zh-CN" baseline="-25000">
                <a:latin typeface="Times New Roman" panose="02020603050405020304" pitchFamily="18" charset="0"/>
                <a:sym typeface="Symbol" panose="05050102010706020507" pitchFamily="18" charset="2"/>
              </a:rPr>
              <a:t>1</a:t>
            </a:r>
            <a:r>
              <a:rPr lang="en-US" altLang="zh-CN">
                <a:latin typeface="Times New Roman" panose="02020603050405020304" pitchFamily="18" charset="0"/>
                <a:sym typeface="Symbol" panose="05050102010706020507" pitchFamily="18" charset="2"/>
              </a:rPr>
              <a:t>X</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…X</a:t>
            </a:r>
            <a:r>
              <a:rPr lang="en-US" altLang="zh-CN" baseline="-25000">
                <a:latin typeface="Times New Roman" panose="02020603050405020304" pitchFamily="18" charset="0"/>
                <a:sym typeface="Symbol" panose="05050102010706020507" pitchFamily="18" charset="2"/>
              </a:rPr>
              <a:t>n </a:t>
            </a: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r>
              <a:rPr lang="zh-CN" altLang="en-US">
                <a:latin typeface="Times New Roman" panose="02020603050405020304" pitchFamily="18" charset="0"/>
                <a:ea typeface="宋体" panose="02010600030101010101" pitchFamily="2" charset="-122"/>
              </a:rPr>
              <a:t>考虑上下文有关文法是否可以表示为语法树格式，例如</a:t>
            </a:r>
            <a:r>
              <a:rPr lang="en-US" altLang="zh-CN">
                <a:latin typeface="Times New Roman" panose="02020603050405020304" pitchFamily="18" charset="0"/>
                <a:ea typeface="宋体" panose="02010600030101010101" pitchFamily="2" charset="-122"/>
              </a:rPr>
              <a:t>AB </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X</a:t>
            </a:r>
            <a:r>
              <a:rPr lang="en-US" altLang="zh-CN" baseline="-25000">
                <a:latin typeface="Times New Roman" panose="02020603050405020304" pitchFamily="18" charset="0"/>
                <a:sym typeface="Symbol" panose="05050102010706020507" pitchFamily="18" charset="2"/>
              </a:rPr>
              <a:t>1</a:t>
            </a:r>
            <a:r>
              <a:rPr lang="en-US" altLang="zh-CN">
                <a:latin typeface="Times New Roman" panose="02020603050405020304" pitchFamily="18" charset="0"/>
                <a:sym typeface="Symbol" panose="05050102010706020507" pitchFamily="18" charset="2"/>
              </a:rPr>
              <a:t>X</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…X</a:t>
            </a:r>
            <a:r>
              <a:rPr lang="en-US" altLang="zh-CN" baseline="-25000">
                <a:latin typeface="Times New Roman" panose="02020603050405020304" pitchFamily="18" charset="0"/>
                <a:sym typeface="Symbol" panose="05050102010706020507" pitchFamily="18" charset="2"/>
              </a:rPr>
              <a:t>n </a:t>
            </a:r>
            <a:endParaRPr lang="en-US" altLang="zh-CN">
              <a:latin typeface="Times New Roman" panose="02020603050405020304" pitchFamily="18" charset="0"/>
              <a:ea typeface="宋体" panose="02010600030101010101" pitchFamily="2" charset="-122"/>
            </a:endParaRPr>
          </a:p>
        </p:txBody>
      </p:sp>
      <p:sp>
        <p:nvSpPr>
          <p:cNvPr id="7" name="Text Box 4">
            <a:extLst>
              <a:ext uri="{FF2B5EF4-FFF2-40B4-BE49-F238E27FC236}">
                <a16:creationId xmlns:a16="http://schemas.microsoft.com/office/drawing/2014/main" id="{27B85DFC-8600-4E56-A61E-A9E215E30193}"/>
              </a:ext>
            </a:extLst>
          </p:cNvPr>
          <p:cNvSpPr txBox="1">
            <a:spLocks noChangeArrowheads="1"/>
          </p:cNvSpPr>
          <p:nvPr/>
        </p:nvSpPr>
        <p:spPr bwMode="auto">
          <a:xfrm>
            <a:off x="3779838" y="2636838"/>
            <a:ext cx="1143000" cy="7016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effectLst>
                  <a:outerShdw blurRad="38100" dist="38100" dir="2700000" algn="tl">
                    <a:srgbClr val="C0C0C0"/>
                  </a:outerShdw>
                </a:effectLst>
              </a:rPr>
              <a:t>A</a:t>
            </a:r>
          </a:p>
        </p:txBody>
      </p:sp>
      <p:sp>
        <p:nvSpPr>
          <p:cNvPr id="8" name="Text Box 5">
            <a:extLst>
              <a:ext uri="{FF2B5EF4-FFF2-40B4-BE49-F238E27FC236}">
                <a16:creationId xmlns:a16="http://schemas.microsoft.com/office/drawing/2014/main" id="{00A5A8AE-F26E-404E-943C-EA19AC64F394}"/>
              </a:ext>
            </a:extLst>
          </p:cNvPr>
          <p:cNvSpPr txBox="1">
            <a:spLocks noChangeArrowheads="1"/>
          </p:cNvSpPr>
          <p:nvPr/>
        </p:nvSpPr>
        <p:spPr bwMode="auto">
          <a:xfrm>
            <a:off x="1952625" y="4090988"/>
            <a:ext cx="1143000" cy="5334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X</a:t>
            </a:r>
            <a:r>
              <a:rPr kumimoji="1" lang="en-US" altLang="zh-CN" sz="2800" b="1" i="1" baseline="-25000" dirty="0">
                <a:effectLst>
                  <a:outerShdw blurRad="38100" dist="38100" dir="2700000" algn="tl">
                    <a:srgbClr val="C0C0C0"/>
                  </a:outerShdw>
                </a:effectLst>
              </a:rPr>
              <a:t>1</a:t>
            </a:r>
          </a:p>
        </p:txBody>
      </p:sp>
      <p:sp>
        <p:nvSpPr>
          <p:cNvPr id="9" name="Text Box 6">
            <a:extLst>
              <a:ext uri="{FF2B5EF4-FFF2-40B4-BE49-F238E27FC236}">
                <a16:creationId xmlns:a16="http://schemas.microsoft.com/office/drawing/2014/main" id="{D1CBB7F7-B7A5-4EE3-94BB-5084EE97DC8F}"/>
              </a:ext>
            </a:extLst>
          </p:cNvPr>
          <p:cNvSpPr txBox="1">
            <a:spLocks noChangeArrowheads="1"/>
          </p:cNvSpPr>
          <p:nvPr/>
        </p:nvSpPr>
        <p:spPr bwMode="auto">
          <a:xfrm>
            <a:off x="2987675" y="4140200"/>
            <a:ext cx="1143000" cy="5334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X</a:t>
            </a:r>
            <a:r>
              <a:rPr kumimoji="1" lang="en-US" altLang="zh-CN" sz="2800" b="1" i="1" baseline="-25000" dirty="0">
                <a:effectLst>
                  <a:outerShdw blurRad="38100" dist="38100" dir="2700000" algn="tl">
                    <a:srgbClr val="C0C0C0"/>
                  </a:outerShdw>
                </a:effectLst>
              </a:rPr>
              <a:t>2</a:t>
            </a:r>
          </a:p>
        </p:txBody>
      </p:sp>
      <p:sp>
        <p:nvSpPr>
          <p:cNvPr id="75785" name="Line 8">
            <a:extLst>
              <a:ext uri="{FF2B5EF4-FFF2-40B4-BE49-F238E27FC236}">
                <a16:creationId xmlns:a16="http://schemas.microsoft.com/office/drawing/2014/main" id="{6B2C7AA0-4912-4E98-9831-53E96180CE46}"/>
              </a:ext>
            </a:extLst>
          </p:cNvPr>
          <p:cNvSpPr>
            <a:spLocks noChangeShapeType="1"/>
          </p:cNvSpPr>
          <p:nvPr/>
        </p:nvSpPr>
        <p:spPr bwMode="auto">
          <a:xfrm flipV="1">
            <a:off x="2284413" y="321468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786" name="Line 9">
            <a:extLst>
              <a:ext uri="{FF2B5EF4-FFF2-40B4-BE49-F238E27FC236}">
                <a16:creationId xmlns:a16="http://schemas.microsoft.com/office/drawing/2014/main" id="{DCC3D078-4FAC-498E-80D7-FFFD4A32D7A7}"/>
              </a:ext>
            </a:extLst>
          </p:cNvPr>
          <p:cNvSpPr>
            <a:spLocks noChangeShapeType="1"/>
          </p:cNvSpPr>
          <p:nvPr/>
        </p:nvSpPr>
        <p:spPr bwMode="auto">
          <a:xfrm flipH="1" flipV="1">
            <a:off x="4113213" y="321468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787" name="Line 10">
            <a:extLst>
              <a:ext uri="{FF2B5EF4-FFF2-40B4-BE49-F238E27FC236}">
                <a16:creationId xmlns:a16="http://schemas.microsoft.com/office/drawing/2014/main" id="{1D57DBD9-9B9F-45E8-AEE0-B4D09CCEFA3B}"/>
              </a:ext>
            </a:extLst>
          </p:cNvPr>
          <p:cNvSpPr>
            <a:spLocks noChangeShapeType="1"/>
          </p:cNvSpPr>
          <p:nvPr/>
        </p:nvSpPr>
        <p:spPr bwMode="auto">
          <a:xfrm flipV="1">
            <a:off x="3276600" y="3214688"/>
            <a:ext cx="760413"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3" name="Text Box 5">
            <a:extLst>
              <a:ext uri="{FF2B5EF4-FFF2-40B4-BE49-F238E27FC236}">
                <a16:creationId xmlns:a16="http://schemas.microsoft.com/office/drawing/2014/main" id="{647E8F05-06E0-497B-B7EC-A45F8E465BAC}"/>
              </a:ext>
            </a:extLst>
          </p:cNvPr>
          <p:cNvSpPr txBox="1">
            <a:spLocks noChangeArrowheads="1"/>
          </p:cNvSpPr>
          <p:nvPr/>
        </p:nvSpPr>
        <p:spPr bwMode="auto">
          <a:xfrm>
            <a:off x="3933825" y="4149725"/>
            <a:ext cx="1143000" cy="53181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a:t>
            </a:r>
          </a:p>
        </p:txBody>
      </p:sp>
      <p:sp>
        <p:nvSpPr>
          <p:cNvPr id="14" name="Text Box 6">
            <a:extLst>
              <a:ext uri="{FF2B5EF4-FFF2-40B4-BE49-F238E27FC236}">
                <a16:creationId xmlns:a16="http://schemas.microsoft.com/office/drawing/2014/main" id="{36D0BEFB-1CFF-42B0-8C7D-3DB6E2B099CF}"/>
              </a:ext>
            </a:extLst>
          </p:cNvPr>
          <p:cNvSpPr txBox="1">
            <a:spLocks noChangeArrowheads="1"/>
          </p:cNvSpPr>
          <p:nvPr/>
        </p:nvSpPr>
        <p:spPr bwMode="auto">
          <a:xfrm>
            <a:off x="5516563" y="4149725"/>
            <a:ext cx="1143000" cy="53181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X</a:t>
            </a:r>
            <a:r>
              <a:rPr kumimoji="1" lang="en-US" altLang="zh-CN" sz="2800" b="1" i="1" baseline="-25000" dirty="0" err="1">
                <a:effectLst>
                  <a:outerShdw blurRad="38100" dist="38100" dir="2700000" algn="tl">
                    <a:srgbClr val="C0C0C0"/>
                  </a:outerShdw>
                </a:effectLst>
              </a:rPr>
              <a:t>n</a:t>
            </a:r>
            <a:endParaRPr kumimoji="1" lang="en-US" altLang="zh-CN" sz="2800" b="1" i="1" baseline="-25000" dirty="0">
              <a:effectLst>
                <a:outerShdw blurRad="38100" dist="38100" dir="2700000" algn="tl">
                  <a:srgbClr val="C0C0C0"/>
                </a:outerShdw>
              </a:effectLst>
            </a:endParaRPr>
          </a:p>
        </p:txBody>
      </p:sp>
      <p:sp>
        <p:nvSpPr>
          <p:cNvPr id="15" name="圆角矩形标注 14">
            <a:extLst>
              <a:ext uri="{FF2B5EF4-FFF2-40B4-BE49-F238E27FC236}">
                <a16:creationId xmlns:a16="http://schemas.microsoft.com/office/drawing/2014/main" id="{AFDE50B3-D027-4F60-81A6-3322DE7A28F9}"/>
              </a:ext>
            </a:extLst>
          </p:cNvPr>
          <p:cNvSpPr>
            <a:spLocks noChangeArrowheads="1"/>
          </p:cNvSpPr>
          <p:nvPr/>
        </p:nvSpPr>
        <p:spPr bwMode="auto">
          <a:xfrm>
            <a:off x="5076825" y="1484313"/>
            <a:ext cx="3240088" cy="2089150"/>
          </a:xfrm>
          <a:prstGeom prst="wedgeRoundRectCallout">
            <a:avLst>
              <a:gd name="adj1" fmla="val -58750"/>
              <a:gd name="adj2" fmla="val -27065"/>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spcBef>
                <a:spcPct val="0"/>
              </a:spcBef>
              <a:buClrTx/>
              <a:buSzTx/>
              <a:buFontTx/>
              <a:buNone/>
            </a:pPr>
            <a:r>
              <a:rPr lang="zh-CN" altLang="en-US" sz="2400" b="0">
                <a:ea typeface="宋体" panose="02010600030101010101" pitchFamily="2" charset="-122"/>
              </a:rPr>
              <a:t>根据</a:t>
            </a:r>
            <a:r>
              <a:rPr lang="en-US" altLang="zh-CN" sz="2400" b="0">
                <a:ea typeface="宋体" panose="02010600030101010101" pitchFamily="2" charset="-122"/>
              </a:rPr>
              <a:t>CFG</a:t>
            </a:r>
            <a:r>
              <a:rPr lang="zh-CN" altLang="en-US" sz="2400" b="0">
                <a:ea typeface="宋体" panose="02010600030101010101" pitchFamily="2" charset="-122"/>
              </a:rPr>
              <a:t>的定义，</a:t>
            </a:r>
            <a:r>
              <a:rPr lang="en-US" altLang="zh-CN" sz="2400" b="0">
                <a:ea typeface="宋体" panose="02010600030101010101" pitchFamily="2" charset="-122"/>
              </a:rPr>
              <a:t>CFG</a:t>
            </a:r>
            <a:r>
              <a:rPr lang="zh-CN" altLang="en-US" sz="2400" b="0">
                <a:ea typeface="宋体" panose="02010600030101010101" pitchFamily="2" charset="-122"/>
              </a:rPr>
              <a:t>中每个产生式</a:t>
            </a:r>
            <a:r>
              <a:rPr lang="en-US" altLang="zh-CN" sz="2400" b="0">
                <a:latin typeface="Times New Roman" panose="02020603050405020304" pitchFamily="18" charset="0"/>
                <a:ea typeface="宋体" panose="02010600030101010101" pitchFamily="2" charset="-122"/>
              </a:rPr>
              <a:t>A</a:t>
            </a:r>
            <a:r>
              <a:rPr lang="en-US" altLang="zh-CN" sz="2400" b="0">
                <a:latin typeface="Times New Roman" panose="02020603050405020304" pitchFamily="18" charset="0"/>
                <a:ea typeface="宋体" panose="02010600030101010101" pitchFamily="2" charset="-122"/>
                <a:sym typeface="Wingdings" panose="05000000000000000000" pitchFamily="2" charset="2"/>
              </a:rPr>
              <a:t></a:t>
            </a:r>
            <a:r>
              <a:rPr lang="en-US" altLang="zh-CN" sz="2400" b="0">
                <a:latin typeface="Times New Roman" panose="02020603050405020304" pitchFamily="18" charset="0"/>
                <a:ea typeface="宋体" panose="02010600030101010101" pitchFamily="2" charset="-122"/>
                <a:sym typeface="Symbol" panose="05050102010706020507" pitchFamily="18" charset="2"/>
              </a:rPr>
              <a:t>X</a:t>
            </a:r>
            <a:r>
              <a:rPr lang="en-US" altLang="zh-CN" sz="2400" b="0"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400" b="0">
                <a:latin typeface="Times New Roman" panose="02020603050405020304" pitchFamily="18" charset="0"/>
                <a:ea typeface="宋体" panose="02010600030101010101" pitchFamily="2" charset="-122"/>
                <a:sym typeface="Symbol" panose="05050102010706020507" pitchFamily="18" charset="2"/>
              </a:rPr>
              <a:t>X</a:t>
            </a:r>
            <a:r>
              <a:rPr lang="en-US" altLang="zh-CN" sz="2400" b="0"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400" b="0">
                <a:latin typeface="Times New Roman" panose="02020603050405020304" pitchFamily="18" charset="0"/>
                <a:ea typeface="宋体" panose="02010600030101010101" pitchFamily="2" charset="-122"/>
                <a:sym typeface="Symbol" panose="05050102010706020507" pitchFamily="18" charset="2"/>
              </a:rPr>
              <a:t>…X</a:t>
            </a:r>
            <a:r>
              <a:rPr lang="en-US" altLang="zh-CN" sz="2400" b="0" baseline="-25000">
                <a:latin typeface="Times New Roman" panose="02020603050405020304" pitchFamily="18" charset="0"/>
                <a:ea typeface="宋体" panose="02010600030101010101" pitchFamily="2" charset="-122"/>
                <a:sym typeface="Symbol" panose="05050102010706020507" pitchFamily="18" charset="2"/>
              </a:rPr>
              <a:t>n</a:t>
            </a:r>
            <a:r>
              <a:rPr lang="zh-CN" altLang="en-US" sz="2400" b="0">
                <a:ea typeface="宋体" panose="02010600030101010101" pitchFamily="2" charset="-122"/>
              </a:rPr>
              <a:t>的左侧只有一个变量，右侧有一个或多个变量</a:t>
            </a:r>
          </a:p>
        </p:txBody>
      </p:sp>
      <p:sp>
        <p:nvSpPr>
          <p:cNvPr id="77838" name="灯片编号占位符 1">
            <a:extLst>
              <a:ext uri="{FF2B5EF4-FFF2-40B4-BE49-F238E27FC236}">
                <a16:creationId xmlns:a16="http://schemas.microsoft.com/office/drawing/2014/main" id="{9C4A95F0-3BF1-42DC-8B59-17B69FB6B9F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249A174E-EF5E-40FF-A51C-1999815CD0BF}" type="slidenum">
              <a:rPr lang="zh-CN" altLang="en-US" sz="1400" b="0">
                <a:ea typeface="宋体" panose="02010600030101010101" pitchFamily="2" charset="-122"/>
              </a:rPr>
              <a:pPr>
                <a:spcBef>
                  <a:spcPct val="0"/>
                </a:spcBef>
                <a:buClrTx/>
                <a:buSzTx/>
                <a:buFontTx/>
                <a:buNone/>
              </a:pPr>
              <a:t>73</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75785"/>
                                        </p:tgtEl>
                                        <p:attrNameLst>
                                          <p:attrName>style.visibility</p:attrName>
                                        </p:attrNameLst>
                                      </p:cBhvr>
                                      <p:to>
                                        <p:strVal val="visible"/>
                                      </p:to>
                                    </p:set>
                                    <p:animEffect transition="in" filter="fade">
                                      <p:cBhvr>
                                        <p:cTn id="15" dur="500"/>
                                        <p:tgtEl>
                                          <p:spTgt spid="75785"/>
                                        </p:tgtEl>
                                      </p:cBhvr>
                                    </p:animEffect>
                                  </p:childTnLst>
                                </p:cTn>
                              </p:par>
                              <p:par>
                                <p:cTn id="16" presetID="10" presetClass="entr" presetSubtype="0" fill="hold" nodeType="withEffect">
                                  <p:stCondLst>
                                    <p:cond delay="0"/>
                                  </p:stCondLst>
                                  <p:childTnLst>
                                    <p:set>
                                      <p:cBhvr>
                                        <p:cTn id="17" dur="1" fill="hold">
                                          <p:stCondLst>
                                            <p:cond delay="0"/>
                                          </p:stCondLst>
                                        </p:cTn>
                                        <p:tgtEl>
                                          <p:spTgt spid="75787"/>
                                        </p:tgtEl>
                                        <p:attrNameLst>
                                          <p:attrName>style.visibility</p:attrName>
                                        </p:attrNameLst>
                                      </p:cBhvr>
                                      <p:to>
                                        <p:strVal val="visible"/>
                                      </p:to>
                                    </p:set>
                                    <p:animEffect transition="in" filter="fade">
                                      <p:cBhvr>
                                        <p:cTn id="18" dur="500"/>
                                        <p:tgtEl>
                                          <p:spTgt spid="75787"/>
                                        </p:tgtEl>
                                      </p:cBhvr>
                                    </p:animEffect>
                                  </p:childTnLst>
                                </p:cTn>
                              </p:par>
                              <p:par>
                                <p:cTn id="19" presetID="10" presetClass="entr" presetSubtype="0" fill="hold" nodeType="withEffect">
                                  <p:stCondLst>
                                    <p:cond delay="0"/>
                                  </p:stCondLst>
                                  <p:childTnLst>
                                    <p:set>
                                      <p:cBhvr>
                                        <p:cTn id="20" dur="1" fill="hold">
                                          <p:stCondLst>
                                            <p:cond delay="0"/>
                                          </p:stCondLst>
                                        </p:cTn>
                                        <p:tgtEl>
                                          <p:spTgt spid="75786"/>
                                        </p:tgtEl>
                                        <p:attrNameLst>
                                          <p:attrName>style.visibility</p:attrName>
                                        </p:attrNameLst>
                                      </p:cBhvr>
                                      <p:to>
                                        <p:strVal val="visible"/>
                                      </p:to>
                                    </p:set>
                                    <p:animEffect transition="in" filter="fade">
                                      <p:cBhvr>
                                        <p:cTn id="21" dur="500"/>
                                        <p:tgtEl>
                                          <p:spTgt spid="7578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75781">
                                            <p:txEl>
                                              <p:pRg st="6" end="6"/>
                                            </p:txEl>
                                          </p:spTgt>
                                        </p:tgtEl>
                                        <p:attrNameLst>
                                          <p:attrName>style.visibility</p:attrName>
                                        </p:attrNameLst>
                                      </p:cBhvr>
                                      <p:to>
                                        <p:strVal val="visible"/>
                                      </p:to>
                                    </p:set>
                                    <p:animEffect transition="in" filter="fade">
                                      <p:cBhvr>
                                        <p:cTn id="38" dur="500"/>
                                        <p:tgtEl>
                                          <p:spTgt spid="757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4" grpId="0"/>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EFF63DB-0A67-4D62-8388-DD5D4F588CE8}"/>
              </a:ext>
            </a:extLst>
          </p:cNvPr>
          <p:cNvSpPr>
            <a:spLocks noGrp="1"/>
          </p:cNvSpPr>
          <p:nvPr>
            <p:ph type="dt" sz="quarter" idx="10"/>
          </p:nvPr>
        </p:nvSpPr>
        <p:spPr>
          <a:xfrm>
            <a:off x="457200" y="6245225"/>
            <a:ext cx="2133600" cy="476250"/>
          </a:xfrm>
          <a:ln>
            <a:miter lim="800000"/>
            <a:headEnd/>
            <a:tailEnd/>
          </a:ln>
        </p:spPr>
        <p:txBody>
          <a:bodyPr anchor="t"/>
          <a:lstStyle/>
          <a:p>
            <a:pPr>
              <a:defRPr/>
            </a:pPr>
            <a:fld id="{417BF2B6-8787-4975-8989-B11613F61B16}" type="datetime1">
              <a:rPr lang="zh-CN" altLang="en-US">
                <a:latin typeface="+mn-lt"/>
              </a:rPr>
              <a:pPr>
                <a:defRPr/>
              </a:pPr>
              <a:t>2020/12/14</a:t>
            </a:fld>
            <a:endParaRPr lang="en-US" altLang="zh-CN">
              <a:latin typeface="+mn-lt"/>
            </a:endParaRPr>
          </a:p>
        </p:txBody>
      </p:sp>
      <p:sp>
        <p:nvSpPr>
          <p:cNvPr id="78851" name="Rectangle 2">
            <a:extLst>
              <a:ext uri="{FF2B5EF4-FFF2-40B4-BE49-F238E27FC236}">
                <a16:creationId xmlns:a16="http://schemas.microsoft.com/office/drawing/2014/main" id="{5B66958D-1FD7-4EC2-9350-878E9B656D23}"/>
              </a:ext>
            </a:extLst>
          </p:cNvPr>
          <p:cNvSpPr>
            <a:spLocks noGrp="1" noChangeArrowheads="1"/>
          </p:cNvSpPr>
          <p:nvPr>
            <p:ph type="title" idx="4294967295"/>
          </p:nvPr>
        </p:nvSpPr>
        <p:spPr>
          <a:xfrm>
            <a:off x="1150938" y="461963"/>
            <a:ext cx="5478462" cy="519112"/>
          </a:xfrm>
          <a:noFill/>
        </p:spPr>
        <p:txBody>
          <a:bodyPr lIns="92075" tIns="46038" rIns="92075" bIns="46038" anchor="ctr"/>
          <a:lstStyle/>
          <a:p>
            <a:pPr eaLnBrk="1" hangingPunct="1"/>
            <a:r>
              <a:rPr lang="en-US" altLang="zh-CN">
                <a:latin typeface="Times New Roman" panose="02020603050405020304" pitchFamily="18" charset="0"/>
              </a:rPr>
              <a:t>2.5 CFG</a:t>
            </a:r>
            <a:r>
              <a:rPr lang="zh-CN" altLang="en-US">
                <a:latin typeface="Times New Roman" panose="02020603050405020304" pitchFamily="18" charset="0"/>
              </a:rPr>
              <a:t>的语法树</a:t>
            </a:r>
          </a:p>
        </p:txBody>
      </p:sp>
      <p:sp>
        <p:nvSpPr>
          <p:cNvPr id="78852" name="Rectangle 3">
            <a:extLst>
              <a:ext uri="{FF2B5EF4-FFF2-40B4-BE49-F238E27FC236}">
                <a16:creationId xmlns:a16="http://schemas.microsoft.com/office/drawing/2014/main" id="{A06EA204-4B76-40BF-B8D4-E390CD8BE1E6}"/>
              </a:ext>
            </a:extLst>
          </p:cNvPr>
          <p:cNvSpPr>
            <a:spLocks noGrp="1" noChangeArrowheads="1"/>
          </p:cNvSpPr>
          <p:nvPr>
            <p:ph type="body" idx="4294967295"/>
          </p:nvPr>
        </p:nvSpPr>
        <p:spPr>
          <a:xfrm>
            <a:off x="609600" y="1398588"/>
            <a:ext cx="8001000" cy="4767262"/>
          </a:xfrm>
          <a:noFill/>
        </p:spPr>
        <p:txBody>
          <a:bodyPr lIns="92075" tIns="46038" rIns="92075" bIns="46038"/>
          <a:lstStyle/>
          <a:p>
            <a:pPr algn="just" eaLnBrk="1" hangingPunct="1"/>
            <a:r>
              <a:rPr lang="en-US" altLang="zh-CN">
                <a:latin typeface="Times New Roman" panose="02020603050405020304" pitchFamily="18" charset="0"/>
                <a:ea typeface="宋体" panose="02010600030101010101" pitchFamily="2" charset="-122"/>
              </a:rPr>
              <a:t>A </a:t>
            </a:r>
            <a:r>
              <a:rPr lang="en-US" altLang="zh-CN">
                <a:latin typeface="Times New Roman" panose="02020603050405020304" pitchFamily="18" charset="0"/>
                <a:sym typeface="Wingdings" panose="05000000000000000000" pitchFamily="2" charset="2"/>
              </a:rPr>
              <a:t> w</a:t>
            </a:r>
            <a:r>
              <a:rPr lang="en-US" altLang="zh-CN" baseline="-25000">
                <a:latin typeface="Times New Roman" panose="02020603050405020304" pitchFamily="18" charset="0"/>
                <a:sym typeface="Wingdings" panose="05000000000000000000" pitchFamily="2" charset="2"/>
              </a:rPr>
              <a:t>1</a:t>
            </a:r>
            <a:r>
              <a:rPr lang="en-US" altLang="zh-CN">
                <a:latin typeface="Times New Roman" panose="02020603050405020304" pitchFamily="18" charset="0"/>
                <a:sym typeface="Wingdings" panose="05000000000000000000" pitchFamily="2" charset="2"/>
              </a:rPr>
              <a:t>B, </a:t>
            </a:r>
            <a:r>
              <a:rPr lang="en-US" altLang="zh-CN">
                <a:latin typeface="Times New Roman" panose="02020603050405020304" pitchFamily="18" charset="0"/>
                <a:ea typeface="宋体" panose="02010600030101010101" pitchFamily="2" charset="-122"/>
              </a:rPr>
              <a:t>B </a:t>
            </a:r>
            <a:r>
              <a:rPr lang="en-US" altLang="zh-CN">
                <a:latin typeface="Times New Roman" panose="02020603050405020304" pitchFamily="18" charset="0"/>
                <a:sym typeface="Wingdings" panose="05000000000000000000" pitchFamily="2" charset="2"/>
              </a:rPr>
              <a:t> w</a:t>
            </a:r>
            <a:r>
              <a:rPr lang="en-US" altLang="zh-CN" baseline="-25000">
                <a:latin typeface="Times New Roman" panose="02020603050405020304" pitchFamily="18" charset="0"/>
                <a:sym typeface="Wingdings" panose="05000000000000000000" pitchFamily="2" charset="2"/>
              </a:rPr>
              <a:t>2</a:t>
            </a:r>
            <a:r>
              <a:rPr lang="en-US" altLang="zh-CN">
                <a:latin typeface="Times New Roman" panose="02020603050405020304" pitchFamily="18" charset="0"/>
                <a:sym typeface="Wingdings" panose="05000000000000000000" pitchFamily="2" charset="2"/>
              </a:rPr>
              <a:t>C</a:t>
            </a:r>
            <a:endParaRPr lang="en-US" altLang="zh-CN" baseline="-25000">
              <a:latin typeface="Times New Roman" panose="02020603050405020304" pitchFamily="18" charset="0"/>
              <a:sym typeface="Symbol" panose="05050102010706020507" pitchFamily="18" charset="2"/>
            </a:endParaRPr>
          </a:p>
          <a:p>
            <a:pPr algn="just" eaLnBrk="1" hangingPunct="1"/>
            <a:endParaRPr lang="en-US" altLang="zh-CN" baseline="-25000">
              <a:latin typeface="Times New Roman" panose="02020603050405020304" pitchFamily="18" charset="0"/>
              <a:sym typeface="Symbol" panose="05050102010706020507" pitchFamily="18" charset="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a:p>
            <a:pPr algn="just" eaLnBrk="1" hangingPunct="1"/>
            <a:endParaRPr lang="en-US" altLang="zh-CN">
              <a:latin typeface="Times New Roman" panose="02020603050405020304" pitchFamily="18" charset="0"/>
              <a:ea typeface="宋体" panose="02010600030101010101" pitchFamily="2" charset="-122"/>
            </a:endParaRPr>
          </a:p>
        </p:txBody>
      </p:sp>
      <p:sp>
        <p:nvSpPr>
          <p:cNvPr id="7" name="Text Box 4">
            <a:extLst>
              <a:ext uri="{FF2B5EF4-FFF2-40B4-BE49-F238E27FC236}">
                <a16:creationId xmlns:a16="http://schemas.microsoft.com/office/drawing/2014/main" id="{B980176C-DDF3-4BAE-8F34-066BF9FD779A}"/>
              </a:ext>
            </a:extLst>
          </p:cNvPr>
          <p:cNvSpPr txBox="1">
            <a:spLocks noChangeArrowheads="1"/>
          </p:cNvSpPr>
          <p:nvPr/>
        </p:nvSpPr>
        <p:spPr bwMode="auto">
          <a:xfrm>
            <a:off x="3779838" y="1916113"/>
            <a:ext cx="1143000" cy="7016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effectLst>
                  <a:outerShdw blurRad="38100" dist="38100" dir="2700000" algn="tl">
                    <a:srgbClr val="C0C0C0"/>
                  </a:outerShdw>
                </a:effectLst>
              </a:rPr>
              <a:t>A</a:t>
            </a:r>
          </a:p>
        </p:txBody>
      </p:sp>
      <p:sp>
        <p:nvSpPr>
          <p:cNvPr id="8" name="Text Box 5">
            <a:extLst>
              <a:ext uri="{FF2B5EF4-FFF2-40B4-BE49-F238E27FC236}">
                <a16:creationId xmlns:a16="http://schemas.microsoft.com/office/drawing/2014/main" id="{485E8CD4-F858-4B33-9C5A-56D8A841E2C5}"/>
              </a:ext>
            </a:extLst>
          </p:cNvPr>
          <p:cNvSpPr txBox="1">
            <a:spLocks noChangeArrowheads="1"/>
          </p:cNvSpPr>
          <p:nvPr/>
        </p:nvSpPr>
        <p:spPr bwMode="auto">
          <a:xfrm>
            <a:off x="2195513" y="3644900"/>
            <a:ext cx="674687" cy="5334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w</a:t>
            </a:r>
            <a:r>
              <a:rPr kumimoji="1" lang="en-US" altLang="zh-CN" sz="2800" b="1" i="1" baseline="-25000" dirty="0">
                <a:effectLst>
                  <a:outerShdw blurRad="38100" dist="38100" dir="2700000" algn="tl">
                    <a:srgbClr val="C0C0C0"/>
                  </a:outerShdw>
                </a:effectLst>
              </a:rPr>
              <a:t>1</a:t>
            </a:r>
          </a:p>
        </p:txBody>
      </p:sp>
      <p:sp>
        <p:nvSpPr>
          <p:cNvPr id="79880" name="Line 8">
            <a:extLst>
              <a:ext uri="{FF2B5EF4-FFF2-40B4-BE49-F238E27FC236}">
                <a16:creationId xmlns:a16="http://schemas.microsoft.com/office/drawing/2014/main" id="{4FD17434-0EC5-49A2-96A5-394A1FF2F48C}"/>
              </a:ext>
            </a:extLst>
          </p:cNvPr>
          <p:cNvSpPr>
            <a:spLocks noChangeShapeType="1"/>
          </p:cNvSpPr>
          <p:nvPr/>
        </p:nvSpPr>
        <p:spPr bwMode="auto">
          <a:xfrm flipV="1">
            <a:off x="2700338" y="2605088"/>
            <a:ext cx="1233487" cy="1184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9881" name="Line 9">
            <a:extLst>
              <a:ext uri="{FF2B5EF4-FFF2-40B4-BE49-F238E27FC236}">
                <a16:creationId xmlns:a16="http://schemas.microsoft.com/office/drawing/2014/main" id="{FC8B7E9D-F9E5-4787-9388-EF54CAB44090}"/>
              </a:ext>
            </a:extLst>
          </p:cNvPr>
          <p:cNvSpPr>
            <a:spLocks noChangeShapeType="1"/>
          </p:cNvSpPr>
          <p:nvPr/>
        </p:nvSpPr>
        <p:spPr bwMode="auto">
          <a:xfrm flipH="1" flipV="1">
            <a:off x="3992563" y="2617788"/>
            <a:ext cx="1300162" cy="1171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5" name="Text Box 6">
            <a:extLst>
              <a:ext uri="{FF2B5EF4-FFF2-40B4-BE49-F238E27FC236}">
                <a16:creationId xmlns:a16="http://schemas.microsoft.com/office/drawing/2014/main" id="{ABC80F96-F9B8-48B7-822A-348E6B5FBA37}"/>
              </a:ext>
            </a:extLst>
          </p:cNvPr>
          <p:cNvSpPr txBox="1">
            <a:spLocks noChangeArrowheads="1"/>
          </p:cNvSpPr>
          <p:nvPr/>
        </p:nvSpPr>
        <p:spPr bwMode="auto">
          <a:xfrm>
            <a:off x="5084763" y="3687763"/>
            <a:ext cx="1143000" cy="5334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B</a:t>
            </a:r>
            <a:endParaRPr kumimoji="1" lang="en-US" altLang="zh-CN" sz="2800" b="1" i="1" baseline="-25000" dirty="0">
              <a:effectLst>
                <a:outerShdw blurRad="38100" dist="38100" dir="2700000" algn="tl">
                  <a:srgbClr val="C0C0C0"/>
                </a:outerShdw>
              </a:effectLst>
            </a:endParaRPr>
          </a:p>
        </p:txBody>
      </p:sp>
      <p:sp>
        <p:nvSpPr>
          <p:cNvPr id="16" name="Text Box 5">
            <a:extLst>
              <a:ext uri="{FF2B5EF4-FFF2-40B4-BE49-F238E27FC236}">
                <a16:creationId xmlns:a16="http://schemas.microsoft.com/office/drawing/2014/main" id="{9AEC84A5-48AE-4DCC-B327-ED909B42C91A}"/>
              </a:ext>
            </a:extLst>
          </p:cNvPr>
          <p:cNvSpPr txBox="1">
            <a:spLocks noChangeArrowheads="1"/>
          </p:cNvSpPr>
          <p:nvPr/>
        </p:nvSpPr>
        <p:spPr bwMode="auto">
          <a:xfrm>
            <a:off x="3522663" y="5229225"/>
            <a:ext cx="674687" cy="53181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w</a:t>
            </a:r>
            <a:r>
              <a:rPr kumimoji="1" lang="en-US" altLang="zh-CN" sz="2800" b="1" i="1" baseline="-25000" dirty="0">
                <a:effectLst>
                  <a:outerShdw blurRad="38100" dist="38100" dir="2700000" algn="tl">
                    <a:srgbClr val="C0C0C0"/>
                  </a:outerShdw>
                </a:effectLst>
              </a:rPr>
              <a:t>2</a:t>
            </a:r>
          </a:p>
        </p:txBody>
      </p:sp>
      <p:sp>
        <p:nvSpPr>
          <p:cNvPr id="79884" name="Line 8">
            <a:extLst>
              <a:ext uri="{FF2B5EF4-FFF2-40B4-BE49-F238E27FC236}">
                <a16:creationId xmlns:a16="http://schemas.microsoft.com/office/drawing/2014/main" id="{BB965430-A266-400F-8AC5-44EE1E39AF06}"/>
              </a:ext>
            </a:extLst>
          </p:cNvPr>
          <p:cNvSpPr>
            <a:spLocks noChangeShapeType="1"/>
          </p:cNvSpPr>
          <p:nvPr/>
        </p:nvSpPr>
        <p:spPr bwMode="auto">
          <a:xfrm flipV="1">
            <a:off x="4025900" y="4189413"/>
            <a:ext cx="1235075" cy="1184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9885" name="Line 9">
            <a:extLst>
              <a:ext uri="{FF2B5EF4-FFF2-40B4-BE49-F238E27FC236}">
                <a16:creationId xmlns:a16="http://schemas.microsoft.com/office/drawing/2014/main" id="{AA09983C-171A-4160-A7E1-FA14720F1150}"/>
              </a:ext>
            </a:extLst>
          </p:cNvPr>
          <p:cNvSpPr>
            <a:spLocks noChangeShapeType="1"/>
          </p:cNvSpPr>
          <p:nvPr/>
        </p:nvSpPr>
        <p:spPr bwMode="auto">
          <a:xfrm flipH="1" flipV="1">
            <a:off x="5319713" y="4202113"/>
            <a:ext cx="1298575" cy="1171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9" name="Text Box 6">
            <a:extLst>
              <a:ext uri="{FF2B5EF4-FFF2-40B4-BE49-F238E27FC236}">
                <a16:creationId xmlns:a16="http://schemas.microsoft.com/office/drawing/2014/main" id="{3ECCD6E9-CA5F-4F6C-9587-6B7887CD21A4}"/>
              </a:ext>
            </a:extLst>
          </p:cNvPr>
          <p:cNvSpPr txBox="1">
            <a:spLocks noChangeArrowheads="1"/>
          </p:cNvSpPr>
          <p:nvPr/>
        </p:nvSpPr>
        <p:spPr bwMode="auto">
          <a:xfrm>
            <a:off x="6411913" y="5272088"/>
            <a:ext cx="1143000" cy="5334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C</a:t>
            </a:r>
            <a:endParaRPr kumimoji="1" lang="en-US" altLang="zh-CN" sz="2800" b="1" i="1" baseline="-25000" dirty="0">
              <a:effectLst>
                <a:outerShdw blurRad="38100" dist="38100" dir="2700000" algn="tl">
                  <a:srgbClr val="C0C0C0"/>
                </a:outerShdw>
              </a:effectLst>
            </a:endParaRPr>
          </a:p>
        </p:txBody>
      </p:sp>
      <p:sp>
        <p:nvSpPr>
          <p:cNvPr id="2" name="TextBox 1">
            <a:extLst>
              <a:ext uri="{FF2B5EF4-FFF2-40B4-BE49-F238E27FC236}">
                <a16:creationId xmlns:a16="http://schemas.microsoft.com/office/drawing/2014/main" id="{14661AB6-C195-4C29-844B-C92C9E43A359}"/>
              </a:ext>
            </a:extLst>
          </p:cNvPr>
          <p:cNvSpPr txBox="1">
            <a:spLocks noChangeArrowheads="1"/>
          </p:cNvSpPr>
          <p:nvPr/>
        </p:nvSpPr>
        <p:spPr bwMode="auto">
          <a:xfrm>
            <a:off x="5788025" y="1916113"/>
            <a:ext cx="2384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推导</a:t>
            </a:r>
            <a:r>
              <a:rPr lang="en-US" altLang="zh-CN" sz="2600" i="1">
                <a:solidFill>
                  <a:srgbClr val="FF0000"/>
                </a:solidFill>
                <a:ea typeface="宋体" panose="02010600030101010101" pitchFamily="2" charset="-122"/>
              </a:rPr>
              <a:t>A</a:t>
            </a:r>
            <a:r>
              <a:rPr lang="en-US" altLang="zh-CN" sz="2600" i="1">
                <a:solidFill>
                  <a:srgbClr val="FF0000"/>
                </a:solidFill>
                <a:latin typeface="Times New Roman" panose="02020603050405020304" pitchFamily="18" charset="0"/>
                <a:ea typeface="宋体" panose="02010600030101010101" pitchFamily="2" charset="-122"/>
                <a:sym typeface="Symbol" panose="05050102010706020507" pitchFamily="18" charset="2"/>
              </a:rPr>
              <a:t> w</a:t>
            </a:r>
            <a:r>
              <a:rPr lang="en-US" altLang="zh-CN" sz="2600" i="1" baseline="-25000">
                <a:solidFill>
                  <a:srgbClr val="FF000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600" i="1">
                <a:solidFill>
                  <a:srgbClr val="FF0000"/>
                </a:solidFill>
                <a:latin typeface="Times New Roman" panose="02020603050405020304" pitchFamily="18" charset="0"/>
                <a:ea typeface="宋体" panose="02010600030101010101" pitchFamily="2" charset="-122"/>
                <a:sym typeface="Symbol" panose="05050102010706020507" pitchFamily="18" charset="2"/>
              </a:rPr>
              <a:t>w</a:t>
            </a:r>
            <a:r>
              <a:rPr lang="en-US" altLang="zh-CN" sz="2600" i="1" baseline="-2500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600" i="1">
                <a:solidFill>
                  <a:srgbClr val="FF0000"/>
                </a:solidFill>
                <a:latin typeface="Times New Roman" panose="02020603050405020304" pitchFamily="18" charset="0"/>
                <a:ea typeface="宋体" panose="02010600030101010101" pitchFamily="2" charset="-122"/>
                <a:sym typeface="Symbol" panose="05050102010706020507" pitchFamily="18" charset="2"/>
              </a:rPr>
              <a:t>C</a:t>
            </a:r>
            <a:endParaRPr lang="zh-CN" altLang="en-US" sz="2600" i="1">
              <a:solidFill>
                <a:srgbClr val="FF0000"/>
              </a:solidFill>
              <a:ea typeface="宋体" panose="02010600030101010101" pitchFamily="2" charset="-122"/>
            </a:endParaRPr>
          </a:p>
        </p:txBody>
      </p:sp>
      <p:sp>
        <p:nvSpPr>
          <p:cNvPr id="78863" name="灯片编号占位符 2">
            <a:extLst>
              <a:ext uri="{FF2B5EF4-FFF2-40B4-BE49-F238E27FC236}">
                <a16:creationId xmlns:a16="http://schemas.microsoft.com/office/drawing/2014/main" id="{A644817D-12EE-4CC2-80AB-FB35A5CF8A8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5CF7B6D-2F15-4C4C-8BC5-EADCFAF38DDF}" type="slidenum">
              <a:rPr lang="zh-CN" altLang="en-US" sz="1400" b="0">
                <a:ea typeface="宋体" panose="02010600030101010101" pitchFamily="2" charset="-122"/>
              </a:rPr>
              <a:pPr>
                <a:spcBef>
                  <a:spcPct val="0"/>
                </a:spcBef>
                <a:buClrTx/>
                <a:buSzTx/>
                <a:buFontTx/>
                <a:buNone/>
              </a:pPr>
              <a:t>74</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nodeType="withEffect">
                                  <p:stCondLst>
                                    <p:cond delay="0"/>
                                  </p:stCondLst>
                                  <p:childTnLst>
                                    <p:set>
                                      <p:cBhvr>
                                        <p:cTn id="14" dur="1" fill="hold">
                                          <p:stCondLst>
                                            <p:cond delay="0"/>
                                          </p:stCondLst>
                                        </p:cTn>
                                        <p:tgtEl>
                                          <p:spTgt spid="79880"/>
                                        </p:tgtEl>
                                        <p:attrNameLst>
                                          <p:attrName>style.visibility</p:attrName>
                                        </p:attrNameLst>
                                      </p:cBhvr>
                                      <p:to>
                                        <p:strVal val="visible"/>
                                      </p:to>
                                    </p:set>
                                    <p:animEffect transition="in" filter="barn(inVertical)">
                                      <p:cBhvr>
                                        <p:cTn id="15" dur="500"/>
                                        <p:tgtEl>
                                          <p:spTgt spid="79880"/>
                                        </p:tgtEl>
                                      </p:cBhvr>
                                    </p:animEffect>
                                  </p:childTnLst>
                                </p:cTn>
                              </p:par>
                              <p:par>
                                <p:cTn id="16" presetID="16" presetClass="entr" presetSubtype="21" fill="hold" nodeType="withEffect">
                                  <p:stCondLst>
                                    <p:cond delay="0"/>
                                  </p:stCondLst>
                                  <p:childTnLst>
                                    <p:set>
                                      <p:cBhvr>
                                        <p:cTn id="17" dur="1" fill="hold">
                                          <p:stCondLst>
                                            <p:cond delay="0"/>
                                          </p:stCondLst>
                                        </p:cTn>
                                        <p:tgtEl>
                                          <p:spTgt spid="79881"/>
                                        </p:tgtEl>
                                        <p:attrNameLst>
                                          <p:attrName>style.visibility</p:attrName>
                                        </p:attrNameLst>
                                      </p:cBhvr>
                                      <p:to>
                                        <p:strVal val="visible"/>
                                      </p:to>
                                    </p:set>
                                    <p:animEffect transition="in" filter="barn(inVertical)">
                                      <p:cBhvr>
                                        <p:cTn id="18" dur="500"/>
                                        <p:tgtEl>
                                          <p:spTgt spid="79881"/>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par>
                                <p:cTn id="22" presetID="16" presetClass="entr" presetSubtype="21" fill="hold" nodeType="withEffect">
                                  <p:stCondLst>
                                    <p:cond delay="0"/>
                                  </p:stCondLst>
                                  <p:childTnLst>
                                    <p:set>
                                      <p:cBhvr>
                                        <p:cTn id="23" dur="1" fill="hold">
                                          <p:stCondLst>
                                            <p:cond delay="0"/>
                                          </p:stCondLst>
                                        </p:cTn>
                                        <p:tgtEl>
                                          <p:spTgt spid="79884"/>
                                        </p:tgtEl>
                                        <p:attrNameLst>
                                          <p:attrName>style.visibility</p:attrName>
                                        </p:attrNameLst>
                                      </p:cBhvr>
                                      <p:to>
                                        <p:strVal val="visible"/>
                                      </p:to>
                                    </p:set>
                                    <p:animEffect transition="in" filter="barn(inVertical)">
                                      <p:cBhvr>
                                        <p:cTn id="24" dur="500"/>
                                        <p:tgtEl>
                                          <p:spTgt spid="7988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par>
                                <p:cTn id="31" presetID="16" presetClass="entr" presetSubtype="21" fill="hold" nodeType="withEffect">
                                  <p:stCondLst>
                                    <p:cond delay="0"/>
                                  </p:stCondLst>
                                  <p:childTnLst>
                                    <p:set>
                                      <p:cBhvr>
                                        <p:cTn id="32" dur="1" fill="hold">
                                          <p:stCondLst>
                                            <p:cond delay="0"/>
                                          </p:stCondLst>
                                        </p:cTn>
                                        <p:tgtEl>
                                          <p:spTgt spid="79885"/>
                                        </p:tgtEl>
                                        <p:attrNameLst>
                                          <p:attrName>style.visibility</p:attrName>
                                        </p:attrNameLst>
                                      </p:cBhvr>
                                      <p:to>
                                        <p:strVal val="visible"/>
                                      </p:to>
                                    </p:set>
                                    <p:animEffect transition="in" filter="barn(inVertical)">
                                      <p:cBhvr>
                                        <p:cTn id="33" dur="500"/>
                                        <p:tgtEl>
                                          <p:spTgt spid="79885"/>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19"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793DF04-8C84-4513-AF31-1FDF44E5D62B}"/>
              </a:ext>
            </a:extLst>
          </p:cNvPr>
          <p:cNvSpPr>
            <a:spLocks noGrp="1"/>
          </p:cNvSpPr>
          <p:nvPr>
            <p:ph type="dt" sz="quarter" idx="10"/>
          </p:nvPr>
        </p:nvSpPr>
        <p:spPr>
          <a:xfrm>
            <a:off x="457200" y="6245225"/>
            <a:ext cx="2133600" cy="476250"/>
          </a:xfrm>
          <a:ln>
            <a:miter lim="800000"/>
            <a:headEnd/>
            <a:tailEnd/>
          </a:ln>
        </p:spPr>
        <p:txBody>
          <a:bodyPr anchor="t"/>
          <a:lstStyle/>
          <a:p>
            <a:pPr>
              <a:defRPr/>
            </a:pPr>
            <a:fld id="{7C6B7621-7C9A-4AF1-9F05-C752FDCD9146}" type="datetime1">
              <a:rPr lang="zh-CN" altLang="en-US">
                <a:latin typeface="+mn-lt"/>
              </a:rPr>
              <a:pPr>
                <a:defRPr/>
              </a:pPr>
              <a:t>2020/12/14</a:t>
            </a:fld>
            <a:endParaRPr lang="en-US" altLang="zh-CN">
              <a:latin typeface="+mn-lt"/>
            </a:endParaRPr>
          </a:p>
        </p:txBody>
      </p:sp>
      <p:sp>
        <p:nvSpPr>
          <p:cNvPr id="79875" name="Rectangle 2">
            <a:extLst>
              <a:ext uri="{FF2B5EF4-FFF2-40B4-BE49-F238E27FC236}">
                <a16:creationId xmlns:a16="http://schemas.microsoft.com/office/drawing/2014/main" id="{6AAD6FF9-4E84-424C-A109-2052EF782BCE}"/>
              </a:ext>
            </a:extLst>
          </p:cNvPr>
          <p:cNvSpPr>
            <a:spLocks noGrp="1" noChangeArrowheads="1"/>
          </p:cNvSpPr>
          <p:nvPr>
            <p:ph type="title" idx="4294967295"/>
          </p:nvPr>
        </p:nvSpPr>
        <p:spPr>
          <a:xfrm>
            <a:off x="1150938" y="461963"/>
            <a:ext cx="5478462" cy="519112"/>
          </a:xfrm>
          <a:noFill/>
        </p:spPr>
        <p:txBody>
          <a:bodyPr lIns="92075" tIns="46038" rIns="92075" bIns="46038" anchor="ctr"/>
          <a:lstStyle/>
          <a:p>
            <a:pPr eaLnBrk="1" hangingPunct="1"/>
            <a:r>
              <a:rPr lang="en-US" altLang="zh-CN">
                <a:latin typeface="Times New Roman" panose="02020603050405020304" pitchFamily="18" charset="0"/>
              </a:rPr>
              <a:t>2.5 CFG</a:t>
            </a:r>
            <a:r>
              <a:rPr lang="zh-CN" altLang="en-US">
                <a:latin typeface="Times New Roman" panose="02020603050405020304" pitchFamily="18" charset="0"/>
              </a:rPr>
              <a:t>的语法树</a:t>
            </a:r>
          </a:p>
        </p:txBody>
      </p:sp>
      <p:sp>
        <p:nvSpPr>
          <p:cNvPr id="1037315" name="Rectangle 3">
            <a:extLst>
              <a:ext uri="{FF2B5EF4-FFF2-40B4-BE49-F238E27FC236}">
                <a16:creationId xmlns:a16="http://schemas.microsoft.com/office/drawing/2014/main" id="{DDB3815F-9E97-4C0C-8B94-F3A0B153195E}"/>
              </a:ext>
            </a:extLst>
          </p:cNvPr>
          <p:cNvSpPr>
            <a:spLocks noGrp="1" noChangeArrowheads="1"/>
          </p:cNvSpPr>
          <p:nvPr>
            <p:ph type="body" idx="4294967295"/>
          </p:nvPr>
        </p:nvSpPr>
        <p:spPr>
          <a:xfrm>
            <a:off x="609600" y="1614488"/>
            <a:ext cx="8001000" cy="4767262"/>
          </a:xfrm>
          <a:noFill/>
        </p:spPr>
        <p:txBody>
          <a:bodyPr lIns="92075" tIns="46038" rIns="92075" bIns="46038"/>
          <a:lstStyle/>
          <a:p>
            <a:pPr algn="just" eaLnBrk="1" hangingPunct="1"/>
            <a:r>
              <a:rPr lang="zh-CN" altLang="en-US">
                <a:latin typeface="Times New Roman" panose="02020603050405020304" pitchFamily="18" charset="0"/>
              </a:rPr>
              <a:t>用</a:t>
            </a:r>
            <a:r>
              <a:rPr lang="zh-CN" altLang="en-US">
                <a:solidFill>
                  <a:srgbClr val="FF0000"/>
                </a:solidFill>
                <a:latin typeface="Times New Roman" panose="02020603050405020304" pitchFamily="18" charset="0"/>
              </a:rPr>
              <a:t>树</a:t>
            </a:r>
            <a:r>
              <a:rPr lang="zh-CN" altLang="en-US">
                <a:latin typeface="Times New Roman" panose="02020603050405020304" pitchFamily="18" charset="0"/>
              </a:rPr>
              <a:t>的形式表示</a:t>
            </a:r>
            <a:r>
              <a:rPr lang="zh-CN" altLang="en-US">
                <a:solidFill>
                  <a:srgbClr val="FF0000"/>
                </a:solidFill>
                <a:latin typeface="Times New Roman" panose="02020603050405020304" pitchFamily="18" charset="0"/>
              </a:rPr>
              <a:t>句型</a:t>
            </a:r>
            <a:r>
              <a:rPr lang="zh-CN" altLang="en-US">
                <a:latin typeface="Times New Roman" panose="02020603050405020304" pitchFamily="18" charset="0"/>
              </a:rPr>
              <a:t>的生成</a:t>
            </a:r>
          </a:p>
          <a:p>
            <a:pPr lvl="1" eaLnBrk="1" hangingPunct="1"/>
            <a:r>
              <a:rPr lang="zh-CN" altLang="en-US" sz="3200">
                <a:latin typeface="Times New Roman" panose="02020603050405020304" pitchFamily="18" charset="0"/>
              </a:rPr>
              <a:t>树根：开始符号</a:t>
            </a:r>
          </a:p>
          <a:p>
            <a:pPr lvl="1" eaLnBrk="1" hangingPunct="1"/>
            <a:r>
              <a:rPr lang="zh-CN" altLang="en-US" sz="3200">
                <a:latin typeface="Times New Roman" panose="02020603050405020304" pitchFamily="18" charset="0"/>
              </a:rPr>
              <a:t>中间结点：非终结符</a:t>
            </a:r>
          </a:p>
          <a:p>
            <a:pPr lvl="1" eaLnBrk="1" hangingPunct="1"/>
            <a:r>
              <a:rPr lang="zh-CN" altLang="en-US" sz="3200">
                <a:latin typeface="Times New Roman" panose="02020603050405020304" pitchFamily="18" charset="0"/>
              </a:rPr>
              <a:t>叶结点：终结符或者非终结符</a:t>
            </a:r>
          </a:p>
          <a:p>
            <a:pPr eaLnBrk="1" hangingPunct="1"/>
            <a:r>
              <a:rPr lang="zh-CN" altLang="en-US">
                <a:latin typeface="Times New Roman" panose="02020603050405020304" pitchFamily="18" charset="0"/>
              </a:rPr>
              <a:t>每个推导对应一个中间结点及其儿子</a:t>
            </a:r>
          </a:p>
          <a:p>
            <a:pPr eaLnBrk="1" hangingPunct="1"/>
            <a:r>
              <a:rPr lang="zh-CN" altLang="en-US">
                <a:latin typeface="Times New Roman" panose="02020603050405020304" pitchFamily="18" charset="0"/>
              </a:rPr>
              <a:t>又称为</a:t>
            </a:r>
            <a:r>
              <a:rPr lang="zh-CN" altLang="en-US">
                <a:solidFill>
                  <a:srgbClr val="FF0000"/>
                </a:solidFill>
                <a:latin typeface="Times New Roman" panose="02020603050405020304" pitchFamily="18" charset="0"/>
              </a:rPr>
              <a:t>分析树</a:t>
            </a:r>
            <a:r>
              <a:rPr lang="en-US" altLang="zh-CN">
                <a:latin typeface="Times New Roman" panose="02020603050405020304" pitchFamily="18" charset="0"/>
              </a:rPr>
              <a:t>(parse tree)</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推导树</a:t>
            </a:r>
            <a:r>
              <a:rPr lang="en-US" altLang="zh-CN">
                <a:latin typeface="Times New Roman" panose="02020603050405020304" pitchFamily="18" charset="0"/>
              </a:rPr>
              <a:t>(derivation tree)</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派生树</a:t>
            </a:r>
            <a:r>
              <a:rPr lang="en-US" altLang="zh-CN">
                <a:latin typeface="Times New Roman" panose="02020603050405020304" pitchFamily="18" charset="0"/>
              </a:rPr>
              <a:t>(derivation tree)</a:t>
            </a:r>
            <a:r>
              <a:rPr lang="en-US" altLang="zh-CN">
                <a:latin typeface="Times New Roman" panose="02020603050405020304" pitchFamily="18" charset="0"/>
                <a:ea typeface="宋体" panose="02010600030101010101" pitchFamily="2" charset="-122"/>
              </a:rPr>
              <a:t> </a:t>
            </a:r>
          </a:p>
        </p:txBody>
      </p:sp>
      <p:sp>
        <p:nvSpPr>
          <p:cNvPr id="79877" name="灯片编号占位符 1">
            <a:extLst>
              <a:ext uri="{FF2B5EF4-FFF2-40B4-BE49-F238E27FC236}">
                <a16:creationId xmlns:a16="http://schemas.microsoft.com/office/drawing/2014/main" id="{2D50F945-4F5F-4FC0-8F84-25AF125F3A8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16BB4DFB-A260-48AD-ABF8-6CDFA2F0C96F}" type="slidenum">
              <a:rPr lang="zh-CN" altLang="en-US" sz="1400" b="0">
                <a:ea typeface="宋体" panose="02010600030101010101" pitchFamily="2" charset="-122"/>
              </a:rPr>
              <a:pPr>
                <a:spcBef>
                  <a:spcPct val="0"/>
                </a:spcBef>
                <a:buClrTx/>
                <a:buSzTx/>
                <a:buFontTx/>
                <a:buNone/>
              </a:pPr>
              <a:t>75</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37315">
                                            <p:txEl>
                                              <p:pRg st="0" end="0"/>
                                            </p:txEl>
                                          </p:spTgt>
                                        </p:tgtEl>
                                        <p:attrNameLst>
                                          <p:attrName>style.visibility</p:attrName>
                                        </p:attrNameLst>
                                      </p:cBhvr>
                                      <p:to>
                                        <p:strVal val="visible"/>
                                      </p:to>
                                    </p:set>
                                    <p:animEffect transition="in" filter="barn(inVertical)">
                                      <p:cBhvr>
                                        <p:cTn id="7" dur="500"/>
                                        <p:tgtEl>
                                          <p:spTgt spid="103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37315">
                                            <p:txEl>
                                              <p:pRg st="1" end="1"/>
                                            </p:txEl>
                                          </p:spTgt>
                                        </p:tgtEl>
                                        <p:attrNameLst>
                                          <p:attrName>style.visibility</p:attrName>
                                        </p:attrNameLst>
                                      </p:cBhvr>
                                      <p:to>
                                        <p:strVal val="visible"/>
                                      </p:to>
                                    </p:set>
                                    <p:animEffect transition="in" filter="barn(inVertical)">
                                      <p:cBhvr>
                                        <p:cTn id="12" dur="500"/>
                                        <p:tgtEl>
                                          <p:spTgt spid="1037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37315">
                                            <p:txEl>
                                              <p:pRg st="2" end="2"/>
                                            </p:txEl>
                                          </p:spTgt>
                                        </p:tgtEl>
                                        <p:attrNameLst>
                                          <p:attrName>style.visibility</p:attrName>
                                        </p:attrNameLst>
                                      </p:cBhvr>
                                      <p:to>
                                        <p:strVal val="visible"/>
                                      </p:to>
                                    </p:set>
                                    <p:animEffect transition="in" filter="barn(inVertical)">
                                      <p:cBhvr>
                                        <p:cTn id="17" dur="500"/>
                                        <p:tgtEl>
                                          <p:spTgt spid="1037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37315">
                                            <p:txEl>
                                              <p:pRg st="3" end="3"/>
                                            </p:txEl>
                                          </p:spTgt>
                                        </p:tgtEl>
                                        <p:attrNameLst>
                                          <p:attrName>style.visibility</p:attrName>
                                        </p:attrNameLst>
                                      </p:cBhvr>
                                      <p:to>
                                        <p:strVal val="visible"/>
                                      </p:to>
                                    </p:set>
                                    <p:animEffect transition="in" filter="barn(inVertical)">
                                      <p:cBhvr>
                                        <p:cTn id="22" dur="500"/>
                                        <p:tgtEl>
                                          <p:spTgt spid="1037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037315">
                                            <p:txEl>
                                              <p:pRg st="4" end="4"/>
                                            </p:txEl>
                                          </p:spTgt>
                                        </p:tgtEl>
                                        <p:attrNameLst>
                                          <p:attrName>style.visibility</p:attrName>
                                        </p:attrNameLst>
                                      </p:cBhvr>
                                      <p:to>
                                        <p:strVal val="visible"/>
                                      </p:to>
                                    </p:set>
                                    <p:animEffect transition="in" filter="barn(inVertical)">
                                      <p:cBhvr>
                                        <p:cTn id="27" dur="500"/>
                                        <p:tgtEl>
                                          <p:spTgt spid="1037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037315">
                                            <p:txEl>
                                              <p:pRg st="5" end="5"/>
                                            </p:txEl>
                                          </p:spTgt>
                                        </p:tgtEl>
                                        <p:attrNameLst>
                                          <p:attrName>style.visibility</p:attrName>
                                        </p:attrNameLst>
                                      </p:cBhvr>
                                      <p:to>
                                        <p:strVal val="visible"/>
                                      </p:to>
                                    </p:set>
                                    <p:animEffect transition="in" filter="barn(inVertical)">
                                      <p:cBhvr>
                                        <p:cTn id="32" dur="500"/>
                                        <p:tgtEl>
                                          <p:spTgt spid="1037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a:extLst>
              <a:ext uri="{FF2B5EF4-FFF2-40B4-BE49-F238E27FC236}">
                <a16:creationId xmlns:a16="http://schemas.microsoft.com/office/drawing/2014/main" id="{A3E5B91E-924F-4E07-8E02-01AC3E291EC6}"/>
              </a:ext>
            </a:extLst>
          </p:cNvPr>
          <p:cNvSpPr>
            <a:spLocks noGrp="1"/>
          </p:cNvSpPr>
          <p:nvPr>
            <p:ph type="dt" sz="quarter" idx="10"/>
          </p:nvPr>
        </p:nvSpPr>
        <p:spPr>
          <a:xfrm>
            <a:off x="457200" y="6245225"/>
            <a:ext cx="2133600" cy="476250"/>
          </a:xfrm>
          <a:ln>
            <a:miter lim="800000"/>
            <a:headEnd/>
            <a:tailEnd/>
          </a:ln>
        </p:spPr>
        <p:txBody>
          <a:bodyPr anchor="t"/>
          <a:lstStyle/>
          <a:p>
            <a:pPr>
              <a:defRPr/>
            </a:pPr>
            <a:fld id="{7B15F1E9-F764-4450-8A5B-28C70F847857}" type="datetime1">
              <a:rPr lang="zh-CN" altLang="en-US">
                <a:latin typeface="+mn-lt"/>
              </a:rPr>
              <a:pPr>
                <a:defRPr/>
              </a:pPr>
              <a:t>2020/12/14</a:t>
            </a:fld>
            <a:endParaRPr lang="en-US" altLang="zh-CN">
              <a:latin typeface="+mn-lt"/>
            </a:endParaRPr>
          </a:p>
        </p:txBody>
      </p:sp>
      <p:sp>
        <p:nvSpPr>
          <p:cNvPr id="80899" name="Rectangle 2">
            <a:extLst>
              <a:ext uri="{FF2B5EF4-FFF2-40B4-BE49-F238E27FC236}">
                <a16:creationId xmlns:a16="http://schemas.microsoft.com/office/drawing/2014/main" id="{F3AFD837-A8F1-4FED-8B9D-CA10EDAC5A44}"/>
              </a:ext>
            </a:extLst>
          </p:cNvPr>
          <p:cNvSpPr>
            <a:spLocks noGrp="1" noChangeArrowheads="1"/>
          </p:cNvSpPr>
          <p:nvPr>
            <p:ph type="title" idx="4294967295"/>
          </p:nvPr>
        </p:nvSpPr>
        <p:spPr>
          <a:xfrm>
            <a:off x="1127125" y="633413"/>
            <a:ext cx="6324600" cy="1066800"/>
          </a:xfrm>
          <a:noFill/>
        </p:spPr>
        <p:txBody>
          <a:bodyPr lIns="92075" tIns="46038" rIns="92075" bIns="46038" anchor="ctr"/>
          <a:lstStyle/>
          <a:p>
            <a:pPr eaLnBrk="1" hangingPunct="1"/>
            <a:r>
              <a:rPr lang="zh-CN" altLang="en-US">
                <a:latin typeface="Times New Roman" panose="02020603050405020304" pitchFamily="18" charset="0"/>
              </a:rPr>
              <a:t>例 句子结构的表示</a:t>
            </a:r>
            <a:r>
              <a:rPr lang="zh-CN" altLang="en-US">
                <a:solidFill>
                  <a:schemeClr val="folHlink"/>
                </a:solidFill>
                <a:latin typeface="Times New Roman" panose="02020603050405020304" pitchFamily="18" charset="0"/>
                <a:ea typeface="楷体_GB2312"/>
                <a:cs typeface="楷体_GB2312"/>
              </a:rPr>
              <a:t>  </a:t>
            </a:r>
            <a:br>
              <a:rPr lang="zh-CN" altLang="en-US">
                <a:solidFill>
                  <a:schemeClr val="folHlink"/>
                </a:solidFill>
                <a:latin typeface="Times New Roman" panose="02020603050405020304" pitchFamily="18" charset="0"/>
                <a:ea typeface="楷体_GB2312"/>
                <a:cs typeface="楷体_GB2312"/>
              </a:rPr>
            </a:br>
            <a:r>
              <a:rPr lang="en-US" altLang="zh-CN" sz="3200">
                <a:solidFill>
                  <a:srgbClr val="FF0000"/>
                </a:solidFill>
                <a:latin typeface="Times New Roman" panose="02020603050405020304" pitchFamily="18" charset="0"/>
                <a:ea typeface="楷体_GB2312"/>
                <a:cs typeface="楷体_GB2312"/>
              </a:rPr>
              <a:t>(</a:t>
            </a:r>
            <a:r>
              <a:rPr lang="zh-CN" altLang="en-US" sz="3200">
                <a:solidFill>
                  <a:srgbClr val="FF0000"/>
                </a:solidFill>
                <a:latin typeface="Times New Roman" panose="02020603050405020304" pitchFamily="18" charset="0"/>
                <a:ea typeface="楷体_GB2312"/>
                <a:cs typeface="楷体_GB2312"/>
              </a:rPr>
              <a:t>文法</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)|id</a:t>
            </a:r>
            <a:r>
              <a:rPr lang="en-US" altLang="zh-CN" sz="3200">
                <a:solidFill>
                  <a:srgbClr val="FF0000"/>
                </a:solidFill>
                <a:latin typeface="Times New Roman" panose="02020603050405020304" pitchFamily="18" charset="0"/>
                <a:ea typeface="楷体_GB2312"/>
                <a:cs typeface="楷体_GB2312"/>
              </a:rPr>
              <a:t> </a:t>
            </a:r>
            <a:r>
              <a:rPr lang="zh-CN" altLang="en-US" sz="3200">
                <a:solidFill>
                  <a:srgbClr val="FF0000"/>
                </a:solidFill>
                <a:latin typeface="Times New Roman" panose="02020603050405020304" pitchFamily="18" charset="0"/>
                <a:ea typeface="楷体_GB2312"/>
                <a:cs typeface="楷体_GB2312"/>
              </a:rPr>
              <a:t>）</a:t>
            </a:r>
          </a:p>
        </p:txBody>
      </p:sp>
      <p:sp>
        <p:nvSpPr>
          <p:cNvPr id="1036292" name="Text Box 4">
            <a:extLst>
              <a:ext uri="{FF2B5EF4-FFF2-40B4-BE49-F238E27FC236}">
                <a16:creationId xmlns:a16="http://schemas.microsoft.com/office/drawing/2014/main" id="{4AAA2E7B-9DA2-4C1B-8405-37CCC0993FE3}"/>
              </a:ext>
            </a:extLst>
          </p:cNvPr>
          <p:cNvSpPr txBox="1">
            <a:spLocks noChangeArrowheads="1"/>
          </p:cNvSpPr>
          <p:nvPr/>
        </p:nvSpPr>
        <p:spPr bwMode="auto">
          <a:xfrm>
            <a:off x="3779838" y="2300288"/>
            <a:ext cx="1143000" cy="6969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solidFill>
                  <a:srgbClr val="FF0000"/>
                </a:solidFill>
                <a:effectLst>
                  <a:outerShdw blurRad="38100" dist="38100" dir="2700000" algn="tl">
                    <a:srgbClr val="C0C0C0"/>
                  </a:outerShdw>
                </a:effectLst>
              </a:rPr>
              <a:t>E</a:t>
            </a:r>
          </a:p>
        </p:txBody>
      </p:sp>
      <p:sp>
        <p:nvSpPr>
          <p:cNvPr id="1036293" name="Text Box 5">
            <a:extLst>
              <a:ext uri="{FF2B5EF4-FFF2-40B4-BE49-F238E27FC236}">
                <a16:creationId xmlns:a16="http://schemas.microsoft.com/office/drawing/2014/main" id="{B788B9F8-8996-4E90-97FB-B801DD757950}"/>
              </a:ext>
            </a:extLst>
          </p:cNvPr>
          <p:cNvSpPr txBox="1">
            <a:spLocks noChangeArrowheads="1"/>
          </p:cNvSpPr>
          <p:nvPr/>
        </p:nvSpPr>
        <p:spPr bwMode="auto">
          <a:xfrm>
            <a:off x="1952625" y="367506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294" name="Text Box 6">
            <a:extLst>
              <a:ext uri="{FF2B5EF4-FFF2-40B4-BE49-F238E27FC236}">
                <a16:creationId xmlns:a16="http://schemas.microsoft.com/office/drawing/2014/main" id="{C04C5771-A55C-4769-AEAD-7C5DCE0B6AC3}"/>
              </a:ext>
            </a:extLst>
          </p:cNvPr>
          <p:cNvSpPr txBox="1">
            <a:spLocks noChangeArrowheads="1"/>
          </p:cNvSpPr>
          <p:nvPr/>
        </p:nvSpPr>
        <p:spPr bwMode="auto">
          <a:xfrm>
            <a:off x="3851275" y="3803650"/>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1036295" name="Text Box 7">
            <a:extLst>
              <a:ext uri="{FF2B5EF4-FFF2-40B4-BE49-F238E27FC236}">
                <a16:creationId xmlns:a16="http://schemas.microsoft.com/office/drawing/2014/main" id="{A3130C41-825E-41D1-B401-1AFF871B368F}"/>
              </a:ext>
            </a:extLst>
          </p:cNvPr>
          <p:cNvSpPr txBox="1">
            <a:spLocks noChangeArrowheads="1"/>
          </p:cNvSpPr>
          <p:nvPr/>
        </p:nvSpPr>
        <p:spPr bwMode="auto">
          <a:xfrm>
            <a:off x="5561013" y="356393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65545" name="Line 8">
            <a:extLst>
              <a:ext uri="{FF2B5EF4-FFF2-40B4-BE49-F238E27FC236}">
                <a16:creationId xmlns:a16="http://schemas.microsoft.com/office/drawing/2014/main" id="{1E6DEE66-7F1A-4E35-AE3E-590771D9D8CB}"/>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6" name="Line 9">
            <a:extLst>
              <a:ext uri="{FF2B5EF4-FFF2-40B4-BE49-F238E27FC236}">
                <a16:creationId xmlns:a16="http://schemas.microsoft.com/office/drawing/2014/main" id="{D6B8CEBC-9522-42C5-9C72-85AEED8088D9}"/>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7" name="Line 10">
            <a:extLst>
              <a:ext uri="{FF2B5EF4-FFF2-40B4-BE49-F238E27FC236}">
                <a16:creationId xmlns:a16="http://schemas.microsoft.com/office/drawing/2014/main" id="{CD7D40D1-EF00-4A2E-A45A-F58A74064730}"/>
              </a:ext>
            </a:extLst>
          </p:cNvPr>
          <p:cNvSpPr>
            <a:spLocks noChangeShapeType="1"/>
          </p:cNvSpPr>
          <p:nvPr/>
        </p:nvSpPr>
        <p:spPr bwMode="auto">
          <a:xfrm flipV="1">
            <a:off x="4037013" y="2878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299" name="Text Box 11">
            <a:extLst>
              <a:ext uri="{FF2B5EF4-FFF2-40B4-BE49-F238E27FC236}">
                <a16:creationId xmlns:a16="http://schemas.microsoft.com/office/drawing/2014/main" id="{536F6E05-CAA9-45BB-82DF-DB5B8E0F6F1E}"/>
              </a:ext>
            </a:extLst>
          </p:cNvPr>
          <p:cNvSpPr txBox="1">
            <a:spLocks noChangeArrowheads="1"/>
          </p:cNvSpPr>
          <p:nvPr/>
        </p:nvSpPr>
        <p:spPr bwMode="auto">
          <a:xfrm>
            <a:off x="1835150" y="2801938"/>
            <a:ext cx="1592263"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1036301" name="Text Box 13">
            <a:extLst>
              <a:ext uri="{FF2B5EF4-FFF2-40B4-BE49-F238E27FC236}">
                <a16:creationId xmlns:a16="http://schemas.microsoft.com/office/drawing/2014/main" id="{C11A4732-40EC-4A97-8EA6-A8B5F01C9345}"/>
              </a:ext>
            </a:extLst>
          </p:cNvPr>
          <p:cNvSpPr txBox="1">
            <a:spLocks noChangeArrowheads="1"/>
          </p:cNvSpPr>
          <p:nvPr/>
        </p:nvSpPr>
        <p:spPr bwMode="auto">
          <a:xfrm>
            <a:off x="2057400" y="454342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FFFFFF"/>
                  </a:outerShdw>
                </a:effectLst>
                <a:latin typeface="Times New Roman" pitchFamily="18" charset="0"/>
              </a:rPr>
              <a:t>id</a:t>
            </a:r>
          </a:p>
        </p:txBody>
      </p:sp>
      <p:sp>
        <p:nvSpPr>
          <p:cNvPr id="65550" name="Line 14">
            <a:extLst>
              <a:ext uri="{FF2B5EF4-FFF2-40B4-BE49-F238E27FC236}">
                <a16:creationId xmlns:a16="http://schemas.microsoft.com/office/drawing/2014/main" id="{E9EA5F9C-7C62-4175-B3B3-7B5FD0702A2E}"/>
              </a:ext>
            </a:extLst>
          </p:cNvPr>
          <p:cNvSpPr>
            <a:spLocks noChangeShapeType="1"/>
          </p:cNvSpPr>
          <p:nvPr/>
        </p:nvSpPr>
        <p:spPr bwMode="auto">
          <a:xfrm flipV="1">
            <a:off x="2286000" y="40862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03" name="Text Box 15">
            <a:extLst>
              <a:ext uri="{FF2B5EF4-FFF2-40B4-BE49-F238E27FC236}">
                <a16:creationId xmlns:a16="http://schemas.microsoft.com/office/drawing/2014/main" id="{91202679-3AFA-4873-AA15-476749F23EF8}"/>
              </a:ext>
            </a:extLst>
          </p:cNvPr>
          <p:cNvSpPr txBox="1">
            <a:spLocks noChangeArrowheads="1"/>
          </p:cNvSpPr>
          <p:nvPr/>
        </p:nvSpPr>
        <p:spPr bwMode="auto">
          <a:xfrm>
            <a:off x="971550" y="4162425"/>
            <a:ext cx="116205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grpSp>
        <p:nvGrpSpPr>
          <p:cNvPr id="4" name="Group 16">
            <a:extLst>
              <a:ext uri="{FF2B5EF4-FFF2-40B4-BE49-F238E27FC236}">
                <a16:creationId xmlns:a16="http://schemas.microsoft.com/office/drawing/2014/main" id="{882B16CD-3A21-4966-A977-D4D374C09070}"/>
              </a:ext>
            </a:extLst>
          </p:cNvPr>
          <p:cNvGrpSpPr>
            <a:grpSpLocks/>
          </p:cNvGrpSpPr>
          <p:nvPr/>
        </p:nvGrpSpPr>
        <p:grpSpPr bwMode="auto">
          <a:xfrm>
            <a:off x="4191000" y="3781425"/>
            <a:ext cx="3962400" cy="1592263"/>
            <a:chOff x="2640" y="2160"/>
            <a:chExt cx="2496" cy="1003"/>
          </a:xfrm>
        </p:grpSpPr>
        <p:sp>
          <p:nvSpPr>
            <p:cNvPr id="1036305" name="Text Box 17">
              <a:extLst>
                <a:ext uri="{FF2B5EF4-FFF2-40B4-BE49-F238E27FC236}">
                  <a16:creationId xmlns:a16="http://schemas.microsoft.com/office/drawing/2014/main" id="{4DF5D435-BA5D-4199-BFD2-4000D7350A63}"/>
                </a:ext>
              </a:extLst>
            </p:cNvPr>
            <p:cNvSpPr txBox="1">
              <a:spLocks noChangeArrowheads="1"/>
            </p:cNvSpPr>
            <p:nvPr/>
          </p:nvSpPr>
          <p:spPr bwMode="auto">
            <a:xfrm>
              <a:off x="2640" y="267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306" name="Text Box 18">
              <a:extLst>
                <a:ext uri="{FF2B5EF4-FFF2-40B4-BE49-F238E27FC236}">
                  <a16:creationId xmlns:a16="http://schemas.microsoft.com/office/drawing/2014/main" id="{5CF9391C-F052-4B4C-A91D-0C0028A6E630}"/>
                </a:ext>
              </a:extLst>
            </p:cNvPr>
            <p:cNvSpPr txBox="1">
              <a:spLocks noChangeArrowheads="1"/>
            </p:cNvSpPr>
            <p:nvPr/>
          </p:nvSpPr>
          <p:spPr bwMode="auto">
            <a:xfrm>
              <a:off x="4416" y="268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36307" name="Text Box 19">
              <a:extLst>
                <a:ext uri="{FF2B5EF4-FFF2-40B4-BE49-F238E27FC236}">
                  <a16:creationId xmlns:a16="http://schemas.microsoft.com/office/drawing/2014/main" id="{AFCF5386-48AF-4B8C-A461-842CC7B833E0}"/>
                </a:ext>
              </a:extLst>
            </p:cNvPr>
            <p:cNvSpPr txBox="1">
              <a:spLocks noChangeArrowheads="1"/>
            </p:cNvSpPr>
            <p:nvPr/>
          </p:nvSpPr>
          <p:spPr bwMode="auto">
            <a:xfrm>
              <a:off x="3515" y="2809"/>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80927" name="Line 20">
              <a:extLst>
                <a:ext uri="{FF2B5EF4-FFF2-40B4-BE49-F238E27FC236}">
                  <a16:creationId xmlns:a16="http://schemas.microsoft.com/office/drawing/2014/main" id="{06FC3AD6-F469-4064-ADF5-1B514BCBEA26}"/>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0928" name="Line 21">
              <a:extLst>
                <a:ext uri="{FF2B5EF4-FFF2-40B4-BE49-F238E27FC236}">
                  <a16:creationId xmlns:a16="http://schemas.microsoft.com/office/drawing/2014/main" id="{246BA7F0-D41C-49AC-8E4E-2CA8A33EEDCD}"/>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0929" name="Line 22">
              <a:extLst>
                <a:ext uri="{FF2B5EF4-FFF2-40B4-BE49-F238E27FC236}">
                  <a16:creationId xmlns:a16="http://schemas.microsoft.com/office/drawing/2014/main" id="{622633F4-0E01-42C3-ABBE-43F28094E5E8}"/>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1" name="Text Box 23">
              <a:extLst>
                <a:ext uri="{FF2B5EF4-FFF2-40B4-BE49-F238E27FC236}">
                  <a16:creationId xmlns:a16="http://schemas.microsoft.com/office/drawing/2014/main" id="{760E66C6-D8E9-4858-B586-458E43B7C0E8}"/>
                </a:ext>
              </a:extLst>
            </p:cNvPr>
            <p:cNvSpPr txBox="1">
              <a:spLocks noChangeArrowheads="1"/>
            </p:cNvSpPr>
            <p:nvPr/>
          </p:nvSpPr>
          <p:spPr bwMode="auto">
            <a:xfrm>
              <a:off x="3984" y="2160"/>
              <a:ext cx="912"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r>
                <a:rPr kumimoji="1" lang="en-US" altLang="zh-CN" sz="2800" b="1">
                  <a:effectLst>
                    <a:outerShdw blurRad="38100" dist="38100" dir="2700000" algn="tl">
                      <a:srgbClr val="C0C0C0"/>
                    </a:outerShdw>
                  </a:effectLst>
                </a:rPr>
                <a:t>→</a:t>
              </a:r>
              <a:r>
                <a:rPr kumimoji="1" lang="en-US" altLang="zh-CN" sz="2800" b="1" i="1">
                  <a:effectLst>
                    <a:outerShdw blurRad="38100" dist="38100" dir="2700000" algn="tl">
                      <a:srgbClr val="C0C0C0"/>
                    </a:outerShdw>
                  </a:effectLst>
                  <a:sym typeface="Symbol" pitchFamily="18" charset="2"/>
                </a:rPr>
                <a:t>E</a:t>
              </a:r>
              <a:r>
                <a:rPr kumimoji="1" lang="en-US" altLang="zh-CN" sz="2800" b="1">
                  <a:effectLst>
                    <a:outerShdw blurRad="38100" dist="38100" dir="2700000" algn="tl">
                      <a:srgbClr val="C0C0C0"/>
                    </a:outerShdw>
                  </a:effectLst>
                  <a:sym typeface="Symbol" pitchFamily="18" charset="2"/>
                </a:rPr>
                <a:t>*</a:t>
              </a:r>
              <a:r>
                <a:rPr kumimoji="1" lang="en-US" altLang="zh-CN" sz="2800" b="1" i="1">
                  <a:effectLst>
                    <a:outerShdw blurRad="38100" dist="38100" dir="2700000" algn="tl">
                      <a:srgbClr val="C0C0C0"/>
                    </a:outerShdw>
                  </a:effectLst>
                  <a:sym typeface="Symbol" pitchFamily="18" charset="2"/>
                </a:rPr>
                <a:t>E</a:t>
              </a:r>
            </a:p>
          </p:txBody>
        </p:sp>
      </p:grpSp>
      <p:sp>
        <p:nvSpPr>
          <p:cNvPr id="1036313" name="Text Box 25">
            <a:extLst>
              <a:ext uri="{FF2B5EF4-FFF2-40B4-BE49-F238E27FC236}">
                <a16:creationId xmlns:a16="http://schemas.microsoft.com/office/drawing/2014/main" id="{905235BC-8CCB-4FA4-83E2-ADD455633F00}"/>
              </a:ext>
            </a:extLst>
          </p:cNvPr>
          <p:cNvSpPr txBox="1">
            <a:spLocks noChangeArrowheads="1"/>
          </p:cNvSpPr>
          <p:nvPr/>
        </p:nvSpPr>
        <p:spPr bwMode="auto">
          <a:xfrm>
            <a:off x="4067175"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54" name="Line 26">
            <a:extLst>
              <a:ext uri="{FF2B5EF4-FFF2-40B4-BE49-F238E27FC236}">
                <a16:creationId xmlns:a16="http://schemas.microsoft.com/office/drawing/2014/main" id="{117E18CB-ED81-4826-B2E0-6A3644D65B55}"/>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5" name="Text Box 27">
            <a:extLst>
              <a:ext uri="{FF2B5EF4-FFF2-40B4-BE49-F238E27FC236}">
                <a16:creationId xmlns:a16="http://schemas.microsoft.com/office/drawing/2014/main" id="{1A9DB348-43AD-4233-8557-2AE0F7D7F107}"/>
              </a:ext>
            </a:extLst>
          </p:cNvPr>
          <p:cNvSpPr txBox="1">
            <a:spLocks noChangeArrowheads="1"/>
          </p:cNvSpPr>
          <p:nvPr/>
        </p:nvSpPr>
        <p:spPr bwMode="auto">
          <a:xfrm>
            <a:off x="4419600" y="5305425"/>
            <a:ext cx="12319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r>
              <a:rPr kumimoji="1" lang="en-US" altLang="zh-CN" sz="2800" b="1">
                <a:effectLst>
                  <a:outerShdw blurRad="38100" dist="38100" dir="2700000" algn="tl">
                    <a:srgbClr val="C0C0C0"/>
                  </a:outerShdw>
                </a:effectLst>
              </a:rPr>
              <a:t>→</a:t>
            </a:r>
            <a:r>
              <a:rPr kumimoji="1" lang="en-US" altLang="zh-CN" sz="2800" b="1">
                <a:effectLst>
                  <a:outerShdw blurRad="38100" dist="38100" dir="2700000" algn="tl">
                    <a:srgbClr val="C0C0C0"/>
                  </a:outerShdw>
                </a:effectLst>
                <a:sym typeface="Symbol" pitchFamily="18" charset="2"/>
              </a:rPr>
              <a:t>id</a:t>
            </a:r>
          </a:p>
        </p:txBody>
      </p:sp>
      <p:grpSp>
        <p:nvGrpSpPr>
          <p:cNvPr id="6" name="Group 28">
            <a:extLst>
              <a:ext uri="{FF2B5EF4-FFF2-40B4-BE49-F238E27FC236}">
                <a16:creationId xmlns:a16="http://schemas.microsoft.com/office/drawing/2014/main" id="{4B675D5D-DEF1-4741-8F1A-A7AE48ED9E5B}"/>
              </a:ext>
            </a:extLst>
          </p:cNvPr>
          <p:cNvGrpSpPr>
            <a:grpSpLocks/>
          </p:cNvGrpSpPr>
          <p:nvPr/>
        </p:nvGrpSpPr>
        <p:grpSpPr bwMode="auto">
          <a:xfrm>
            <a:off x="7010400" y="5076825"/>
            <a:ext cx="1295400" cy="1247775"/>
            <a:chOff x="4416" y="2976"/>
            <a:chExt cx="816" cy="786"/>
          </a:xfrm>
        </p:grpSpPr>
        <p:sp>
          <p:nvSpPr>
            <p:cNvPr id="1036317" name="Text Box 29">
              <a:extLst>
                <a:ext uri="{FF2B5EF4-FFF2-40B4-BE49-F238E27FC236}">
                  <a16:creationId xmlns:a16="http://schemas.microsoft.com/office/drawing/2014/main" id="{4DF5EC8A-5CC6-43D7-AF6C-C9240C7F2891}"/>
                </a:ext>
              </a:extLst>
            </p:cNvPr>
            <p:cNvSpPr txBox="1">
              <a:spLocks noChangeArrowheads="1"/>
            </p:cNvSpPr>
            <p:nvPr/>
          </p:nvSpPr>
          <p:spPr bwMode="auto">
            <a:xfrm>
              <a:off x="4416" y="3408"/>
              <a:ext cx="720"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80922" name="Line 30">
              <a:extLst>
                <a:ext uri="{FF2B5EF4-FFF2-40B4-BE49-F238E27FC236}">
                  <a16:creationId xmlns:a16="http://schemas.microsoft.com/office/drawing/2014/main" id="{F9545663-BE87-48EF-BC6E-CF25E16037D5}"/>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9" name="Text Box 31">
              <a:extLst>
                <a:ext uri="{FF2B5EF4-FFF2-40B4-BE49-F238E27FC236}">
                  <a16:creationId xmlns:a16="http://schemas.microsoft.com/office/drawing/2014/main" id="{45286867-9B90-4801-8E7C-33B714BD9DD5}"/>
                </a:ext>
              </a:extLst>
            </p:cNvPr>
            <p:cNvSpPr txBox="1">
              <a:spLocks noChangeArrowheads="1"/>
            </p:cNvSpPr>
            <p:nvPr/>
          </p:nvSpPr>
          <p:spPr bwMode="auto">
            <a:xfrm>
              <a:off x="4512" y="3072"/>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grpSp>
      <p:sp>
        <p:nvSpPr>
          <p:cNvPr id="1036320" name="Text Box 32">
            <a:extLst>
              <a:ext uri="{FF2B5EF4-FFF2-40B4-BE49-F238E27FC236}">
                <a16:creationId xmlns:a16="http://schemas.microsoft.com/office/drawing/2014/main" id="{5FEE21DE-8C7C-44C0-A187-62670E039508}"/>
              </a:ext>
            </a:extLst>
          </p:cNvPr>
          <p:cNvSpPr txBox="1">
            <a:spLocks noChangeArrowheads="1"/>
          </p:cNvSpPr>
          <p:nvPr/>
        </p:nvSpPr>
        <p:spPr bwMode="auto">
          <a:xfrm>
            <a:off x="6113463" y="622300"/>
            <a:ext cx="2676525" cy="2255838"/>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dirty="0" err="1">
                <a:effectLst>
                  <a:outerShdw blurRad="38100" dist="38100" dir="2700000" algn="tl">
                    <a:srgbClr val="C0C0C0"/>
                  </a:outerShdw>
                </a:effectLst>
                <a:sym typeface="Symbol" pitchFamily="18" charset="2"/>
              </a:rPr>
              <a:t>id+</a:t>
            </a:r>
            <a:r>
              <a:rPr kumimoji="1" lang="en-US" altLang="zh-CN" sz="2800" b="1" i="1" dirty="0" err="1">
                <a:effectLst>
                  <a:outerShdw blurRad="38100" dist="38100" dir="2700000" algn="tl">
                    <a:srgbClr val="C0C0C0"/>
                  </a:outerShdw>
                </a:effectLst>
                <a:sym typeface="Symbol" pitchFamily="18" charset="2"/>
              </a:rPr>
              <a:t>E</a:t>
            </a:r>
            <a:endParaRPr kumimoji="1" lang="en-US" altLang="zh-CN" sz="2800" b="1" i="1" dirty="0">
              <a:effectLst>
                <a:outerShdw blurRad="38100" dist="38100" dir="2700000" algn="tl">
                  <a:srgbClr val="C0C0C0"/>
                </a:outerShdw>
              </a:effectLst>
              <a:sym typeface="Symbol" pitchFamily="18" charset="2"/>
            </a:endParaRP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dirty="0" err="1">
                <a:effectLst>
                  <a:outerShdw blurRad="38100" dist="38100" dir="2700000" algn="tl">
                    <a:srgbClr val="C0C0C0"/>
                  </a:outerShdw>
                </a:effectLst>
                <a:sym typeface="Symbol" pitchFamily="18" charset="2"/>
              </a:rPr>
              <a:t>id+</a:t>
            </a:r>
            <a:r>
              <a:rPr kumimoji="1" lang="en-US" altLang="zh-CN" sz="2800" b="1" i="1" dirty="0" err="1">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E</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dirty="0" err="1">
                <a:effectLst>
                  <a:outerShdw blurRad="38100" dist="38100" dir="2700000" algn="tl">
                    <a:srgbClr val="C0C0C0"/>
                  </a:outerShdw>
                </a:effectLst>
                <a:sym typeface="Symbol" pitchFamily="18" charset="2"/>
              </a:rPr>
              <a:t>id+id</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E</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dirty="0" err="1">
                <a:effectLst>
                  <a:outerShdw blurRad="38100" dist="38100" dir="2700000" algn="tl">
                    <a:srgbClr val="C0C0C0"/>
                  </a:outerShdw>
                </a:effectLst>
                <a:sym typeface="Symbol" pitchFamily="18" charset="2"/>
              </a:rPr>
              <a:t>id+id</a:t>
            </a:r>
            <a:r>
              <a:rPr kumimoji="1" lang="en-US" altLang="zh-CN" sz="2800" b="1" dirty="0">
                <a:effectLst>
                  <a:outerShdw blurRad="38100" dist="38100" dir="2700000" algn="tl">
                    <a:srgbClr val="C0C0C0"/>
                  </a:outerShdw>
                </a:effectLst>
                <a:sym typeface="Symbol" pitchFamily="18" charset="2"/>
              </a:rPr>
              <a:t>*id</a:t>
            </a:r>
          </a:p>
        </p:txBody>
      </p:sp>
      <p:sp>
        <p:nvSpPr>
          <p:cNvPr id="1036321" name="Rectangle 33">
            <a:extLst>
              <a:ext uri="{FF2B5EF4-FFF2-40B4-BE49-F238E27FC236}">
                <a16:creationId xmlns:a16="http://schemas.microsoft.com/office/drawing/2014/main" id="{B39AAC25-E717-40A0-A543-19315BA57375}"/>
              </a:ext>
            </a:extLst>
          </p:cNvPr>
          <p:cNvSpPr>
            <a:spLocks noChangeArrowheads="1"/>
          </p:cNvSpPr>
          <p:nvPr/>
        </p:nvSpPr>
        <p:spPr bwMode="auto">
          <a:xfrm>
            <a:off x="457200" y="5410200"/>
            <a:ext cx="2743200" cy="896938"/>
          </a:xfrm>
          <a:prstGeom prst="rect">
            <a:avLst/>
          </a:prstGeom>
          <a:noFill/>
          <a:ln w="9525">
            <a:noFill/>
            <a:miter lim="800000"/>
            <a:headEnd/>
            <a:tailEnd/>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pitchFamily="2" charset="2"/>
              <a:buNone/>
              <a:defRPr/>
            </a:pPr>
            <a:r>
              <a:rPr kumimoji="1" lang="zh-CN" altLang="en-US" sz="4800" b="1" dirty="0">
                <a:solidFill>
                  <a:srgbClr val="FF0000"/>
                </a:solidFill>
                <a:effectLst>
                  <a:outerShdw blurRad="38100" dist="38100" dir="2700000" algn="tl">
                    <a:srgbClr val="000000"/>
                  </a:outerShdw>
                </a:effectLst>
                <a:latin typeface="Times New Roman" pitchFamily="18" charset="0"/>
              </a:rPr>
              <a:t>一棵树！</a:t>
            </a:r>
            <a:endParaRPr kumimoji="1" lang="zh-CN" altLang="en-US" sz="4800" b="1" dirty="0">
              <a:solidFill>
                <a:srgbClr val="FF0000"/>
              </a:solidFill>
              <a:effectLst>
                <a:outerShdw blurRad="38100" dist="38100" dir="2700000" algn="tl">
                  <a:srgbClr val="000000"/>
                </a:outerShdw>
              </a:effectLst>
              <a:latin typeface="Times New Roman" pitchFamily="18" charset="0"/>
              <a:sym typeface="Symbol" pitchFamily="18" charset="2"/>
            </a:endParaRPr>
          </a:p>
        </p:txBody>
      </p:sp>
      <p:sp>
        <p:nvSpPr>
          <p:cNvPr id="80918" name="TextBox 1">
            <a:extLst>
              <a:ext uri="{FF2B5EF4-FFF2-40B4-BE49-F238E27FC236}">
                <a16:creationId xmlns:a16="http://schemas.microsoft.com/office/drawing/2014/main" id="{B8ED3D00-06EB-4D2B-A0A6-5622847529F7}"/>
              </a:ext>
            </a:extLst>
          </p:cNvPr>
          <p:cNvSpPr txBox="1">
            <a:spLocks noChangeArrowheads="1"/>
          </p:cNvSpPr>
          <p:nvPr/>
        </p:nvSpPr>
        <p:spPr bwMode="auto">
          <a:xfrm>
            <a:off x="1263650" y="1855788"/>
            <a:ext cx="36687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spcBef>
                <a:spcPct val="0"/>
              </a:spcBef>
              <a:buClrTx/>
              <a:buSzTx/>
              <a:buFontTx/>
              <a:buNone/>
            </a:pPr>
            <a:r>
              <a:rPr lang="zh-CN" altLang="en-US" sz="2600">
                <a:ea typeface="宋体" panose="02010600030101010101" pitchFamily="2" charset="-122"/>
              </a:rPr>
              <a:t>句子</a:t>
            </a:r>
            <a:r>
              <a:rPr lang="en-US" altLang="zh-CN" sz="2600">
                <a:ea typeface="宋体" panose="02010600030101010101" pitchFamily="2" charset="-122"/>
              </a:rPr>
              <a:t>id + id * id</a:t>
            </a:r>
            <a:r>
              <a:rPr lang="zh-CN" altLang="en-US" sz="2600">
                <a:ea typeface="宋体" panose="02010600030101010101" pitchFamily="2" charset="-122"/>
              </a:rPr>
              <a:t>的推导</a:t>
            </a:r>
          </a:p>
        </p:txBody>
      </p:sp>
      <p:sp>
        <p:nvSpPr>
          <p:cNvPr id="2" name="TextBox 1">
            <a:extLst>
              <a:ext uri="{FF2B5EF4-FFF2-40B4-BE49-F238E27FC236}">
                <a16:creationId xmlns:a16="http://schemas.microsoft.com/office/drawing/2014/main" id="{525B47C8-35B4-4C2A-B5CA-593BE79F8B5F}"/>
              </a:ext>
            </a:extLst>
          </p:cNvPr>
          <p:cNvSpPr txBox="1">
            <a:spLocks noChangeArrowheads="1"/>
          </p:cNvSpPr>
          <p:nvPr/>
        </p:nvSpPr>
        <p:spPr bwMode="auto">
          <a:xfrm>
            <a:off x="5518150" y="2924175"/>
            <a:ext cx="35179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每次推导最左侧的变量</a:t>
            </a:r>
          </a:p>
        </p:txBody>
      </p:sp>
      <p:sp>
        <p:nvSpPr>
          <p:cNvPr id="80920" name="灯片编号占位符 2">
            <a:extLst>
              <a:ext uri="{FF2B5EF4-FFF2-40B4-BE49-F238E27FC236}">
                <a16:creationId xmlns:a16="http://schemas.microsoft.com/office/drawing/2014/main" id="{70AC942A-E3A8-49F8-8A28-AA88349A9EC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5ED7AEA9-5B6D-4516-A437-C9F3F71A249E}" type="slidenum">
              <a:rPr lang="zh-CN" altLang="en-US" sz="1400" b="0">
                <a:ea typeface="宋体" panose="02010600030101010101" pitchFamily="2" charset="-122"/>
              </a:rPr>
              <a:pPr>
                <a:spcBef>
                  <a:spcPct val="0"/>
                </a:spcBef>
                <a:buClrTx/>
                <a:buSzTx/>
                <a:buFontTx/>
                <a:buNone/>
              </a:pPr>
              <a:t>76</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6320">
                                            <p:txEl>
                                              <p:pRg st="0" end="0"/>
                                            </p:txEl>
                                          </p:spTgt>
                                        </p:tgtEl>
                                        <p:attrNameLst>
                                          <p:attrName>style.visibility</p:attrName>
                                        </p:attrNameLst>
                                      </p:cBhvr>
                                      <p:to>
                                        <p:strVal val="visible"/>
                                      </p:to>
                                    </p:set>
                                    <p:animEffect transition="in" filter="fade">
                                      <p:cBhvr>
                                        <p:cTn id="12" dur="500"/>
                                        <p:tgtEl>
                                          <p:spTgt spid="10363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36320">
                                            <p:txEl>
                                              <p:pRg st="1" end="1"/>
                                            </p:txEl>
                                          </p:spTgt>
                                        </p:tgtEl>
                                        <p:attrNameLst>
                                          <p:attrName>style.visibility</p:attrName>
                                        </p:attrNameLst>
                                      </p:cBhvr>
                                      <p:to>
                                        <p:strVal val="visible"/>
                                      </p:to>
                                    </p:set>
                                    <p:animEffect transition="in" filter="fade">
                                      <p:cBhvr>
                                        <p:cTn id="17" dur="500"/>
                                        <p:tgtEl>
                                          <p:spTgt spid="103632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36320">
                                            <p:txEl>
                                              <p:pRg st="2" end="2"/>
                                            </p:txEl>
                                          </p:spTgt>
                                        </p:tgtEl>
                                        <p:attrNameLst>
                                          <p:attrName>style.visibility</p:attrName>
                                        </p:attrNameLst>
                                      </p:cBhvr>
                                      <p:to>
                                        <p:strVal val="visible"/>
                                      </p:to>
                                    </p:set>
                                    <p:animEffect transition="in" filter="fade">
                                      <p:cBhvr>
                                        <p:cTn id="22" dur="500"/>
                                        <p:tgtEl>
                                          <p:spTgt spid="103632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36320">
                                            <p:txEl>
                                              <p:pRg st="3" end="3"/>
                                            </p:txEl>
                                          </p:spTgt>
                                        </p:tgtEl>
                                        <p:attrNameLst>
                                          <p:attrName>style.visibility</p:attrName>
                                        </p:attrNameLst>
                                      </p:cBhvr>
                                      <p:to>
                                        <p:strVal val="visible"/>
                                      </p:to>
                                    </p:set>
                                    <p:animEffect transition="in" filter="fade">
                                      <p:cBhvr>
                                        <p:cTn id="27" dur="500"/>
                                        <p:tgtEl>
                                          <p:spTgt spid="103632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036320">
                                            <p:txEl>
                                              <p:pRg st="4" end="4"/>
                                            </p:txEl>
                                          </p:spTgt>
                                        </p:tgtEl>
                                        <p:attrNameLst>
                                          <p:attrName>style.visibility</p:attrName>
                                        </p:attrNameLst>
                                      </p:cBhvr>
                                      <p:to>
                                        <p:strVal val="visible"/>
                                      </p:to>
                                    </p:set>
                                    <p:animEffect transition="in" filter="fade">
                                      <p:cBhvr>
                                        <p:cTn id="32" dur="500"/>
                                        <p:tgtEl>
                                          <p:spTgt spid="103632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6292"/>
                                        </p:tgtEl>
                                        <p:attrNameLst>
                                          <p:attrName>style.visibility</p:attrName>
                                        </p:attrNameLst>
                                      </p:cBhvr>
                                      <p:to>
                                        <p:strVal val="visible"/>
                                      </p:to>
                                    </p:set>
                                    <p:animEffect transition="in" filter="fade">
                                      <p:cBhvr>
                                        <p:cTn id="37" dur="500"/>
                                        <p:tgtEl>
                                          <p:spTgt spid="10362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36293"/>
                                        </p:tgtEl>
                                        <p:attrNameLst>
                                          <p:attrName>style.visibility</p:attrName>
                                        </p:attrNameLst>
                                      </p:cBhvr>
                                      <p:to>
                                        <p:strVal val="visible"/>
                                      </p:to>
                                    </p:set>
                                    <p:animEffect transition="in" filter="fade">
                                      <p:cBhvr>
                                        <p:cTn id="42" dur="500"/>
                                        <p:tgtEl>
                                          <p:spTgt spid="103629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6299"/>
                                        </p:tgtEl>
                                        <p:attrNameLst>
                                          <p:attrName>style.visibility</p:attrName>
                                        </p:attrNameLst>
                                      </p:cBhvr>
                                      <p:to>
                                        <p:strVal val="visible"/>
                                      </p:to>
                                    </p:set>
                                    <p:animEffect transition="in" filter="fade">
                                      <p:cBhvr>
                                        <p:cTn id="45" dur="500"/>
                                        <p:tgtEl>
                                          <p:spTgt spid="1036299"/>
                                        </p:tgtEl>
                                      </p:cBhvr>
                                    </p:animEffect>
                                  </p:childTnLst>
                                </p:cTn>
                              </p:par>
                              <p:par>
                                <p:cTn id="46" presetID="10" presetClass="entr" presetSubtype="0" fill="hold" nodeType="withEffect">
                                  <p:stCondLst>
                                    <p:cond delay="0"/>
                                  </p:stCondLst>
                                  <p:childTnLst>
                                    <p:set>
                                      <p:cBhvr>
                                        <p:cTn id="47" dur="1" fill="hold">
                                          <p:stCondLst>
                                            <p:cond delay="0"/>
                                          </p:stCondLst>
                                        </p:cTn>
                                        <p:tgtEl>
                                          <p:spTgt spid="65545"/>
                                        </p:tgtEl>
                                        <p:attrNameLst>
                                          <p:attrName>style.visibility</p:attrName>
                                        </p:attrNameLst>
                                      </p:cBhvr>
                                      <p:to>
                                        <p:strVal val="visible"/>
                                      </p:to>
                                    </p:set>
                                    <p:animEffect transition="in" filter="fade">
                                      <p:cBhvr>
                                        <p:cTn id="48" dur="500"/>
                                        <p:tgtEl>
                                          <p:spTgt spid="65545"/>
                                        </p:tgtEl>
                                      </p:cBhvr>
                                    </p:animEffect>
                                  </p:childTnLst>
                                </p:cTn>
                              </p:par>
                              <p:par>
                                <p:cTn id="49" presetID="10" presetClass="entr" presetSubtype="0" fill="hold" nodeType="withEffect">
                                  <p:stCondLst>
                                    <p:cond delay="0"/>
                                  </p:stCondLst>
                                  <p:childTnLst>
                                    <p:set>
                                      <p:cBhvr>
                                        <p:cTn id="50" dur="1" fill="hold">
                                          <p:stCondLst>
                                            <p:cond delay="0"/>
                                          </p:stCondLst>
                                        </p:cTn>
                                        <p:tgtEl>
                                          <p:spTgt spid="65547"/>
                                        </p:tgtEl>
                                        <p:attrNameLst>
                                          <p:attrName>style.visibility</p:attrName>
                                        </p:attrNameLst>
                                      </p:cBhvr>
                                      <p:to>
                                        <p:strVal val="visible"/>
                                      </p:to>
                                    </p:set>
                                    <p:animEffect transition="in" filter="fade">
                                      <p:cBhvr>
                                        <p:cTn id="51" dur="500"/>
                                        <p:tgtEl>
                                          <p:spTgt spid="655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36294"/>
                                        </p:tgtEl>
                                        <p:attrNameLst>
                                          <p:attrName>style.visibility</p:attrName>
                                        </p:attrNameLst>
                                      </p:cBhvr>
                                      <p:to>
                                        <p:strVal val="visible"/>
                                      </p:to>
                                    </p:set>
                                    <p:animEffect transition="in" filter="fade">
                                      <p:cBhvr>
                                        <p:cTn id="54" dur="500"/>
                                        <p:tgtEl>
                                          <p:spTgt spid="1036294"/>
                                        </p:tgtEl>
                                      </p:cBhvr>
                                    </p:animEffect>
                                  </p:childTnLst>
                                </p:cTn>
                              </p:par>
                              <p:par>
                                <p:cTn id="55" presetID="10" presetClass="entr" presetSubtype="0" fill="hold" nodeType="withEffect">
                                  <p:stCondLst>
                                    <p:cond delay="0"/>
                                  </p:stCondLst>
                                  <p:childTnLst>
                                    <p:set>
                                      <p:cBhvr>
                                        <p:cTn id="56" dur="1" fill="hold">
                                          <p:stCondLst>
                                            <p:cond delay="0"/>
                                          </p:stCondLst>
                                        </p:cTn>
                                        <p:tgtEl>
                                          <p:spTgt spid="65546"/>
                                        </p:tgtEl>
                                        <p:attrNameLst>
                                          <p:attrName>style.visibility</p:attrName>
                                        </p:attrNameLst>
                                      </p:cBhvr>
                                      <p:to>
                                        <p:strVal val="visible"/>
                                      </p:to>
                                    </p:set>
                                    <p:animEffect transition="in" filter="fade">
                                      <p:cBhvr>
                                        <p:cTn id="57" dur="500"/>
                                        <p:tgtEl>
                                          <p:spTgt spid="6554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36295"/>
                                        </p:tgtEl>
                                        <p:attrNameLst>
                                          <p:attrName>style.visibility</p:attrName>
                                        </p:attrNameLst>
                                      </p:cBhvr>
                                      <p:to>
                                        <p:strVal val="visible"/>
                                      </p:to>
                                    </p:set>
                                    <p:animEffect transition="in" filter="fade">
                                      <p:cBhvr>
                                        <p:cTn id="60" dur="500"/>
                                        <p:tgtEl>
                                          <p:spTgt spid="103629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36303"/>
                                        </p:tgtEl>
                                        <p:attrNameLst>
                                          <p:attrName>style.visibility</p:attrName>
                                        </p:attrNameLst>
                                      </p:cBhvr>
                                      <p:to>
                                        <p:strVal val="visible"/>
                                      </p:to>
                                    </p:set>
                                    <p:animEffect transition="in" filter="fade">
                                      <p:cBhvr>
                                        <p:cTn id="65" dur="500"/>
                                        <p:tgtEl>
                                          <p:spTgt spid="1036303"/>
                                        </p:tgtEl>
                                      </p:cBhvr>
                                    </p:animEffect>
                                  </p:childTnLst>
                                </p:cTn>
                              </p:par>
                              <p:par>
                                <p:cTn id="66" presetID="10" presetClass="entr" presetSubtype="0" fill="hold" nodeType="withEffect">
                                  <p:stCondLst>
                                    <p:cond delay="0"/>
                                  </p:stCondLst>
                                  <p:childTnLst>
                                    <p:set>
                                      <p:cBhvr>
                                        <p:cTn id="67" dur="1" fill="hold">
                                          <p:stCondLst>
                                            <p:cond delay="0"/>
                                          </p:stCondLst>
                                        </p:cTn>
                                        <p:tgtEl>
                                          <p:spTgt spid="65550"/>
                                        </p:tgtEl>
                                        <p:attrNameLst>
                                          <p:attrName>style.visibility</p:attrName>
                                        </p:attrNameLst>
                                      </p:cBhvr>
                                      <p:to>
                                        <p:strVal val="visible"/>
                                      </p:to>
                                    </p:set>
                                    <p:animEffect transition="in" filter="fade">
                                      <p:cBhvr>
                                        <p:cTn id="68" dur="500"/>
                                        <p:tgtEl>
                                          <p:spTgt spid="6555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36301"/>
                                        </p:tgtEl>
                                        <p:attrNameLst>
                                          <p:attrName>style.visibility</p:attrName>
                                        </p:attrNameLst>
                                      </p:cBhvr>
                                      <p:to>
                                        <p:strVal val="visible"/>
                                      </p:to>
                                    </p:set>
                                    <p:animEffect transition="in" filter="fade">
                                      <p:cBhvr>
                                        <p:cTn id="71" dur="500"/>
                                        <p:tgtEl>
                                          <p:spTgt spid="103630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500"/>
                                        <p:tgtEl>
                                          <p:spTgt spid="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36315"/>
                                        </p:tgtEl>
                                        <p:attrNameLst>
                                          <p:attrName>style.visibility</p:attrName>
                                        </p:attrNameLst>
                                      </p:cBhvr>
                                      <p:to>
                                        <p:strVal val="visible"/>
                                      </p:to>
                                    </p:set>
                                    <p:animEffect transition="in" filter="fade">
                                      <p:cBhvr>
                                        <p:cTn id="81" dur="500"/>
                                        <p:tgtEl>
                                          <p:spTgt spid="103631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36313"/>
                                        </p:tgtEl>
                                        <p:attrNameLst>
                                          <p:attrName>style.visibility</p:attrName>
                                        </p:attrNameLst>
                                      </p:cBhvr>
                                      <p:to>
                                        <p:strVal val="visible"/>
                                      </p:to>
                                    </p:set>
                                    <p:animEffect transition="in" filter="fade">
                                      <p:cBhvr>
                                        <p:cTn id="84" dur="500"/>
                                        <p:tgtEl>
                                          <p:spTgt spid="1036313"/>
                                        </p:tgtEl>
                                      </p:cBhvr>
                                    </p:animEffect>
                                  </p:childTnLst>
                                </p:cTn>
                              </p:par>
                              <p:par>
                                <p:cTn id="85" presetID="10" presetClass="entr" presetSubtype="0" fill="hold" nodeType="withEffect">
                                  <p:stCondLst>
                                    <p:cond delay="0"/>
                                  </p:stCondLst>
                                  <p:childTnLst>
                                    <p:set>
                                      <p:cBhvr>
                                        <p:cTn id="86" dur="1" fill="hold">
                                          <p:stCondLst>
                                            <p:cond delay="0"/>
                                          </p:stCondLst>
                                        </p:cTn>
                                        <p:tgtEl>
                                          <p:spTgt spid="65554"/>
                                        </p:tgtEl>
                                        <p:attrNameLst>
                                          <p:attrName>style.visibility</p:attrName>
                                        </p:attrNameLst>
                                      </p:cBhvr>
                                      <p:to>
                                        <p:strVal val="visible"/>
                                      </p:to>
                                    </p:set>
                                    <p:animEffect transition="in" filter="fade">
                                      <p:cBhvr>
                                        <p:cTn id="87" dur="500"/>
                                        <p:tgtEl>
                                          <p:spTgt spid="6555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036321"/>
                                        </p:tgtEl>
                                        <p:attrNameLst>
                                          <p:attrName>style.visibility</p:attrName>
                                        </p:attrNameLst>
                                      </p:cBhvr>
                                      <p:to>
                                        <p:strVal val="visible"/>
                                      </p:to>
                                    </p:set>
                                    <p:animEffect transition="in" filter="fade">
                                      <p:cBhvr>
                                        <p:cTn id="97" dur="500"/>
                                        <p:tgtEl>
                                          <p:spTgt spid="1036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2" grpId="0"/>
      <p:bldP spid="1036293" grpId="0"/>
      <p:bldP spid="1036294" grpId="0"/>
      <p:bldP spid="1036295" grpId="0"/>
      <p:bldP spid="1036299" grpId="0"/>
      <p:bldP spid="1036301" grpId="0"/>
      <p:bldP spid="1036303" grpId="0"/>
      <p:bldP spid="1036313" grpId="0"/>
      <p:bldP spid="1036315" grpId="0"/>
      <p:bldP spid="1036321"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a:extLst>
              <a:ext uri="{FF2B5EF4-FFF2-40B4-BE49-F238E27FC236}">
                <a16:creationId xmlns:a16="http://schemas.microsoft.com/office/drawing/2014/main" id="{D02F311E-D3DE-4AA5-ACFC-626968C1A889}"/>
              </a:ext>
            </a:extLst>
          </p:cNvPr>
          <p:cNvSpPr>
            <a:spLocks noGrp="1"/>
          </p:cNvSpPr>
          <p:nvPr>
            <p:ph type="dt" sz="quarter" idx="10"/>
          </p:nvPr>
        </p:nvSpPr>
        <p:spPr>
          <a:xfrm>
            <a:off x="457200" y="6245225"/>
            <a:ext cx="2133600" cy="476250"/>
          </a:xfrm>
          <a:ln>
            <a:miter lim="800000"/>
            <a:headEnd/>
            <a:tailEnd/>
          </a:ln>
        </p:spPr>
        <p:txBody>
          <a:bodyPr anchor="t"/>
          <a:lstStyle/>
          <a:p>
            <a:pPr>
              <a:defRPr/>
            </a:pPr>
            <a:fld id="{FA118C15-5EF7-4FB4-9D4B-8E2037C3CDF6}" type="datetime1">
              <a:rPr lang="zh-CN" altLang="en-US">
                <a:latin typeface="+mn-lt"/>
              </a:rPr>
              <a:pPr>
                <a:defRPr/>
              </a:pPr>
              <a:t>2020/12/14</a:t>
            </a:fld>
            <a:endParaRPr lang="en-US" altLang="zh-CN">
              <a:latin typeface="+mn-lt"/>
            </a:endParaRPr>
          </a:p>
        </p:txBody>
      </p:sp>
      <p:sp>
        <p:nvSpPr>
          <p:cNvPr id="81923" name="Rectangle 2">
            <a:extLst>
              <a:ext uri="{FF2B5EF4-FFF2-40B4-BE49-F238E27FC236}">
                <a16:creationId xmlns:a16="http://schemas.microsoft.com/office/drawing/2014/main" id="{295875D0-F5E4-4C71-BA46-498A3D3F7162}"/>
              </a:ext>
            </a:extLst>
          </p:cNvPr>
          <p:cNvSpPr>
            <a:spLocks noGrp="1" noChangeArrowheads="1"/>
          </p:cNvSpPr>
          <p:nvPr>
            <p:ph type="title" idx="4294967295"/>
          </p:nvPr>
        </p:nvSpPr>
        <p:spPr>
          <a:xfrm>
            <a:off x="1127125" y="633413"/>
            <a:ext cx="6324600" cy="1066800"/>
          </a:xfrm>
          <a:noFill/>
        </p:spPr>
        <p:txBody>
          <a:bodyPr lIns="92075" tIns="46038" rIns="92075" bIns="46038" anchor="ctr"/>
          <a:lstStyle/>
          <a:p>
            <a:pPr eaLnBrk="1" hangingPunct="1"/>
            <a:r>
              <a:rPr lang="zh-CN" altLang="en-US">
                <a:latin typeface="Times New Roman" panose="02020603050405020304" pitchFamily="18" charset="0"/>
              </a:rPr>
              <a:t>例 句子结构的表示</a:t>
            </a:r>
            <a:r>
              <a:rPr lang="zh-CN" altLang="en-US">
                <a:solidFill>
                  <a:schemeClr val="folHlink"/>
                </a:solidFill>
                <a:latin typeface="Times New Roman" panose="02020603050405020304" pitchFamily="18" charset="0"/>
                <a:ea typeface="楷体_GB2312"/>
                <a:cs typeface="楷体_GB2312"/>
              </a:rPr>
              <a:t>  </a:t>
            </a:r>
            <a:br>
              <a:rPr lang="zh-CN" altLang="en-US">
                <a:solidFill>
                  <a:schemeClr val="folHlink"/>
                </a:solidFill>
                <a:latin typeface="Times New Roman" panose="02020603050405020304" pitchFamily="18" charset="0"/>
                <a:ea typeface="楷体_GB2312"/>
                <a:cs typeface="楷体_GB2312"/>
              </a:rPr>
            </a:br>
            <a:r>
              <a:rPr lang="en-US" altLang="zh-CN" sz="3200">
                <a:solidFill>
                  <a:srgbClr val="FF0000"/>
                </a:solidFill>
                <a:latin typeface="Times New Roman" panose="02020603050405020304" pitchFamily="18" charset="0"/>
                <a:ea typeface="楷体_GB2312"/>
                <a:cs typeface="楷体_GB2312"/>
              </a:rPr>
              <a:t>(</a:t>
            </a:r>
            <a:r>
              <a:rPr lang="zh-CN" altLang="en-US" sz="3200">
                <a:solidFill>
                  <a:srgbClr val="FF0000"/>
                </a:solidFill>
                <a:latin typeface="Times New Roman" panose="02020603050405020304" pitchFamily="18" charset="0"/>
                <a:ea typeface="楷体_GB2312"/>
                <a:cs typeface="楷体_GB2312"/>
              </a:rPr>
              <a:t>文法</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)|id</a:t>
            </a:r>
            <a:r>
              <a:rPr lang="en-US" altLang="zh-CN" sz="3200">
                <a:solidFill>
                  <a:srgbClr val="FF0000"/>
                </a:solidFill>
                <a:latin typeface="Times New Roman" panose="02020603050405020304" pitchFamily="18" charset="0"/>
                <a:ea typeface="楷体_GB2312"/>
                <a:cs typeface="楷体_GB2312"/>
              </a:rPr>
              <a:t> </a:t>
            </a:r>
            <a:r>
              <a:rPr lang="zh-CN" altLang="en-US" sz="3200">
                <a:solidFill>
                  <a:srgbClr val="FF0000"/>
                </a:solidFill>
                <a:latin typeface="Times New Roman" panose="02020603050405020304" pitchFamily="18" charset="0"/>
                <a:ea typeface="楷体_GB2312"/>
                <a:cs typeface="楷体_GB2312"/>
              </a:rPr>
              <a:t>）</a:t>
            </a:r>
          </a:p>
        </p:txBody>
      </p:sp>
      <p:sp>
        <p:nvSpPr>
          <p:cNvPr id="1036292" name="Text Box 4">
            <a:extLst>
              <a:ext uri="{FF2B5EF4-FFF2-40B4-BE49-F238E27FC236}">
                <a16:creationId xmlns:a16="http://schemas.microsoft.com/office/drawing/2014/main" id="{5BBE6902-E439-44A4-B4D6-483EB56226B5}"/>
              </a:ext>
            </a:extLst>
          </p:cNvPr>
          <p:cNvSpPr txBox="1">
            <a:spLocks noChangeArrowheads="1"/>
          </p:cNvSpPr>
          <p:nvPr/>
        </p:nvSpPr>
        <p:spPr bwMode="auto">
          <a:xfrm>
            <a:off x="3779838" y="2300288"/>
            <a:ext cx="1143000" cy="6969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solidFill>
                  <a:srgbClr val="FF0000"/>
                </a:solidFill>
                <a:effectLst>
                  <a:outerShdw blurRad="38100" dist="38100" dir="2700000" algn="tl">
                    <a:srgbClr val="C0C0C0"/>
                  </a:outerShdw>
                </a:effectLst>
              </a:rPr>
              <a:t>E</a:t>
            </a:r>
          </a:p>
        </p:txBody>
      </p:sp>
      <p:sp>
        <p:nvSpPr>
          <p:cNvPr id="1036293" name="Text Box 5">
            <a:extLst>
              <a:ext uri="{FF2B5EF4-FFF2-40B4-BE49-F238E27FC236}">
                <a16:creationId xmlns:a16="http://schemas.microsoft.com/office/drawing/2014/main" id="{1AFB01CA-B583-4B10-A852-BB1638F638F0}"/>
              </a:ext>
            </a:extLst>
          </p:cNvPr>
          <p:cNvSpPr txBox="1">
            <a:spLocks noChangeArrowheads="1"/>
          </p:cNvSpPr>
          <p:nvPr/>
        </p:nvSpPr>
        <p:spPr bwMode="auto">
          <a:xfrm>
            <a:off x="1952625" y="367506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294" name="Text Box 6">
            <a:extLst>
              <a:ext uri="{FF2B5EF4-FFF2-40B4-BE49-F238E27FC236}">
                <a16:creationId xmlns:a16="http://schemas.microsoft.com/office/drawing/2014/main" id="{C5E7BA8E-BA9D-4487-A5CF-5C1915C50CEB}"/>
              </a:ext>
            </a:extLst>
          </p:cNvPr>
          <p:cNvSpPr txBox="1">
            <a:spLocks noChangeArrowheads="1"/>
          </p:cNvSpPr>
          <p:nvPr/>
        </p:nvSpPr>
        <p:spPr bwMode="auto">
          <a:xfrm>
            <a:off x="3851275" y="3803650"/>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1036295" name="Text Box 7">
            <a:extLst>
              <a:ext uri="{FF2B5EF4-FFF2-40B4-BE49-F238E27FC236}">
                <a16:creationId xmlns:a16="http://schemas.microsoft.com/office/drawing/2014/main" id="{2ED5B926-5058-4831-881C-7ABBDA65BC72}"/>
              </a:ext>
            </a:extLst>
          </p:cNvPr>
          <p:cNvSpPr txBox="1">
            <a:spLocks noChangeArrowheads="1"/>
          </p:cNvSpPr>
          <p:nvPr/>
        </p:nvSpPr>
        <p:spPr bwMode="auto">
          <a:xfrm>
            <a:off x="5561013" y="356393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65545" name="Line 8">
            <a:extLst>
              <a:ext uri="{FF2B5EF4-FFF2-40B4-BE49-F238E27FC236}">
                <a16:creationId xmlns:a16="http://schemas.microsoft.com/office/drawing/2014/main" id="{4B525266-7819-44F5-B372-D2D531A1488F}"/>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6" name="Line 9">
            <a:extLst>
              <a:ext uri="{FF2B5EF4-FFF2-40B4-BE49-F238E27FC236}">
                <a16:creationId xmlns:a16="http://schemas.microsoft.com/office/drawing/2014/main" id="{017FF5DD-EAD8-4D2C-A1ED-13694BFF4F86}"/>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7" name="Line 10">
            <a:extLst>
              <a:ext uri="{FF2B5EF4-FFF2-40B4-BE49-F238E27FC236}">
                <a16:creationId xmlns:a16="http://schemas.microsoft.com/office/drawing/2014/main" id="{8CE48E2C-1637-4022-BFD9-240DF36C01A1}"/>
              </a:ext>
            </a:extLst>
          </p:cNvPr>
          <p:cNvSpPr>
            <a:spLocks noChangeShapeType="1"/>
          </p:cNvSpPr>
          <p:nvPr/>
        </p:nvSpPr>
        <p:spPr bwMode="auto">
          <a:xfrm flipV="1">
            <a:off x="4037013" y="2878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299" name="Text Box 11">
            <a:extLst>
              <a:ext uri="{FF2B5EF4-FFF2-40B4-BE49-F238E27FC236}">
                <a16:creationId xmlns:a16="http://schemas.microsoft.com/office/drawing/2014/main" id="{8744CF4F-B7D6-4B90-99C5-72F3D39B4D00}"/>
              </a:ext>
            </a:extLst>
          </p:cNvPr>
          <p:cNvSpPr txBox="1">
            <a:spLocks noChangeArrowheads="1"/>
          </p:cNvSpPr>
          <p:nvPr/>
        </p:nvSpPr>
        <p:spPr bwMode="auto">
          <a:xfrm>
            <a:off x="1835150" y="2801938"/>
            <a:ext cx="1592263"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1036301" name="Text Box 13">
            <a:extLst>
              <a:ext uri="{FF2B5EF4-FFF2-40B4-BE49-F238E27FC236}">
                <a16:creationId xmlns:a16="http://schemas.microsoft.com/office/drawing/2014/main" id="{8B373F71-E754-4611-9F80-1E6EF1BA619C}"/>
              </a:ext>
            </a:extLst>
          </p:cNvPr>
          <p:cNvSpPr txBox="1">
            <a:spLocks noChangeArrowheads="1"/>
          </p:cNvSpPr>
          <p:nvPr/>
        </p:nvSpPr>
        <p:spPr bwMode="auto">
          <a:xfrm>
            <a:off x="2057400" y="454342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FFFFFF"/>
                  </a:outerShdw>
                </a:effectLst>
                <a:latin typeface="Times New Roman" pitchFamily="18" charset="0"/>
              </a:rPr>
              <a:t>id</a:t>
            </a:r>
          </a:p>
        </p:txBody>
      </p:sp>
      <p:sp>
        <p:nvSpPr>
          <p:cNvPr id="65550" name="Line 14">
            <a:extLst>
              <a:ext uri="{FF2B5EF4-FFF2-40B4-BE49-F238E27FC236}">
                <a16:creationId xmlns:a16="http://schemas.microsoft.com/office/drawing/2014/main" id="{D3291F7B-73EA-4E73-9977-E4BE4D96D70A}"/>
              </a:ext>
            </a:extLst>
          </p:cNvPr>
          <p:cNvSpPr>
            <a:spLocks noChangeShapeType="1"/>
          </p:cNvSpPr>
          <p:nvPr/>
        </p:nvSpPr>
        <p:spPr bwMode="auto">
          <a:xfrm flipV="1">
            <a:off x="2286000" y="40862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03" name="Text Box 15">
            <a:extLst>
              <a:ext uri="{FF2B5EF4-FFF2-40B4-BE49-F238E27FC236}">
                <a16:creationId xmlns:a16="http://schemas.microsoft.com/office/drawing/2014/main" id="{CCC9D270-B61B-4DDA-A146-38AB3D0BB054}"/>
              </a:ext>
            </a:extLst>
          </p:cNvPr>
          <p:cNvSpPr txBox="1">
            <a:spLocks noChangeArrowheads="1"/>
          </p:cNvSpPr>
          <p:nvPr/>
        </p:nvSpPr>
        <p:spPr bwMode="auto">
          <a:xfrm>
            <a:off x="971550" y="4162425"/>
            <a:ext cx="116205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grpSp>
        <p:nvGrpSpPr>
          <p:cNvPr id="4" name="Group 16">
            <a:extLst>
              <a:ext uri="{FF2B5EF4-FFF2-40B4-BE49-F238E27FC236}">
                <a16:creationId xmlns:a16="http://schemas.microsoft.com/office/drawing/2014/main" id="{2906D65D-7B4C-485B-B72E-76AA70D3DC81}"/>
              </a:ext>
            </a:extLst>
          </p:cNvPr>
          <p:cNvGrpSpPr>
            <a:grpSpLocks/>
          </p:cNvGrpSpPr>
          <p:nvPr/>
        </p:nvGrpSpPr>
        <p:grpSpPr bwMode="auto">
          <a:xfrm>
            <a:off x="4191000" y="3781425"/>
            <a:ext cx="3962400" cy="1592263"/>
            <a:chOff x="2640" y="2160"/>
            <a:chExt cx="2496" cy="1003"/>
          </a:xfrm>
        </p:grpSpPr>
        <p:sp>
          <p:nvSpPr>
            <p:cNvPr id="1036305" name="Text Box 17">
              <a:extLst>
                <a:ext uri="{FF2B5EF4-FFF2-40B4-BE49-F238E27FC236}">
                  <a16:creationId xmlns:a16="http://schemas.microsoft.com/office/drawing/2014/main" id="{FB8F920B-2A5C-4687-ABCC-22421CE5AB6D}"/>
                </a:ext>
              </a:extLst>
            </p:cNvPr>
            <p:cNvSpPr txBox="1">
              <a:spLocks noChangeArrowheads="1"/>
            </p:cNvSpPr>
            <p:nvPr/>
          </p:nvSpPr>
          <p:spPr bwMode="auto">
            <a:xfrm>
              <a:off x="2640" y="267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306" name="Text Box 18">
              <a:extLst>
                <a:ext uri="{FF2B5EF4-FFF2-40B4-BE49-F238E27FC236}">
                  <a16:creationId xmlns:a16="http://schemas.microsoft.com/office/drawing/2014/main" id="{DA88FC2D-19EC-4336-998E-104550017303}"/>
                </a:ext>
              </a:extLst>
            </p:cNvPr>
            <p:cNvSpPr txBox="1">
              <a:spLocks noChangeArrowheads="1"/>
            </p:cNvSpPr>
            <p:nvPr/>
          </p:nvSpPr>
          <p:spPr bwMode="auto">
            <a:xfrm>
              <a:off x="4416" y="268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36307" name="Text Box 19">
              <a:extLst>
                <a:ext uri="{FF2B5EF4-FFF2-40B4-BE49-F238E27FC236}">
                  <a16:creationId xmlns:a16="http://schemas.microsoft.com/office/drawing/2014/main" id="{9C6621EE-41B4-4946-A560-56BE2B59144B}"/>
                </a:ext>
              </a:extLst>
            </p:cNvPr>
            <p:cNvSpPr txBox="1">
              <a:spLocks noChangeArrowheads="1"/>
            </p:cNvSpPr>
            <p:nvPr/>
          </p:nvSpPr>
          <p:spPr bwMode="auto">
            <a:xfrm>
              <a:off x="3515" y="2809"/>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81951" name="Line 20">
              <a:extLst>
                <a:ext uri="{FF2B5EF4-FFF2-40B4-BE49-F238E27FC236}">
                  <a16:creationId xmlns:a16="http://schemas.microsoft.com/office/drawing/2014/main" id="{A85992BA-55C1-4395-8876-B85AE4AD5548}"/>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1952" name="Line 21">
              <a:extLst>
                <a:ext uri="{FF2B5EF4-FFF2-40B4-BE49-F238E27FC236}">
                  <a16:creationId xmlns:a16="http://schemas.microsoft.com/office/drawing/2014/main" id="{69FB7619-5558-43B4-BF1A-D159300B431B}"/>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1953" name="Line 22">
              <a:extLst>
                <a:ext uri="{FF2B5EF4-FFF2-40B4-BE49-F238E27FC236}">
                  <a16:creationId xmlns:a16="http://schemas.microsoft.com/office/drawing/2014/main" id="{5897E000-3EC7-4140-870D-91BB7EE02AC3}"/>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1" name="Text Box 23">
              <a:extLst>
                <a:ext uri="{FF2B5EF4-FFF2-40B4-BE49-F238E27FC236}">
                  <a16:creationId xmlns:a16="http://schemas.microsoft.com/office/drawing/2014/main" id="{B621F325-9B60-40D5-A613-D0178BA832AB}"/>
                </a:ext>
              </a:extLst>
            </p:cNvPr>
            <p:cNvSpPr txBox="1">
              <a:spLocks noChangeArrowheads="1"/>
            </p:cNvSpPr>
            <p:nvPr/>
          </p:nvSpPr>
          <p:spPr bwMode="auto">
            <a:xfrm>
              <a:off x="3984" y="2160"/>
              <a:ext cx="912"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grpSp>
      <p:sp>
        <p:nvSpPr>
          <p:cNvPr id="1036313" name="Text Box 25">
            <a:extLst>
              <a:ext uri="{FF2B5EF4-FFF2-40B4-BE49-F238E27FC236}">
                <a16:creationId xmlns:a16="http://schemas.microsoft.com/office/drawing/2014/main" id="{D93C7159-3949-48FD-855E-3D63E0373044}"/>
              </a:ext>
            </a:extLst>
          </p:cNvPr>
          <p:cNvSpPr txBox="1">
            <a:spLocks noChangeArrowheads="1"/>
          </p:cNvSpPr>
          <p:nvPr/>
        </p:nvSpPr>
        <p:spPr bwMode="auto">
          <a:xfrm>
            <a:off x="4067175"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54" name="Line 26">
            <a:extLst>
              <a:ext uri="{FF2B5EF4-FFF2-40B4-BE49-F238E27FC236}">
                <a16:creationId xmlns:a16="http://schemas.microsoft.com/office/drawing/2014/main" id="{4CAB5694-1F5C-4C61-8F8D-999FC4F08697}"/>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5" name="Text Box 27">
            <a:extLst>
              <a:ext uri="{FF2B5EF4-FFF2-40B4-BE49-F238E27FC236}">
                <a16:creationId xmlns:a16="http://schemas.microsoft.com/office/drawing/2014/main" id="{BF1158E3-AD3D-4DBA-9EB6-4A70C63004C0}"/>
              </a:ext>
            </a:extLst>
          </p:cNvPr>
          <p:cNvSpPr txBox="1">
            <a:spLocks noChangeArrowheads="1"/>
          </p:cNvSpPr>
          <p:nvPr/>
        </p:nvSpPr>
        <p:spPr bwMode="auto">
          <a:xfrm>
            <a:off x="4419600" y="5305425"/>
            <a:ext cx="12319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grpSp>
        <p:nvGrpSpPr>
          <p:cNvPr id="6" name="Group 28">
            <a:extLst>
              <a:ext uri="{FF2B5EF4-FFF2-40B4-BE49-F238E27FC236}">
                <a16:creationId xmlns:a16="http://schemas.microsoft.com/office/drawing/2014/main" id="{695BE736-7395-4334-8BFF-71FDDFEB5851}"/>
              </a:ext>
            </a:extLst>
          </p:cNvPr>
          <p:cNvGrpSpPr>
            <a:grpSpLocks/>
          </p:cNvGrpSpPr>
          <p:nvPr/>
        </p:nvGrpSpPr>
        <p:grpSpPr bwMode="auto">
          <a:xfrm>
            <a:off x="7010400" y="5076825"/>
            <a:ext cx="1295400" cy="1247775"/>
            <a:chOff x="4416" y="2976"/>
            <a:chExt cx="816" cy="786"/>
          </a:xfrm>
        </p:grpSpPr>
        <p:sp>
          <p:nvSpPr>
            <p:cNvPr id="1036317" name="Text Box 29">
              <a:extLst>
                <a:ext uri="{FF2B5EF4-FFF2-40B4-BE49-F238E27FC236}">
                  <a16:creationId xmlns:a16="http://schemas.microsoft.com/office/drawing/2014/main" id="{D6B701AE-CCBE-49DC-82B1-8D458C79484E}"/>
                </a:ext>
              </a:extLst>
            </p:cNvPr>
            <p:cNvSpPr txBox="1">
              <a:spLocks noChangeArrowheads="1"/>
            </p:cNvSpPr>
            <p:nvPr/>
          </p:nvSpPr>
          <p:spPr bwMode="auto">
            <a:xfrm>
              <a:off x="4416" y="3408"/>
              <a:ext cx="720"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81946" name="Line 30">
              <a:extLst>
                <a:ext uri="{FF2B5EF4-FFF2-40B4-BE49-F238E27FC236}">
                  <a16:creationId xmlns:a16="http://schemas.microsoft.com/office/drawing/2014/main" id="{FB7F9C76-E6FF-4B90-B181-6071A1BA11FD}"/>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9" name="Text Box 31">
              <a:extLst>
                <a:ext uri="{FF2B5EF4-FFF2-40B4-BE49-F238E27FC236}">
                  <a16:creationId xmlns:a16="http://schemas.microsoft.com/office/drawing/2014/main" id="{C3DFB0AB-1E85-432A-B4A0-B9895E17A718}"/>
                </a:ext>
              </a:extLst>
            </p:cNvPr>
            <p:cNvSpPr txBox="1">
              <a:spLocks noChangeArrowheads="1"/>
            </p:cNvSpPr>
            <p:nvPr/>
          </p:nvSpPr>
          <p:spPr bwMode="auto">
            <a:xfrm>
              <a:off x="4512" y="3072"/>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grpSp>
      <p:sp>
        <p:nvSpPr>
          <p:cNvPr id="1036320" name="Text Box 32">
            <a:extLst>
              <a:ext uri="{FF2B5EF4-FFF2-40B4-BE49-F238E27FC236}">
                <a16:creationId xmlns:a16="http://schemas.microsoft.com/office/drawing/2014/main" id="{1D1C8CC2-F483-402B-BDE2-15BFD3D03223}"/>
              </a:ext>
            </a:extLst>
          </p:cNvPr>
          <p:cNvSpPr txBox="1">
            <a:spLocks noChangeArrowheads="1"/>
          </p:cNvSpPr>
          <p:nvPr/>
        </p:nvSpPr>
        <p:spPr bwMode="auto">
          <a:xfrm>
            <a:off x="6113463" y="622300"/>
            <a:ext cx="2676525" cy="2255838"/>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 * E</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id</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err="1">
                <a:effectLst>
                  <a:outerShdw blurRad="38100" dist="38100" dir="2700000" algn="tl">
                    <a:srgbClr val="C0C0C0"/>
                  </a:outerShdw>
                </a:effectLst>
                <a:sym typeface="Symbol" pitchFamily="18" charset="2"/>
              </a:rPr>
              <a:t>E</a:t>
            </a:r>
            <a:r>
              <a:rPr kumimoji="1" lang="en-US" altLang="zh-CN" sz="2800" b="1" dirty="0" err="1">
                <a:effectLst>
                  <a:outerShdw blurRad="38100" dist="38100" dir="2700000" algn="tl">
                    <a:srgbClr val="C0C0C0"/>
                  </a:outerShdw>
                </a:effectLst>
                <a:sym typeface="Symbol" pitchFamily="18" charset="2"/>
              </a:rPr>
              <a:t>+</a:t>
            </a:r>
            <a:r>
              <a:rPr kumimoji="1" lang="en-US" altLang="zh-CN" sz="2800" b="1" i="1" dirty="0" err="1">
                <a:effectLst>
                  <a:outerShdw blurRad="38100" dist="38100" dir="2700000" algn="tl">
                    <a:srgbClr val="C0C0C0"/>
                  </a:outerShdw>
                </a:effectLst>
                <a:sym typeface="Symbol" pitchFamily="18" charset="2"/>
              </a:rPr>
              <a:t>id</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id</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err="1">
                <a:effectLst>
                  <a:outerShdw blurRad="38100" dist="38100" dir="2700000" algn="tl">
                    <a:srgbClr val="C0C0C0"/>
                  </a:outerShdw>
                </a:effectLst>
                <a:sym typeface="Symbol" pitchFamily="18" charset="2"/>
              </a:rPr>
              <a:t>id+id</a:t>
            </a:r>
            <a:r>
              <a:rPr kumimoji="1" lang="en-US" altLang="zh-CN" sz="2800" b="1" i="1" dirty="0">
                <a:effectLst>
                  <a:outerShdw blurRad="38100" dist="38100" dir="2700000" algn="tl">
                    <a:srgbClr val="C0C0C0"/>
                  </a:outerShdw>
                </a:effectLst>
                <a:sym typeface="Symbol" pitchFamily="18" charset="2"/>
              </a:rPr>
              <a:t>*id</a:t>
            </a:r>
          </a:p>
        </p:txBody>
      </p:sp>
      <p:sp>
        <p:nvSpPr>
          <p:cNvPr id="1036321" name="Rectangle 33">
            <a:extLst>
              <a:ext uri="{FF2B5EF4-FFF2-40B4-BE49-F238E27FC236}">
                <a16:creationId xmlns:a16="http://schemas.microsoft.com/office/drawing/2014/main" id="{D74D3160-1FE2-4E92-83CF-3E84A4925AD3}"/>
              </a:ext>
            </a:extLst>
          </p:cNvPr>
          <p:cNvSpPr>
            <a:spLocks noChangeArrowheads="1"/>
          </p:cNvSpPr>
          <p:nvPr/>
        </p:nvSpPr>
        <p:spPr bwMode="auto">
          <a:xfrm>
            <a:off x="250825" y="5157788"/>
            <a:ext cx="3600450" cy="1039812"/>
          </a:xfrm>
          <a:prstGeom prst="rect">
            <a:avLst/>
          </a:prstGeom>
          <a:noFill/>
          <a:ln w="9525">
            <a:noFill/>
            <a:miter lim="800000"/>
            <a:headEnd/>
            <a:tailEnd/>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pitchFamily="2" charset="2"/>
              <a:buNone/>
              <a:defRPr/>
            </a:pPr>
            <a:r>
              <a:rPr kumimoji="1" lang="zh-CN" altLang="en-US" sz="2800" b="1" dirty="0">
                <a:solidFill>
                  <a:srgbClr val="FF0000"/>
                </a:solidFill>
                <a:effectLst>
                  <a:outerShdw blurRad="38100" dist="38100" dir="2700000" algn="tl">
                    <a:srgbClr val="000000"/>
                  </a:outerShdw>
                </a:effectLst>
                <a:latin typeface="Times New Roman" pitchFamily="18" charset="0"/>
                <a:sym typeface="Symbol" pitchFamily="18" charset="2"/>
              </a:rPr>
              <a:t>语法树给出了句型结构的最本质的东西</a:t>
            </a:r>
          </a:p>
        </p:txBody>
      </p:sp>
      <p:sp>
        <p:nvSpPr>
          <p:cNvPr id="81942" name="TextBox 1">
            <a:extLst>
              <a:ext uri="{FF2B5EF4-FFF2-40B4-BE49-F238E27FC236}">
                <a16:creationId xmlns:a16="http://schemas.microsoft.com/office/drawing/2014/main" id="{3AD157B5-3791-4B08-AC75-3A71A7B6EC92}"/>
              </a:ext>
            </a:extLst>
          </p:cNvPr>
          <p:cNvSpPr txBox="1">
            <a:spLocks noChangeArrowheads="1"/>
          </p:cNvSpPr>
          <p:nvPr/>
        </p:nvSpPr>
        <p:spPr bwMode="auto">
          <a:xfrm>
            <a:off x="1263650" y="1855788"/>
            <a:ext cx="36687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spcBef>
                <a:spcPct val="0"/>
              </a:spcBef>
              <a:buClrTx/>
              <a:buSzTx/>
              <a:buFontTx/>
              <a:buNone/>
            </a:pPr>
            <a:r>
              <a:rPr lang="zh-CN" altLang="en-US" sz="2600">
                <a:ea typeface="宋体" panose="02010600030101010101" pitchFamily="2" charset="-122"/>
              </a:rPr>
              <a:t>句子</a:t>
            </a:r>
            <a:r>
              <a:rPr lang="en-US" altLang="zh-CN" sz="2600">
                <a:ea typeface="宋体" panose="02010600030101010101" pitchFamily="2" charset="-122"/>
              </a:rPr>
              <a:t>id + id * id</a:t>
            </a:r>
            <a:r>
              <a:rPr lang="zh-CN" altLang="en-US" sz="2600">
                <a:ea typeface="宋体" panose="02010600030101010101" pitchFamily="2" charset="-122"/>
              </a:rPr>
              <a:t>的推导</a:t>
            </a:r>
          </a:p>
        </p:txBody>
      </p:sp>
      <p:sp>
        <p:nvSpPr>
          <p:cNvPr id="35" name="TextBox 34">
            <a:extLst>
              <a:ext uri="{FF2B5EF4-FFF2-40B4-BE49-F238E27FC236}">
                <a16:creationId xmlns:a16="http://schemas.microsoft.com/office/drawing/2014/main" id="{971DAD7B-4B75-4A04-AE6B-22A36F2AB93D}"/>
              </a:ext>
            </a:extLst>
          </p:cNvPr>
          <p:cNvSpPr txBox="1">
            <a:spLocks noChangeArrowheads="1"/>
          </p:cNvSpPr>
          <p:nvPr/>
        </p:nvSpPr>
        <p:spPr bwMode="auto">
          <a:xfrm>
            <a:off x="5518150" y="2924175"/>
            <a:ext cx="3535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solidFill>
                  <a:srgbClr val="FF0000"/>
                </a:solidFill>
                <a:ea typeface="宋体" panose="02010600030101010101" pitchFamily="2" charset="-122"/>
              </a:rPr>
              <a:t>每次推导最右侧的变量</a:t>
            </a:r>
          </a:p>
        </p:txBody>
      </p:sp>
      <p:sp>
        <p:nvSpPr>
          <p:cNvPr id="81944" name="灯片编号占位符 1">
            <a:extLst>
              <a:ext uri="{FF2B5EF4-FFF2-40B4-BE49-F238E27FC236}">
                <a16:creationId xmlns:a16="http://schemas.microsoft.com/office/drawing/2014/main" id="{4DDA21C4-EB63-498D-A734-7B4EA929798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F95130A-62AA-4639-A19D-AA82912D0761}" type="slidenum">
              <a:rPr lang="zh-CN" altLang="en-US" sz="1400" b="0">
                <a:ea typeface="宋体" panose="02010600030101010101" pitchFamily="2" charset="-122"/>
              </a:rPr>
              <a:pPr>
                <a:spcBef>
                  <a:spcPct val="0"/>
                </a:spcBef>
                <a:buClrTx/>
                <a:buSzTx/>
                <a:buFontTx/>
                <a:buNone/>
              </a:pPr>
              <a:t>77</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6320">
                                            <p:txEl>
                                              <p:pRg st="0" end="0"/>
                                            </p:txEl>
                                          </p:spTgt>
                                        </p:tgtEl>
                                        <p:attrNameLst>
                                          <p:attrName>style.visibility</p:attrName>
                                        </p:attrNameLst>
                                      </p:cBhvr>
                                      <p:to>
                                        <p:strVal val="visible"/>
                                      </p:to>
                                    </p:set>
                                    <p:animEffect transition="in" filter="fade">
                                      <p:cBhvr>
                                        <p:cTn id="12" dur="500"/>
                                        <p:tgtEl>
                                          <p:spTgt spid="10363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36320">
                                            <p:txEl>
                                              <p:pRg st="1" end="1"/>
                                            </p:txEl>
                                          </p:spTgt>
                                        </p:tgtEl>
                                        <p:attrNameLst>
                                          <p:attrName>style.visibility</p:attrName>
                                        </p:attrNameLst>
                                      </p:cBhvr>
                                      <p:to>
                                        <p:strVal val="visible"/>
                                      </p:to>
                                    </p:set>
                                    <p:animEffect transition="in" filter="fade">
                                      <p:cBhvr>
                                        <p:cTn id="17" dur="500"/>
                                        <p:tgtEl>
                                          <p:spTgt spid="103632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36320">
                                            <p:txEl>
                                              <p:pRg st="2" end="2"/>
                                            </p:txEl>
                                          </p:spTgt>
                                        </p:tgtEl>
                                        <p:attrNameLst>
                                          <p:attrName>style.visibility</p:attrName>
                                        </p:attrNameLst>
                                      </p:cBhvr>
                                      <p:to>
                                        <p:strVal val="visible"/>
                                      </p:to>
                                    </p:set>
                                    <p:animEffect transition="in" filter="fade">
                                      <p:cBhvr>
                                        <p:cTn id="22" dur="500"/>
                                        <p:tgtEl>
                                          <p:spTgt spid="103632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36320">
                                            <p:txEl>
                                              <p:pRg st="3" end="3"/>
                                            </p:txEl>
                                          </p:spTgt>
                                        </p:tgtEl>
                                        <p:attrNameLst>
                                          <p:attrName>style.visibility</p:attrName>
                                        </p:attrNameLst>
                                      </p:cBhvr>
                                      <p:to>
                                        <p:strVal val="visible"/>
                                      </p:to>
                                    </p:set>
                                    <p:animEffect transition="in" filter="fade">
                                      <p:cBhvr>
                                        <p:cTn id="27" dur="500"/>
                                        <p:tgtEl>
                                          <p:spTgt spid="103632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036320">
                                            <p:txEl>
                                              <p:pRg st="4" end="4"/>
                                            </p:txEl>
                                          </p:spTgt>
                                        </p:tgtEl>
                                        <p:attrNameLst>
                                          <p:attrName>style.visibility</p:attrName>
                                        </p:attrNameLst>
                                      </p:cBhvr>
                                      <p:to>
                                        <p:strVal val="visible"/>
                                      </p:to>
                                    </p:set>
                                    <p:animEffect transition="in" filter="fade">
                                      <p:cBhvr>
                                        <p:cTn id="32" dur="500"/>
                                        <p:tgtEl>
                                          <p:spTgt spid="103632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6292"/>
                                        </p:tgtEl>
                                        <p:attrNameLst>
                                          <p:attrName>style.visibility</p:attrName>
                                        </p:attrNameLst>
                                      </p:cBhvr>
                                      <p:to>
                                        <p:strVal val="visible"/>
                                      </p:to>
                                    </p:set>
                                    <p:animEffect transition="in" filter="fade">
                                      <p:cBhvr>
                                        <p:cTn id="37" dur="500"/>
                                        <p:tgtEl>
                                          <p:spTgt spid="10362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36299"/>
                                        </p:tgtEl>
                                        <p:attrNameLst>
                                          <p:attrName>style.visibility</p:attrName>
                                        </p:attrNameLst>
                                      </p:cBhvr>
                                      <p:to>
                                        <p:strVal val="visible"/>
                                      </p:to>
                                    </p:set>
                                    <p:animEffect transition="in" filter="fade">
                                      <p:cBhvr>
                                        <p:cTn id="42" dur="500"/>
                                        <p:tgtEl>
                                          <p:spTgt spid="1036299"/>
                                        </p:tgtEl>
                                      </p:cBhvr>
                                    </p:animEffect>
                                  </p:childTnLst>
                                </p:cTn>
                              </p:par>
                              <p:par>
                                <p:cTn id="43" presetID="10" presetClass="entr" presetSubtype="0" fill="hold" nodeType="withEffect">
                                  <p:stCondLst>
                                    <p:cond delay="0"/>
                                  </p:stCondLst>
                                  <p:childTnLst>
                                    <p:set>
                                      <p:cBhvr>
                                        <p:cTn id="44" dur="1" fill="hold">
                                          <p:stCondLst>
                                            <p:cond delay="0"/>
                                          </p:stCondLst>
                                        </p:cTn>
                                        <p:tgtEl>
                                          <p:spTgt spid="65545"/>
                                        </p:tgtEl>
                                        <p:attrNameLst>
                                          <p:attrName>style.visibility</p:attrName>
                                        </p:attrNameLst>
                                      </p:cBhvr>
                                      <p:to>
                                        <p:strVal val="visible"/>
                                      </p:to>
                                    </p:set>
                                    <p:animEffect transition="in" filter="fade">
                                      <p:cBhvr>
                                        <p:cTn id="45" dur="500"/>
                                        <p:tgtEl>
                                          <p:spTgt spid="65545"/>
                                        </p:tgtEl>
                                      </p:cBhvr>
                                    </p:animEffect>
                                  </p:childTnLst>
                                </p:cTn>
                              </p:par>
                              <p:par>
                                <p:cTn id="46" presetID="10" presetClass="entr" presetSubtype="0" fill="hold" nodeType="withEffect">
                                  <p:stCondLst>
                                    <p:cond delay="0"/>
                                  </p:stCondLst>
                                  <p:childTnLst>
                                    <p:set>
                                      <p:cBhvr>
                                        <p:cTn id="47" dur="1" fill="hold">
                                          <p:stCondLst>
                                            <p:cond delay="0"/>
                                          </p:stCondLst>
                                        </p:cTn>
                                        <p:tgtEl>
                                          <p:spTgt spid="65547"/>
                                        </p:tgtEl>
                                        <p:attrNameLst>
                                          <p:attrName>style.visibility</p:attrName>
                                        </p:attrNameLst>
                                      </p:cBhvr>
                                      <p:to>
                                        <p:strVal val="visible"/>
                                      </p:to>
                                    </p:set>
                                    <p:animEffect transition="in" filter="fade">
                                      <p:cBhvr>
                                        <p:cTn id="48" dur="500"/>
                                        <p:tgtEl>
                                          <p:spTgt spid="65547"/>
                                        </p:tgtEl>
                                      </p:cBhvr>
                                    </p:animEffect>
                                  </p:childTnLst>
                                </p:cTn>
                              </p:par>
                              <p:par>
                                <p:cTn id="49" presetID="10" presetClass="entr" presetSubtype="0" fill="hold" nodeType="withEffect">
                                  <p:stCondLst>
                                    <p:cond delay="0"/>
                                  </p:stCondLst>
                                  <p:childTnLst>
                                    <p:set>
                                      <p:cBhvr>
                                        <p:cTn id="50" dur="1" fill="hold">
                                          <p:stCondLst>
                                            <p:cond delay="0"/>
                                          </p:stCondLst>
                                        </p:cTn>
                                        <p:tgtEl>
                                          <p:spTgt spid="65546"/>
                                        </p:tgtEl>
                                        <p:attrNameLst>
                                          <p:attrName>style.visibility</p:attrName>
                                        </p:attrNameLst>
                                      </p:cBhvr>
                                      <p:to>
                                        <p:strVal val="visible"/>
                                      </p:to>
                                    </p:set>
                                    <p:animEffect transition="in" filter="fade">
                                      <p:cBhvr>
                                        <p:cTn id="51" dur="500"/>
                                        <p:tgtEl>
                                          <p:spTgt spid="655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36295"/>
                                        </p:tgtEl>
                                        <p:attrNameLst>
                                          <p:attrName>style.visibility</p:attrName>
                                        </p:attrNameLst>
                                      </p:cBhvr>
                                      <p:to>
                                        <p:strVal val="visible"/>
                                      </p:to>
                                    </p:set>
                                    <p:animEffect transition="in" filter="fade">
                                      <p:cBhvr>
                                        <p:cTn id="54" dur="500"/>
                                        <p:tgtEl>
                                          <p:spTgt spid="103629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36294"/>
                                        </p:tgtEl>
                                        <p:attrNameLst>
                                          <p:attrName>style.visibility</p:attrName>
                                        </p:attrNameLst>
                                      </p:cBhvr>
                                      <p:to>
                                        <p:strVal val="visible"/>
                                      </p:to>
                                    </p:set>
                                    <p:animEffect transition="in" filter="fade">
                                      <p:cBhvr>
                                        <p:cTn id="57" dur="500"/>
                                        <p:tgtEl>
                                          <p:spTgt spid="103629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36293"/>
                                        </p:tgtEl>
                                        <p:attrNameLst>
                                          <p:attrName>style.visibility</p:attrName>
                                        </p:attrNameLst>
                                      </p:cBhvr>
                                      <p:to>
                                        <p:strVal val="visible"/>
                                      </p:to>
                                    </p:set>
                                    <p:animEffect transition="in" filter="fade">
                                      <p:cBhvr>
                                        <p:cTn id="60" dur="500"/>
                                        <p:tgtEl>
                                          <p:spTgt spid="103629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36313"/>
                                        </p:tgtEl>
                                        <p:attrNameLst>
                                          <p:attrName>style.visibility</p:attrName>
                                        </p:attrNameLst>
                                      </p:cBhvr>
                                      <p:to>
                                        <p:strVal val="visible"/>
                                      </p:to>
                                    </p:set>
                                    <p:animEffect transition="in" filter="fade">
                                      <p:cBhvr>
                                        <p:cTn id="75" dur="500"/>
                                        <p:tgtEl>
                                          <p:spTgt spid="1036313"/>
                                        </p:tgtEl>
                                      </p:cBhvr>
                                    </p:animEffect>
                                  </p:childTnLst>
                                </p:cTn>
                              </p:par>
                              <p:par>
                                <p:cTn id="76" presetID="10" presetClass="entr" presetSubtype="0" fill="hold" nodeType="withEffect">
                                  <p:stCondLst>
                                    <p:cond delay="0"/>
                                  </p:stCondLst>
                                  <p:childTnLst>
                                    <p:set>
                                      <p:cBhvr>
                                        <p:cTn id="77" dur="1" fill="hold">
                                          <p:stCondLst>
                                            <p:cond delay="0"/>
                                          </p:stCondLst>
                                        </p:cTn>
                                        <p:tgtEl>
                                          <p:spTgt spid="65554"/>
                                        </p:tgtEl>
                                        <p:attrNameLst>
                                          <p:attrName>style.visibility</p:attrName>
                                        </p:attrNameLst>
                                      </p:cBhvr>
                                      <p:to>
                                        <p:strVal val="visible"/>
                                      </p:to>
                                    </p:set>
                                    <p:animEffect transition="in" filter="fade">
                                      <p:cBhvr>
                                        <p:cTn id="78" dur="500"/>
                                        <p:tgtEl>
                                          <p:spTgt spid="6555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36315"/>
                                        </p:tgtEl>
                                        <p:attrNameLst>
                                          <p:attrName>style.visibility</p:attrName>
                                        </p:attrNameLst>
                                      </p:cBhvr>
                                      <p:to>
                                        <p:strVal val="visible"/>
                                      </p:to>
                                    </p:set>
                                    <p:animEffect transition="in" filter="fade">
                                      <p:cBhvr>
                                        <p:cTn id="81" dur="500"/>
                                        <p:tgtEl>
                                          <p:spTgt spid="103631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036303"/>
                                        </p:tgtEl>
                                        <p:attrNameLst>
                                          <p:attrName>style.visibility</p:attrName>
                                        </p:attrNameLst>
                                      </p:cBhvr>
                                      <p:to>
                                        <p:strVal val="visible"/>
                                      </p:to>
                                    </p:set>
                                    <p:animEffect transition="in" filter="fade">
                                      <p:cBhvr>
                                        <p:cTn id="86" dur="500"/>
                                        <p:tgtEl>
                                          <p:spTgt spid="1036303"/>
                                        </p:tgtEl>
                                      </p:cBhvr>
                                    </p:animEffect>
                                  </p:childTnLst>
                                </p:cTn>
                              </p:par>
                              <p:par>
                                <p:cTn id="87" presetID="10" presetClass="entr" presetSubtype="0" fill="hold" nodeType="withEffect">
                                  <p:stCondLst>
                                    <p:cond delay="0"/>
                                  </p:stCondLst>
                                  <p:childTnLst>
                                    <p:set>
                                      <p:cBhvr>
                                        <p:cTn id="88" dur="1" fill="hold">
                                          <p:stCondLst>
                                            <p:cond delay="0"/>
                                          </p:stCondLst>
                                        </p:cTn>
                                        <p:tgtEl>
                                          <p:spTgt spid="65550"/>
                                        </p:tgtEl>
                                        <p:attrNameLst>
                                          <p:attrName>style.visibility</p:attrName>
                                        </p:attrNameLst>
                                      </p:cBhvr>
                                      <p:to>
                                        <p:strVal val="visible"/>
                                      </p:to>
                                    </p:set>
                                    <p:animEffect transition="in" filter="fade">
                                      <p:cBhvr>
                                        <p:cTn id="89" dur="500"/>
                                        <p:tgtEl>
                                          <p:spTgt spid="6555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36301"/>
                                        </p:tgtEl>
                                        <p:attrNameLst>
                                          <p:attrName>style.visibility</p:attrName>
                                        </p:attrNameLst>
                                      </p:cBhvr>
                                      <p:to>
                                        <p:strVal val="visible"/>
                                      </p:to>
                                    </p:set>
                                    <p:animEffect transition="in" filter="fade">
                                      <p:cBhvr>
                                        <p:cTn id="92" dur="500"/>
                                        <p:tgtEl>
                                          <p:spTgt spid="10363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036321"/>
                                        </p:tgtEl>
                                        <p:attrNameLst>
                                          <p:attrName>style.visibility</p:attrName>
                                        </p:attrNameLst>
                                      </p:cBhvr>
                                      <p:to>
                                        <p:strVal val="visible"/>
                                      </p:to>
                                    </p:set>
                                    <p:animEffect transition="in" filter="fade">
                                      <p:cBhvr>
                                        <p:cTn id="97" dur="500"/>
                                        <p:tgtEl>
                                          <p:spTgt spid="1036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2" grpId="0"/>
      <p:bldP spid="1036293" grpId="0"/>
      <p:bldP spid="1036294" grpId="0"/>
      <p:bldP spid="1036295" grpId="0"/>
      <p:bldP spid="1036299" grpId="0"/>
      <p:bldP spid="1036301" grpId="0"/>
      <p:bldP spid="1036303" grpId="0"/>
      <p:bldP spid="1036313" grpId="0"/>
      <p:bldP spid="1036315" grpId="0"/>
      <p:bldP spid="1036321" grpId="0"/>
      <p:bldP spid="3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a:extLst>
              <a:ext uri="{FF2B5EF4-FFF2-40B4-BE49-F238E27FC236}">
                <a16:creationId xmlns:a16="http://schemas.microsoft.com/office/drawing/2014/main" id="{A49DD5DC-989B-40C4-97E3-049A744B9B4C}"/>
              </a:ext>
            </a:extLst>
          </p:cNvPr>
          <p:cNvSpPr>
            <a:spLocks noGrp="1"/>
          </p:cNvSpPr>
          <p:nvPr>
            <p:ph type="dt" sz="quarter" idx="10"/>
          </p:nvPr>
        </p:nvSpPr>
        <p:spPr>
          <a:xfrm>
            <a:off x="457200" y="6245225"/>
            <a:ext cx="2133600" cy="476250"/>
          </a:xfrm>
          <a:ln>
            <a:miter lim="800000"/>
            <a:headEnd/>
            <a:tailEnd/>
          </a:ln>
        </p:spPr>
        <p:txBody>
          <a:bodyPr anchor="t"/>
          <a:lstStyle/>
          <a:p>
            <a:pPr>
              <a:defRPr/>
            </a:pPr>
            <a:fld id="{4B2AED5C-74A7-49F5-962B-8C4921F0EB85}" type="datetime1">
              <a:rPr lang="zh-CN" altLang="en-US">
                <a:latin typeface="+mn-lt"/>
              </a:rPr>
              <a:pPr>
                <a:defRPr/>
              </a:pPr>
              <a:t>2020/12/14</a:t>
            </a:fld>
            <a:endParaRPr lang="en-US" altLang="zh-CN">
              <a:latin typeface="+mn-lt"/>
            </a:endParaRPr>
          </a:p>
        </p:txBody>
      </p:sp>
      <p:sp>
        <p:nvSpPr>
          <p:cNvPr id="82947" name="Rectangle 2">
            <a:extLst>
              <a:ext uri="{FF2B5EF4-FFF2-40B4-BE49-F238E27FC236}">
                <a16:creationId xmlns:a16="http://schemas.microsoft.com/office/drawing/2014/main" id="{E81C3166-6A3F-410C-A0FD-640BB0F3A77C}"/>
              </a:ext>
            </a:extLst>
          </p:cNvPr>
          <p:cNvSpPr>
            <a:spLocks noGrp="1" noChangeArrowheads="1"/>
          </p:cNvSpPr>
          <p:nvPr>
            <p:ph type="title" idx="4294967295"/>
          </p:nvPr>
        </p:nvSpPr>
        <p:spPr>
          <a:xfrm>
            <a:off x="1127125" y="633413"/>
            <a:ext cx="6324600" cy="1066800"/>
          </a:xfrm>
          <a:noFill/>
        </p:spPr>
        <p:txBody>
          <a:bodyPr lIns="92075" tIns="46038" rIns="92075" bIns="46038" anchor="ctr"/>
          <a:lstStyle/>
          <a:p>
            <a:pPr eaLnBrk="1" hangingPunct="1"/>
            <a:r>
              <a:rPr lang="zh-CN" altLang="en-US">
                <a:latin typeface="Times New Roman" panose="02020603050405020304" pitchFamily="18" charset="0"/>
              </a:rPr>
              <a:t>例 句子结构的表示</a:t>
            </a:r>
            <a:r>
              <a:rPr lang="zh-CN" altLang="en-US">
                <a:solidFill>
                  <a:schemeClr val="folHlink"/>
                </a:solidFill>
                <a:latin typeface="Times New Roman" panose="02020603050405020304" pitchFamily="18" charset="0"/>
                <a:ea typeface="楷体_GB2312"/>
                <a:cs typeface="楷体_GB2312"/>
              </a:rPr>
              <a:t>  </a:t>
            </a:r>
            <a:br>
              <a:rPr lang="zh-CN" altLang="en-US">
                <a:solidFill>
                  <a:schemeClr val="folHlink"/>
                </a:solidFill>
                <a:latin typeface="Times New Roman" panose="02020603050405020304" pitchFamily="18" charset="0"/>
                <a:ea typeface="楷体_GB2312"/>
                <a:cs typeface="楷体_GB2312"/>
              </a:rPr>
            </a:br>
            <a:r>
              <a:rPr lang="en-US" altLang="zh-CN" sz="3200">
                <a:solidFill>
                  <a:srgbClr val="FF0000"/>
                </a:solidFill>
                <a:latin typeface="Times New Roman" panose="02020603050405020304" pitchFamily="18" charset="0"/>
                <a:ea typeface="楷体_GB2312"/>
                <a:cs typeface="楷体_GB2312"/>
              </a:rPr>
              <a:t>(</a:t>
            </a:r>
            <a:r>
              <a:rPr lang="zh-CN" altLang="en-US" sz="3200">
                <a:solidFill>
                  <a:srgbClr val="FF0000"/>
                </a:solidFill>
                <a:latin typeface="Times New Roman" panose="02020603050405020304" pitchFamily="18" charset="0"/>
                <a:ea typeface="楷体_GB2312"/>
                <a:cs typeface="楷体_GB2312"/>
              </a:rPr>
              <a:t>文法</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)|id</a:t>
            </a:r>
            <a:r>
              <a:rPr lang="en-US" altLang="zh-CN" sz="3200">
                <a:solidFill>
                  <a:srgbClr val="FF0000"/>
                </a:solidFill>
                <a:latin typeface="Times New Roman" panose="02020603050405020304" pitchFamily="18" charset="0"/>
                <a:ea typeface="楷体_GB2312"/>
                <a:cs typeface="楷体_GB2312"/>
              </a:rPr>
              <a:t> </a:t>
            </a:r>
            <a:r>
              <a:rPr lang="zh-CN" altLang="en-US" sz="3200">
                <a:solidFill>
                  <a:srgbClr val="FF0000"/>
                </a:solidFill>
                <a:latin typeface="Times New Roman" panose="02020603050405020304" pitchFamily="18" charset="0"/>
                <a:ea typeface="楷体_GB2312"/>
                <a:cs typeface="楷体_GB2312"/>
              </a:rPr>
              <a:t>）</a:t>
            </a:r>
          </a:p>
        </p:txBody>
      </p:sp>
      <p:sp>
        <p:nvSpPr>
          <p:cNvPr id="1036292" name="Text Box 4">
            <a:extLst>
              <a:ext uri="{FF2B5EF4-FFF2-40B4-BE49-F238E27FC236}">
                <a16:creationId xmlns:a16="http://schemas.microsoft.com/office/drawing/2014/main" id="{CD3019DA-3E75-40F6-A15A-03E36BBB1D1D}"/>
              </a:ext>
            </a:extLst>
          </p:cNvPr>
          <p:cNvSpPr txBox="1">
            <a:spLocks noChangeArrowheads="1"/>
          </p:cNvSpPr>
          <p:nvPr/>
        </p:nvSpPr>
        <p:spPr bwMode="auto">
          <a:xfrm>
            <a:off x="3779838" y="2300288"/>
            <a:ext cx="1143000" cy="6969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solidFill>
                  <a:srgbClr val="FF0000"/>
                </a:solidFill>
                <a:effectLst>
                  <a:outerShdw blurRad="38100" dist="38100" dir="2700000" algn="tl">
                    <a:srgbClr val="C0C0C0"/>
                  </a:outerShdw>
                </a:effectLst>
              </a:rPr>
              <a:t>E</a:t>
            </a:r>
          </a:p>
        </p:txBody>
      </p:sp>
      <p:sp>
        <p:nvSpPr>
          <p:cNvPr id="1036293" name="Text Box 5">
            <a:extLst>
              <a:ext uri="{FF2B5EF4-FFF2-40B4-BE49-F238E27FC236}">
                <a16:creationId xmlns:a16="http://schemas.microsoft.com/office/drawing/2014/main" id="{CF62CBA6-6BEA-484D-9C69-9A8A8CC7AE27}"/>
              </a:ext>
            </a:extLst>
          </p:cNvPr>
          <p:cNvSpPr txBox="1">
            <a:spLocks noChangeArrowheads="1"/>
          </p:cNvSpPr>
          <p:nvPr/>
        </p:nvSpPr>
        <p:spPr bwMode="auto">
          <a:xfrm>
            <a:off x="1952625" y="367506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294" name="Text Box 6">
            <a:extLst>
              <a:ext uri="{FF2B5EF4-FFF2-40B4-BE49-F238E27FC236}">
                <a16:creationId xmlns:a16="http://schemas.microsoft.com/office/drawing/2014/main" id="{C477536C-4BFB-4865-9359-914121361D17}"/>
              </a:ext>
            </a:extLst>
          </p:cNvPr>
          <p:cNvSpPr txBox="1">
            <a:spLocks noChangeArrowheads="1"/>
          </p:cNvSpPr>
          <p:nvPr/>
        </p:nvSpPr>
        <p:spPr bwMode="auto">
          <a:xfrm>
            <a:off x="3059113" y="580548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1036295" name="Text Box 7">
            <a:extLst>
              <a:ext uri="{FF2B5EF4-FFF2-40B4-BE49-F238E27FC236}">
                <a16:creationId xmlns:a16="http://schemas.microsoft.com/office/drawing/2014/main" id="{77A368D0-83DA-4FEC-BF9E-214ADBD06B76}"/>
              </a:ext>
            </a:extLst>
          </p:cNvPr>
          <p:cNvSpPr txBox="1">
            <a:spLocks noChangeArrowheads="1"/>
          </p:cNvSpPr>
          <p:nvPr/>
        </p:nvSpPr>
        <p:spPr bwMode="auto">
          <a:xfrm>
            <a:off x="5561013" y="356393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65545" name="Line 8">
            <a:extLst>
              <a:ext uri="{FF2B5EF4-FFF2-40B4-BE49-F238E27FC236}">
                <a16:creationId xmlns:a16="http://schemas.microsoft.com/office/drawing/2014/main" id="{6A806E4B-1ECD-49AE-8B50-F23DA87EFA64}"/>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6" name="Line 9">
            <a:extLst>
              <a:ext uri="{FF2B5EF4-FFF2-40B4-BE49-F238E27FC236}">
                <a16:creationId xmlns:a16="http://schemas.microsoft.com/office/drawing/2014/main" id="{29C08336-B5A1-4F48-94A3-ABA6F28FA43B}"/>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7" name="Line 10">
            <a:extLst>
              <a:ext uri="{FF2B5EF4-FFF2-40B4-BE49-F238E27FC236}">
                <a16:creationId xmlns:a16="http://schemas.microsoft.com/office/drawing/2014/main" id="{7E8DB16C-4A73-4A68-9DC8-28216681AD31}"/>
              </a:ext>
            </a:extLst>
          </p:cNvPr>
          <p:cNvSpPr>
            <a:spLocks noChangeShapeType="1"/>
          </p:cNvSpPr>
          <p:nvPr/>
        </p:nvSpPr>
        <p:spPr bwMode="auto">
          <a:xfrm flipV="1">
            <a:off x="3276600" y="2878138"/>
            <a:ext cx="760413" cy="2989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299" name="Text Box 11">
            <a:extLst>
              <a:ext uri="{FF2B5EF4-FFF2-40B4-BE49-F238E27FC236}">
                <a16:creationId xmlns:a16="http://schemas.microsoft.com/office/drawing/2014/main" id="{0257F22E-BC98-4CB2-A240-75DCDF250A41}"/>
              </a:ext>
            </a:extLst>
          </p:cNvPr>
          <p:cNvSpPr txBox="1">
            <a:spLocks noChangeArrowheads="1"/>
          </p:cNvSpPr>
          <p:nvPr/>
        </p:nvSpPr>
        <p:spPr bwMode="auto">
          <a:xfrm>
            <a:off x="1835150" y="2801938"/>
            <a:ext cx="1592263"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1036301" name="Text Box 13">
            <a:extLst>
              <a:ext uri="{FF2B5EF4-FFF2-40B4-BE49-F238E27FC236}">
                <a16:creationId xmlns:a16="http://schemas.microsoft.com/office/drawing/2014/main" id="{1A2B6CED-96F9-4D96-A899-4B2145D918B6}"/>
              </a:ext>
            </a:extLst>
          </p:cNvPr>
          <p:cNvSpPr txBox="1">
            <a:spLocks noChangeArrowheads="1"/>
          </p:cNvSpPr>
          <p:nvPr/>
        </p:nvSpPr>
        <p:spPr bwMode="auto">
          <a:xfrm>
            <a:off x="2057400"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50" name="Line 14">
            <a:extLst>
              <a:ext uri="{FF2B5EF4-FFF2-40B4-BE49-F238E27FC236}">
                <a16:creationId xmlns:a16="http://schemas.microsoft.com/office/drawing/2014/main" id="{EC2CBEFC-E490-4D48-8575-0253C005E280}"/>
              </a:ext>
            </a:extLst>
          </p:cNvPr>
          <p:cNvSpPr>
            <a:spLocks noChangeShapeType="1"/>
          </p:cNvSpPr>
          <p:nvPr/>
        </p:nvSpPr>
        <p:spPr bwMode="auto">
          <a:xfrm flipV="1">
            <a:off x="2286000" y="4086225"/>
            <a:ext cx="0" cy="1733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03" name="Text Box 15">
            <a:extLst>
              <a:ext uri="{FF2B5EF4-FFF2-40B4-BE49-F238E27FC236}">
                <a16:creationId xmlns:a16="http://schemas.microsoft.com/office/drawing/2014/main" id="{A05693B7-8A28-41F4-B180-CD2AEEF50FBB}"/>
              </a:ext>
            </a:extLst>
          </p:cNvPr>
          <p:cNvSpPr txBox="1">
            <a:spLocks noChangeArrowheads="1"/>
          </p:cNvSpPr>
          <p:nvPr/>
        </p:nvSpPr>
        <p:spPr bwMode="auto">
          <a:xfrm>
            <a:off x="1106488" y="4883150"/>
            <a:ext cx="116205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1036305" name="Text Box 17">
            <a:extLst>
              <a:ext uri="{FF2B5EF4-FFF2-40B4-BE49-F238E27FC236}">
                <a16:creationId xmlns:a16="http://schemas.microsoft.com/office/drawing/2014/main" id="{2E88F938-6C15-440C-9F64-8ED2158C20B6}"/>
              </a:ext>
            </a:extLst>
          </p:cNvPr>
          <p:cNvSpPr txBox="1">
            <a:spLocks noChangeArrowheads="1"/>
          </p:cNvSpPr>
          <p:nvPr/>
        </p:nvSpPr>
        <p:spPr bwMode="auto">
          <a:xfrm>
            <a:off x="4191000" y="4591050"/>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306" name="Text Box 18">
            <a:extLst>
              <a:ext uri="{FF2B5EF4-FFF2-40B4-BE49-F238E27FC236}">
                <a16:creationId xmlns:a16="http://schemas.microsoft.com/office/drawing/2014/main" id="{1CB4A18A-7377-4848-9278-1D3092FBCC7C}"/>
              </a:ext>
            </a:extLst>
          </p:cNvPr>
          <p:cNvSpPr txBox="1">
            <a:spLocks noChangeArrowheads="1"/>
          </p:cNvSpPr>
          <p:nvPr/>
        </p:nvSpPr>
        <p:spPr bwMode="auto">
          <a:xfrm>
            <a:off x="7010400" y="4619625"/>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307" name="Text Box 19">
            <a:extLst>
              <a:ext uri="{FF2B5EF4-FFF2-40B4-BE49-F238E27FC236}">
                <a16:creationId xmlns:a16="http://schemas.microsoft.com/office/drawing/2014/main" id="{232F8B29-367C-4E42-A7CF-7DA9B91A8F5D}"/>
              </a:ext>
            </a:extLst>
          </p:cNvPr>
          <p:cNvSpPr txBox="1">
            <a:spLocks noChangeArrowheads="1"/>
          </p:cNvSpPr>
          <p:nvPr/>
        </p:nvSpPr>
        <p:spPr bwMode="auto">
          <a:xfrm>
            <a:off x="5580063" y="589121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65565" name="Line 20">
            <a:extLst>
              <a:ext uri="{FF2B5EF4-FFF2-40B4-BE49-F238E27FC236}">
                <a16:creationId xmlns:a16="http://schemas.microsoft.com/office/drawing/2014/main" id="{6407D0B7-D486-4DC5-9469-C6C30E02F88B}"/>
              </a:ext>
            </a:extLst>
          </p:cNvPr>
          <p:cNvSpPr>
            <a:spLocks noChangeShapeType="1"/>
          </p:cNvSpPr>
          <p:nvPr/>
        </p:nvSpPr>
        <p:spPr bwMode="auto">
          <a:xfrm flipV="1">
            <a:off x="4343400" y="4086225"/>
            <a:ext cx="14478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66" name="Line 21">
            <a:extLst>
              <a:ext uri="{FF2B5EF4-FFF2-40B4-BE49-F238E27FC236}">
                <a16:creationId xmlns:a16="http://schemas.microsoft.com/office/drawing/2014/main" id="{F9ABB997-B784-4A35-BAB6-84E5BF0FFED5}"/>
              </a:ext>
            </a:extLst>
          </p:cNvPr>
          <p:cNvSpPr>
            <a:spLocks noChangeShapeType="1"/>
          </p:cNvSpPr>
          <p:nvPr/>
        </p:nvSpPr>
        <p:spPr bwMode="auto">
          <a:xfrm>
            <a:off x="5791200" y="4086225"/>
            <a:ext cx="0" cy="1905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67" name="Line 22">
            <a:extLst>
              <a:ext uri="{FF2B5EF4-FFF2-40B4-BE49-F238E27FC236}">
                <a16:creationId xmlns:a16="http://schemas.microsoft.com/office/drawing/2014/main" id="{592DF844-C3D1-4A3B-B3FE-F9940F27C7A0}"/>
              </a:ext>
            </a:extLst>
          </p:cNvPr>
          <p:cNvSpPr>
            <a:spLocks noChangeShapeType="1"/>
          </p:cNvSpPr>
          <p:nvPr/>
        </p:nvSpPr>
        <p:spPr bwMode="auto">
          <a:xfrm>
            <a:off x="5867400" y="4086225"/>
            <a:ext cx="12192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1" name="Text Box 23">
            <a:extLst>
              <a:ext uri="{FF2B5EF4-FFF2-40B4-BE49-F238E27FC236}">
                <a16:creationId xmlns:a16="http://schemas.microsoft.com/office/drawing/2014/main" id="{31BF00A3-E903-4F9E-8310-5CAD2577510A}"/>
              </a:ext>
            </a:extLst>
          </p:cNvPr>
          <p:cNvSpPr txBox="1">
            <a:spLocks noChangeArrowheads="1"/>
          </p:cNvSpPr>
          <p:nvPr/>
        </p:nvSpPr>
        <p:spPr bwMode="auto">
          <a:xfrm>
            <a:off x="6324600" y="3781425"/>
            <a:ext cx="14478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1036313" name="Text Box 25">
            <a:extLst>
              <a:ext uri="{FF2B5EF4-FFF2-40B4-BE49-F238E27FC236}">
                <a16:creationId xmlns:a16="http://schemas.microsoft.com/office/drawing/2014/main" id="{26FCE032-95AA-4C1F-ADAA-32B03027EA8B}"/>
              </a:ext>
            </a:extLst>
          </p:cNvPr>
          <p:cNvSpPr txBox="1">
            <a:spLocks noChangeArrowheads="1"/>
          </p:cNvSpPr>
          <p:nvPr/>
        </p:nvSpPr>
        <p:spPr bwMode="auto">
          <a:xfrm>
            <a:off x="4067175"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54" name="Line 26">
            <a:extLst>
              <a:ext uri="{FF2B5EF4-FFF2-40B4-BE49-F238E27FC236}">
                <a16:creationId xmlns:a16="http://schemas.microsoft.com/office/drawing/2014/main" id="{EDCBEE5F-94FB-47DC-A9F8-67A2B30FB04B}"/>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5" name="Text Box 27">
            <a:extLst>
              <a:ext uri="{FF2B5EF4-FFF2-40B4-BE49-F238E27FC236}">
                <a16:creationId xmlns:a16="http://schemas.microsoft.com/office/drawing/2014/main" id="{AB45B76E-73DB-463C-8E15-BBAD1AA03A9F}"/>
              </a:ext>
            </a:extLst>
          </p:cNvPr>
          <p:cNvSpPr txBox="1">
            <a:spLocks noChangeArrowheads="1"/>
          </p:cNvSpPr>
          <p:nvPr/>
        </p:nvSpPr>
        <p:spPr bwMode="auto">
          <a:xfrm>
            <a:off x="4419600" y="5305425"/>
            <a:ext cx="12319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1036317" name="Text Box 29">
            <a:extLst>
              <a:ext uri="{FF2B5EF4-FFF2-40B4-BE49-F238E27FC236}">
                <a16:creationId xmlns:a16="http://schemas.microsoft.com/office/drawing/2014/main" id="{B9A9EA40-5C48-4A73-9A43-4C11B285FF2C}"/>
              </a:ext>
            </a:extLst>
          </p:cNvPr>
          <p:cNvSpPr txBox="1">
            <a:spLocks noChangeArrowheads="1"/>
          </p:cNvSpPr>
          <p:nvPr/>
        </p:nvSpPr>
        <p:spPr bwMode="auto">
          <a:xfrm>
            <a:off x="7010400" y="576262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60" name="Line 30">
            <a:extLst>
              <a:ext uri="{FF2B5EF4-FFF2-40B4-BE49-F238E27FC236}">
                <a16:creationId xmlns:a16="http://schemas.microsoft.com/office/drawing/2014/main" id="{CCC206AA-C1F4-49A2-9AA7-6FBD931376C7}"/>
              </a:ext>
            </a:extLst>
          </p:cNvPr>
          <p:cNvSpPr>
            <a:spLocks noChangeShapeType="1"/>
          </p:cNvSpPr>
          <p:nvPr/>
        </p:nvSpPr>
        <p:spPr bwMode="auto">
          <a:xfrm>
            <a:off x="7162800" y="5076825"/>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9" name="Text Box 31">
            <a:extLst>
              <a:ext uri="{FF2B5EF4-FFF2-40B4-BE49-F238E27FC236}">
                <a16:creationId xmlns:a16="http://schemas.microsoft.com/office/drawing/2014/main" id="{AB5B5304-D59C-4AA6-AA64-155001EA4431}"/>
              </a:ext>
            </a:extLst>
          </p:cNvPr>
          <p:cNvSpPr txBox="1">
            <a:spLocks noChangeArrowheads="1"/>
          </p:cNvSpPr>
          <p:nvPr/>
        </p:nvSpPr>
        <p:spPr bwMode="auto">
          <a:xfrm>
            <a:off x="7162800" y="5229225"/>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1036320" name="Text Box 32">
            <a:extLst>
              <a:ext uri="{FF2B5EF4-FFF2-40B4-BE49-F238E27FC236}">
                <a16:creationId xmlns:a16="http://schemas.microsoft.com/office/drawing/2014/main" id="{4CF28C3E-1064-4E44-BB32-B79A72601776}"/>
              </a:ext>
            </a:extLst>
          </p:cNvPr>
          <p:cNvSpPr txBox="1">
            <a:spLocks noChangeArrowheads="1"/>
          </p:cNvSpPr>
          <p:nvPr/>
        </p:nvSpPr>
        <p:spPr bwMode="auto">
          <a:xfrm>
            <a:off x="6113463" y="455613"/>
            <a:ext cx="2676525" cy="270986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i="1" dirty="0" err="1">
                <a:effectLst>
                  <a:outerShdw blurRad="38100" dist="38100" dir="2700000" algn="tl">
                    <a:srgbClr val="C0C0C0"/>
                  </a:outerShdw>
                </a:effectLst>
                <a:sym typeface="Symbol" pitchFamily="18" charset="2"/>
              </a:rPr>
              <a:t>id+id</a:t>
            </a:r>
            <a:r>
              <a:rPr kumimoji="1" lang="en-US" altLang="zh-CN" sz="2800" b="1" i="1" dirty="0">
                <a:effectLst>
                  <a:outerShdw blurRad="38100" dist="38100" dir="2700000" algn="tl">
                    <a:srgbClr val="C0C0C0"/>
                  </a:outerShdw>
                </a:effectLst>
                <a:sym typeface="Symbol" pitchFamily="18" charset="2"/>
              </a:rPr>
              <a:t>*id</a:t>
            </a:r>
          </a:p>
          <a:p>
            <a:pPr>
              <a:lnSpc>
                <a:spcPts val="2000"/>
              </a:lnSpc>
              <a:spcBef>
                <a:spcPct val="50000"/>
              </a:spcBef>
              <a:buClr>
                <a:schemeClr val="folHlink"/>
              </a:buClr>
              <a:buSzPct val="75000"/>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dirty="0">
                <a:sym typeface="Symbol" pitchFamily="18" charset="2"/>
              </a:rPr>
              <a:t></a:t>
            </a:r>
            <a:r>
              <a:rPr kumimoji="1" lang="en-US" altLang="zh-CN" sz="2800" b="1" i="1" dirty="0">
                <a:effectLst>
                  <a:outerShdw blurRad="38100" dist="38100" dir="2700000" algn="tl">
                    <a:srgbClr val="C0C0C0"/>
                  </a:outerShdw>
                </a:effectLst>
                <a:sym typeface="Symbol" pitchFamily="18" charset="2"/>
              </a:rPr>
              <a:t> </a:t>
            </a:r>
            <a:r>
              <a:rPr kumimoji="1" lang="en-US" altLang="zh-CN" sz="2800" b="1" i="1" dirty="0" err="1">
                <a:effectLst>
                  <a:outerShdw blurRad="38100" dist="38100" dir="2700000" algn="tl">
                    <a:srgbClr val="C0C0C0"/>
                  </a:outerShdw>
                </a:effectLst>
                <a:sym typeface="Symbol" pitchFamily="18" charset="2"/>
              </a:rPr>
              <a:t>E+id</a:t>
            </a:r>
            <a:r>
              <a:rPr kumimoji="1" lang="en-US" altLang="zh-CN" sz="2800" b="1" i="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id</a:t>
            </a:r>
          </a:p>
          <a:p>
            <a:pPr>
              <a:lnSpc>
                <a:spcPts val="2000"/>
              </a:lnSpc>
              <a:spcBef>
                <a:spcPct val="50000"/>
              </a:spcBef>
              <a:buClr>
                <a:schemeClr val="folHlink"/>
              </a:buClr>
              <a:buSzPct val="75000"/>
              <a:defRPr/>
            </a:pPr>
            <a:r>
              <a:rPr kumimoji="1" lang="en-US" altLang="zh-CN" sz="2800" dirty="0">
                <a:sym typeface="Symbol" pitchFamily="18" charset="2"/>
              </a:rPr>
              <a:t> </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id</a:t>
            </a:r>
          </a:p>
          <a:p>
            <a:pPr>
              <a:lnSpc>
                <a:spcPts val="2000"/>
              </a:lnSpc>
              <a:spcBef>
                <a:spcPct val="50000"/>
              </a:spcBef>
              <a:buClr>
                <a:schemeClr val="folHlink"/>
              </a:buClr>
              <a:buSzPct val="75000"/>
              <a:defRPr/>
            </a:pPr>
            <a:r>
              <a:rPr kumimoji="1" lang="en-US" altLang="zh-CN" sz="2800" dirty="0">
                <a:sym typeface="Symbol" pitchFamily="18" charset="2"/>
              </a:rPr>
              <a:t> </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 * E</a:t>
            </a:r>
          </a:p>
          <a:p>
            <a:pPr>
              <a:lnSpc>
                <a:spcPts val="2000"/>
              </a:lnSpc>
              <a:spcBef>
                <a:spcPct val="50000"/>
              </a:spcBef>
              <a:buClr>
                <a:schemeClr val="folHlink"/>
              </a:buClr>
              <a:buSzPct val="75000"/>
              <a:defRPr/>
            </a:pPr>
            <a:r>
              <a:rPr kumimoji="1" lang="en-US" altLang="zh-CN" sz="2800" dirty="0">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a:p>
            <a:pPr>
              <a:lnSpc>
                <a:spcPts val="2000"/>
              </a:lnSpc>
              <a:spcBef>
                <a:spcPct val="50000"/>
              </a:spcBef>
              <a:buClr>
                <a:schemeClr val="folHlink"/>
              </a:buClr>
              <a:buSzPct val="75000"/>
              <a:defRPr/>
            </a:pPr>
            <a:r>
              <a:rPr kumimoji="1" lang="en-US" altLang="zh-CN" sz="2800" dirty="0">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82973" name="TextBox 1">
            <a:extLst>
              <a:ext uri="{FF2B5EF4-FFF2-40B4-BE49-F238E27FC236}">
                <a16:creationId xmlns:a16="http://schemas.microsoft.com/office/drawing/2014/main" id="{52CFA492-CC18-4BD8-A2A2-EFEE8E6FB2C4}"/>
              </a:ext>
            </a:extLst>
          </p:cNvPr>
          <p:cNvSpPr txBox="1">
            <a:spLocks noChangeArrowheads="1"/>
          </p:cNvSpPr>
          <p:nvPr/>
        </p:nvSpPr>
        <p:spPr bwMode="auto">
          <a:xfrm>
            <a:off x="928688" y="1855788"/>
            <a:ext cx="43386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spcBef>
                <a:spcPct val="0"/>
              </a:spcBef>
              <a:buClrTx/>
              <a:buSzTx/>
              <a:buFontTx/>
              <a:buNone/>
            </a:pPr>
            <a:r>
              <a:rPr lang="zh-CN" altLang="en-US" sz="2600">
                <a:ea typeface="宋体" panose="02010600030101010101" pitchFamily="2" charset="-122"/>
              </a:rPr>
              <a:t>句子</a:t>
            </a:r>
            <a:r>
              <a:rPr lang="en-US" altLang="zh-CN" sz="2600">
                <a:ea typeface="宋体" panose="02010600030101010101" pitchFamily="2" charset="-122"/>
              </a:rPr>
              <a:t>id + id * id</a:t>
            </a:r>
            <a:r>
              <a:rPr lang="zh-CN" altLang="en-US" sz="2600">
                <a:ea typeface="宋体" panose="02010600030101010101" pitchFamily="2" charset="-122"/>
              </a:rPr>
              <a:t>的归约过程</a:t>
            </a:r>
          </a:p>
        </p:txBody>
      </p:sp>
      <p:sp>
        <p:nvSpPr>
          <p:cNvPr id="82974" name="灯片编号占位符 1">
            <a:extLst>
              <a:ext uri="{FF2B5EF4-FFF2-40B4-BE49-F238E27FC236}">
                <a16:creationId xmlns:a16="http://schemas.microsoft.com/office/drawing/2014/main" id="{CDBF3F1A-362C-4EAE-BA28-0D89CD278EF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2D3F1DD0-88B9-4B23-AC90-F9D3E6B992CD}" type="slidenum">
              <a:rPr lang="zh-CN" altLang="en-US" sz="1400" b="0">
                <a:ea typeface="宋体" panose="02010600030101010101" pitchFamily="2" charset="-122"/>
              </a:rPr>
              <a:pPr>
                <a:spcBef>
                  <a:spcPct val="0"/>
                </a:spcBef>
                <a:buClrTx/>
                <a:buSzTx/>
                <a:buFontTx/>
                <a:buNone/>
              </a:pPr>
              <a:t>78</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36320">
                                            <p:txEl>
                                              <p:pRg st="1" end="1"/>
                                            </p:txEl>
                                          </p:spTgt>
                                        </p:tgtEl>
                                        <p:attrNameLst>
                                          <p:attrName>style.visibility</p:attrName>
                                        </p:attrNameLst>
                                      </p:cBhvr>
                                      <p:to>
                                        <p:strVal val="visible"/>
                                      </p:to>
                                    </p:set>
                                    <p:animEffect transition="in" filter="fade">
                                      <p:cBhvr>
                                        <p:cTn id="7" dur="500"/>
                                        <p:tgtEl>
                                          <p:spTgt spid="103632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6320">
                                            <p:txEl>
                                              <p:pRg st="2" end="2"/>
                                            </p:txEl>
                                          </p:spTgt>
                                        </p:tgtEl>
                                        <p:attrNameLst>
                                          <p:attrName>style.visibility</p:attrName>
                                        </p:attrNameLst>
                                      </p:cBhvr>
                                      <p:to>
                                        <p:strVal val="visible"/>
                                      </p:to>
                                    </p:set>
                                    <p:animEffect transition="in" filter="fade">
                                      <p:cBhvr>
                                        <p:cTn id="12" dur="500"/>
                                        <p:tgtEl>
                                          <p:spTgt spid="103632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36320">
                                            <p:txEl>
                                              <p:pRg st="3" end="3"/>
                                            </p:txEl>
                                          </p:spTgt>
                                        </p:tgtEl>
                                        <p:attrNameLst>
                                          <p:attrName>style.visibility</p:attrName>
                                        </p:attrNameLst>
                                      </p:cBhvr>
                                      <p:to>
                                        <p:strVal val="visible"/>
                                      </p:to>
                                    </p:set>
                                    <p:animEffect transition="in" filter="fade">
                                      <p:cBhvr>
                                        <p:cTn id="17" dur="500"/>
                                        <p:tgtEl>
                                          <p:spTgt spid="103632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36320">
                                            <p:txEl>
                                              <p:pRg st="4" end="4"/>
                                            </p:txEl>
                                          </p:spTgt>
                                        </p:tgtEl>
                                        <p:attrNameLst>
                                          <p:attrName>style.visibility</p:attrName>
                                        </p:attrNameLst>
                                      </p:cBhvr>
                                      <p:to>
                                        <p:strVal val="visible"/>
                                      </p:to>
                                    </p:set>
                                    <p:animEffect transition="in" filter="fade">
                                      <p:cBhvr>
                                        <p:cTn id="22" dur="500"/>
                                        <p:tgtEl>
                                          <p:spTgt spid="103632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36320">
                                            <p:txEl>
                                              <p:pRg st="5" end="5"/>
                                            </p:txEl>
                                          </p:spTgt>
                                        </p:tgtEl>
                                        <p:attrNameLst>
                                          <p:attrName>style.visibility</p:attrName>
                                        </p:attrNameLst>
                                      </p:cBhvr>
                                      <p:to>
                                        <p:strVal val="visible"/>
                                      </p:to>
                                    </p:set>
                                    <p:animEffect transition="in" filter="fade">
                                      <p:cBhvr>
                                        <p:cTn id="27" dur="500"/>
                                        <p:tgtEl>
                                          <p:spTgt spid="103632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36313"/>
                                        </p:tgtEl>
                                        <p:attrNameLst>
                                          <p:attrName>style.visibility</p:attrName>
                                        </p:attrNameLst>
                                      </p:cBhvr>
                                      <p:to>
                                        <p:strVal val="visible"/>
                                      </p:to>
                                    </p:set>
                                    <p:animEffect transition="in" filter="fade">
                                      <p:cBhvr>
                                        <p:cTn id="32" dur="500"/>
                                        <p:tgtEl>
                                          <p:spTgt spid="10363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36301"/>
                                        </p:tgtEl>
                                        <p:attrNameLst>
                                          <p:attrName>style.visibility</p:attrName>
                                        </p:attrNameLst>
                                      </p:cBhvr>
                                      <p:to>
                                        <p:strVal val="visible"/>
                                      </p:to>
                                    </p:set>
                                    <p:animEffect transition="in" filter="fade">
                                      <p:cBhvr>
                                        <p:cTn id="35" dur="500"/>
                                        <p:tgtEl>
                                          <p:spTgt spid="103630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36294"/>
                                        </p:tgtEl>
                                        <p:attrNameLst>
                                          <p:attrName>style.visibility</p:attrName>
                                        </p:attrNameLst>
                                      </p:cBhvr>
                                      <p:to>
                                        <p:strVal val="visible"/>
                                      </p:to>
                                    </p:set>
                                    <p:animEffect transition="in" filter="fade">
                                      <p:cBhvr>
                                        <p:cTn id="38" dur="500"/>
                                        <p:tgtEl>
                                          <p:spTgt spid="103629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36307"/>
                                        </p:tgtEl>
                                        <p:attrNameLst>
                                          <p:attrName>style.visibility</p:attrName>
                                        </p:attrNameLst>
                                      </p:cBhvr>
                                      <p:to>
                                        <p:strVal val="visible"/>
                                      </p:to>
                                    </p:set>
                                    <p:animEffect transition="in" filter="fade">
                                      <p:cBhvr>
                                        <p:cTn id="41" dur="500"/>
                                        <p:tgtEl>
                                          <p:spTgt spid="103630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6317"/>
                                        </p:tgtEl>
                                        <p:attrNameLst>
                                          <p:attrName>style.visibility</p:attrName>
                                        </p:attrNameLst>
                                      </p:cBhvr>
                                      <p:to>
                                        <p:strVal val="visible"/>
                                      </p:to>
                                    </p:set>
                                    <p:animEffect transition="in" filter="fade">
                                      <p:cBhvr>
                                        <p:cTn id="44" dur="500"/>
                                        <p:tgtEl>
                                          <p:spTgt spid="10363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36293"/>
                                        </p:tgtEl>
                                        <p:attrNameLst>
                                          <p:attrName>style.visibility</p:attrName>
                                        </p:attrNameLst>
                                      </p:cBhvr>
                                      <p:to>
                                        <p:strVal val="visible"/>
                                      </p:to>
                                    </p:set>
                                    <p:animEffect transition="in" filter="fade">
                                      <p:cBhvr>
                                        <p:cTn id="49" dur="500"/>
                                        <p:tgtEl>
                                          <p:spTgt spid="1036293"/>
                                        </p:tgtEl>
                                      </p:cBhvr>
                                    </p:animEffect>
                                  </p:childTnLst>
                                </p:cTn>
                              </p:par>
                              <p:par>
                                <p:cTn id="50" presetID="10" presetClass="entr" presetSubtype="0" fill="hold" nodeType="withEffect">
                                  <p:stCondLst>
                                    <p:cond delay="0"/>
                                  </p:stCondLst>
                                  <p:childTnLst>
                                    <p:set>
                                      <p:cBhvr>
                                        <p:cTn id="51" dur="1" fill="hold">
                                          <p:stCondLst>
                                            <p:cond delay="0"/>
                                          </p:stCondLst>
                                        </p:cTn>
                                        <p:tgtEl>
                                          <p:spTgt spid="65550"/>
                                        </p:tgtEl>
                                        <p:attrNameLst>
                                          <p:attrName>style.visibility</p:attrName>
                                        </p:attrNameLst>
                                      </p:cBhvr>
                                      <p:to>
                                        <p:strVal val="visible"/>
                                      </p:to>
                                    </p:set>
                                    <p:animEffect transition="in" filter="fade">
                                      <p:cBhvr>
                                        <p:cTn id="52" dur="500"/>
                                        <p:tgtEl>
                                          <p:spTgt spid="655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36303"/>
                                        </p:tgtEl>
                                        <p:attrNameLst>
                                          <p:attrName>style.visibility</p:attrName>
                                        </p:attrNameLst>
                                      </p:cBhvr>
                                      <p:to>
                                        <p:strVal val="visible"/>
                                      </p:to>
                                    </p:set>
                                    <p:animEffect transition="in" filter="fade">
                                      <p:cBhvr>
                                        <p:cTn id="55" dur="500"/>
                                        <p:tgtEl>
                                          <p:spTgt spid="103630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36315"/>
                                        </p:tgtEl>
                                        <p:attrNameLst>
                                          <p:attrName>style.visibility</p:attrName>
                                        </p:attrNameLst>
                                      </p:cBhvr>
                                      <p:to>
                                        <p:strVal val="visible"/>
                                      </p:to>
                                    </p:set>
                                    <p:animEffect transition="in" filter="fade">
                                      <p:cBhvr>
                                        <p:cTn id="60" dur="500"/>
                                        <p:tgtEl>
                                          <p:spTgt spid="103631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36305"/>
                                        </p:tgtEl>
                                        <p:attrNameLst>
                                          <p:attrName>style.visibility</p:attrName>
                                        </p:attrNameLst>
                                      </p:cBhvr>
                                      <p:to>
                                        <p:strVal val="visible"/>
                                      </p:to>
                                    </p:set>
                                    <p:animEffect transition="in" filter="fade">
                                      <p:cBhvr>
                                        <p:cTn id="63" dur="500"/>
                                        <p:tgtEl>
                                          <p:spTgt spid="1036305"/>
                                        </p:tgtEl>
                                      </p:cBhvr>
                                    </p:animEffect>
                                  </p:childTnLst>
                                </p:cTn>
                              </p:par>
                              <p:par>
                                <p:cTn id="64" presetID="10" presetClass="entr" presetSubtype="0" fill="hold" nodeType="withEffect">
                                  <p:stCondLst>
                                    <p:cond delay="0"/>
                                  </p:stCondLst>
                                  <p:childTnLst>
                                    <p:set>
                                      <p:cBhvr>
                                        <p:cTn id="65" dur="1" fill="hold">
                                          <p:stCondLst>
                                            <p:cond delay="0"/>
                                          </p:stCondLst>
                                        </p:cTn>
                                        <p:tgtEl>
                                          <p:spTgt spid="65554"/>
                                        </p:tgtEl>
                                        <p:attrNameLst>
                                          <p:attrName>style.visibility</p:attrName>
                                        </p:attrNameLst>
                                      </p:cBhvr>
                                      <p:to>
                                        <p:strVal val="visible"/>
                                      </p:to>
                                    </p:set>
                                    <p:animEffect transition="in" filter="fade">
                                      <p:cBhvr>
                                        <p:cTn id="66" dur="500"/>
                                        <p:tgtEl>
                                          <p:spTgt spid="6555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65560"/>
                                        </p:tgtEl>
                                        <p:attrNameLst>
                                          <p:attrName>style.visibility</p:attrName>
                                        </p:attrNameLst>
                                      </p:cBhvr>
                                      <p:to>
                                        <p:strVal val="visible"/>
                                      </p:to>
                                    </p:set>
                                    <p:animEffect transition="in" filter="fade">
                                      <p:cBhvr>
                                        <p:cTn id="71" dur="500"/>
                                        <p:tgtEl>
                                          <p:spTgt spid="6556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36306"/>
                                        </p:tgtEl>
                                        <p:attrNameLst>
                                          <p:attrName>style.visibility</p:attrName>
                                        </p:attrNameLst>
                                      </p:cBhvr>
                                      <p:to>
                                        <p:strVal val="visible"/>
                                      </p:to>
                                    </p:set>
                                    <p:animEffect transition="in" filter="fade">
                                      <p:cBhvr>
                                        <p:cTn id="74" dur="500"/>
                                        <p:tgtEl>
                                          <p:spTgt spid="103630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36319"/>
                                        </p:tgtEl>
                                        <p:attrNameLst>
                                          <p:attrName>style.visibility</p:attrName>
                                        </p:attrNameLst>
                                      </p:cBhvr>
                                      <p:to>
                                        <p:strVal val="visible"/>
                                      </p:to>
                                    </p:set>
                                    <p:animEffect transition="in" filter="fade">
                                      <p:cBhvr>
                                        <p:cTn id="77" dur="500"/>
                                        <p:tgtEl>
                                          <p:spTgt spid="10363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nodeType="clickEffect">
                                  <p:stCondLst>
                                    <p:cond delay="0"/>
                                  </p:stCondLst>
                                  <p:childTnLst>
                                    <p:set>
                                      <p:cBhvr>
                                        <p:cTn id="81" dur="1" fill="hold">
                                          <p:stCondLst>
                                            <p:cond delay="0"/>
                                          </p:stCondLst>
                                        </p:cTn>
                                        <p:tgtEl>
                                          <p:spTgt spid="65565"/>
                                        </p:tgtEl>
                                        <p:attrNameLst>
                                          <p:attrName>style.visibility</p:attrName>
                                        </p:attrNameLst>
                                      </p:cBhvr>
                                      <p:to>
                                        <p:strVal val="visible"/>
                                      </p:to>
                                    </p:set>
                                    <p:animEffect transition="in" filter="fade">
                                      <p:cBhvr>
                                        <p:cTn id="82" dur="500"/>
                                        <p:tgtEl>
                                          <p:spTgt spid="65565"/>
                                        </p:tgtEl>
                                      </p:cBhvr>
                                    </p:animEffect>
                                  </p:childTnLst>
                                </p:cTn>
                              </p:par>
                              <p:par>
                                <p:cTn id="83" presetID="10" presetClass="entr" presetSubtype="0" fill="hold" nodeType="withEffect">
                                  <p:stCondLst>
                                    <p:cond delay="0"/>
                                  </p:stCondLst>
                                  <p:childTnLst>
                                    <p:set>
                                      <p:cBhvr>
                                        <p:cTn id="84" dur="1" fill="hold">
                                          <p:stCondLst>
                                            <p:cond delay="0"/>
                                          </p:stCondLst>
                                        </p:cTn>
                                        <p:tgtEl>
                                          <p:spTgt spid="65566"/>
                                        </p:tgtEl>
                                        <p:attrNameLst>
                                          <p:attrName>style.visibility</p:attrName>
                                        </p:attrNameLst>
                                      </p:cBhvr>
                                      <p:to>
                                        <p:strVal val="visible"/>
                                      </p:to>
                                    </p:set>
                                    <p:animEffect transition="in" filter="fade">
                                      <p:cBhvr>
                                        <p:cTn id="85" dur="500"/>
                                        <p:tgtEl>
                                          <p:spTgt spid="65566"/>
                                        </p:tgtEl>
                                      </p:cBhvr>
                                    </p:animEffect>
                                  </p:childTnLst>
                                </p:cTn>
                              </p:par>
                              <p:par>
                                <p:cTn id="86" presetID="10" presetClass="entr" presetSubtype="0" fill="hold" nodeType="withEffect">
                                  <p:stCondLst>
                                    <p:cond delay="0"/>
                                  </p:stCondLst>
                                  <p:childTnLst>
                                    <p:set>
                                      <p:cBhvr>
                                        <p:cTn id="87" dur="1" fill="hold">
                                          <p:stCondLst>
                                            <p:cond delay="0"/>
                                          </p:stCondLst>
                                        </p:cTn>
                                        <p:tgtEl>
                                          <p:spTgt spid="65567"/>
                                        </p:tgtEl>
                                        <p:attrNameLst>
                                          <p:attrName>style.visibility</p:attrName>
                                        </p:attrNameLst>
                                      </p:cBhvr>
                                      <p:to>
                                        <p:strVal val="visible"/>
                                      </p:to>
                                    </p:set>
                                    <p:animEffect transition="in" filter="fade">
                                      <p:cBhvr>
                                        <p:cTn id="88" dur="500"/>
                                        <p:tgtEl>
                                          <p:spTgt spid="6556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36311"/>
                                        </p:tgtEl>
                                        <p:attrNameLst>
                                          <p:attrName>style.visibility</p:attrName>
                                        </p:attrNameLst>
                                      </p:cBhvr>
                                      <p:to>
                                        <p:strVal val="visible"/>
                                      </p:to>
                                    </p:set>
                                    <p:animEffect transition="in" filter="fade">
                                      <p:cBhvr>
                                        <p:cTn id="91" dur="500"/>
                                        <p:tgtEl>
                                          <p:spTgt spid="10363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36295"/>
                                        </p:tgtEl>
                                        <p:attrNameLst>
                                          <p:attrName>style.visibility</p:attrName>
                                        </p:attrNameLst>
                                      </p:cBhvr>
                                      <p:to>
                                        <p:strVal val="visible"/>
                                      </p:to>
                                    </p:set>
                                    <p:animEffect transition="in" filter="fade">
                                      <p:cBhvr>
                                        <p:cTn id="94" dur="500"/>
                                        <p:tgtEl>
                                          <p:spTgt spid="103629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036299"/>
                                        </p:tgtEl>
                                        <p:attrNameLst>
                                          <p:attrName>style.visibility</p:attrName>
                                        </p:attrNameLst>
                                      </p:cBhvr>
                                      <p:to>
                                        <p:strVal val="visible"/>
                                      </p:to>
                                    </p:set>
                                    <p:animEffect transition="in" filter="fade">
                                      <p:cBhvr>
                                        <p:cTn id="99" dur="500"/>
                                        <p:tgtEl>
                                          <p:spTgt spid="1036299"/>
                                        </p:tgtEl>
                                      </p:cBhvr>
                                    </p:animEffect>
                                  </p:childTnLst>
                                </p:cTn>
                              </p:par>
                              <p:par>
                                <p:cTn id="100" presetID="10" presetClass="entr" presetSubtype="0" fill="hold" nodeType="withEffect">
                                  <p:stCondLst>
                                    <p:cond delay="0"/>
                                  </p:stCondLst>
                                  <p:childTnLst>
                                    <p:set>
                                      <p:cBhvr>
                                        <p:cTn id="101" dur="1" fill="hold">
                                          <p:stCondLst>
                                            <p:cond delay="0"/>
                                          </p:stCondLst>
                                        </p:cTn>
                                        <p:tgtEl>
                                          <p:spTgt spid="65545"/>
                                        </p:tgtEl>
                                        <p:attrNameLst>
                                          <p:attrName>style.visibility</p:attrName>
                                        </p:attrNameLst>
                                      </p:cBhvr>
                                      <p:to>
                                        <p:strVal val="visible"/>
                                      </p:to>
                                    </p:set>
                                    <p:animEffect transition="in" filter="fade">
                                      <p:cBhvr>
                                        <p:cTn id="102" dur="500"/>
                                        <p:tgtEl>
                                          <p:spTgt spid="65545"/>
                                        </p:tgtEl>
                                      </p:cBhvr>
                                    </p:animEffect>
                                  </p:childTnLst>
                                </p:cTn>
                              </p:par>
                              <p:par>
                                <p:cTn id="103" presetID="10" presetClass="entr" presetSubtype="0" fill="hold" nodeType="withEffect">
                                  <p:stCondLst>
                                    <p:cond delay="0"/>
                                  </p:stCondLst>
                                  <p:childTnLst>
                                    <p:set>
                                      <p:cBhvr>
                                        <p:cTn id="104" dur="1" fill="hold">
                                          <p:stCondLst>
                                            <p:cond delay="0"/>
                                          </p:stCondLst>
                                        </p:cTn>
                                        <p:tgtEl>
                                          <p:spTgt spid="65547"/>
                                        </p:tgtEl>
                                        <p:attrNameLst>
                                          <p:attrName>style.visibility</p:attrName>
                                        </p:attrNameLst>
                                      </p:cBhvr>
                                      <p:to>
                                        <p:strVal val="visible"/>
                                      </p:to>
                                    </p:set>
                                    <p:animEffect transition="in" filter="fade">
                                      <p:cBhvr>
                                        <p:cTn id="105" dur="500"/>
                                        <p:tgtEl>
                                          <p:spTgt spid="65547"/>
                                        </p:tgtEl>
                                      </p:cBhvr>
                                    </p:animEffect>
                                  </p:childTnLst>
                                </p:cTn>
                              </p:par>
                              <p:par>
                                <p:cTn id="106" presetID="10" presetClass="entr" presetSubtype="0" fill="hold" nodeType="withEffect">
                                  <p:stCondLst>
                                    <p:cond delay="0"/>
                                  </p:stCondLst>
                                  <p:childTnLst>
                                    <p:set>
                                      <p:cBhvr>
                                        <p:cTn id="107" dur="1" fill="hold">
                                          <p:stCondLst>
                                            <p:cond delay="0"/>
                                          </p:stCondLst>
                                        </p:cTn>
                                        <p:tgtEl>
                                          <p:spTgt spid="65546"/>
                                        </p:tgtEl>
                                        <p:attrNameLst>
                                          <p:attrName>style.visibility</p:attrName>
                                        </p:attrNameLst>
                                      </p:cBhvr>
                                      <p:to>
                                        <p:strVal val="visible"/>
                                      </p:to>
                                    </p:set>
                                    <p:animEffect transition="in" filter="fade">
                                      <p:cBhvr>
                                        <p:cTn id="108" dur="500"/>
                                        <p:tgtEl>
                                          <p:spTgt spid="6554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36292"/>
                                        </p:tgtEl>
                                        <p:attrNameLst>
                                          <p:attrName>style.visibility</p:attrName>
                                        </p:attrNameLst>
                                      </p:cBhvr>
                                      <p:to>
                                        <p:strVal val="visible"/>
                                      </p:to>
                                    </p:set>
                                    <p:animEffect transition="in" filter="fade">
                                      <p:cBhvr>
                                        <p:cTn id="111" dur="500"/>
                                        <p:tgtEl>
                                          <p:spTgt spid="1036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2" grpId="0"/>
      <p:bldP spid="1036293" grpId="0"/>
      <p:bldP spid="1036294" grpId="0"/>
      <p:bldP spid="1036295" grpId="0"/>
      <p:bldP spid="1036299" grpId="0"/>
      <p:bldP spid="1036301" grpId="0"/>
      <p:bldP spid="1036303" grpId="0"/>
      <p:bldP spid="1036305" grpId="0"/>
      <p:bldP spid="1036306" grpId="0"/>
      <p:bldP spid="1036307" grpId="0"/>
      <p:bldP spid="1036311" grpId="0"/>
      <p:bldP spid="1036313" grpId="0"/>
      <p:bldP spid="1036315" grpId="0"/>
      <p:bldP spid="1036317" grpId="0"/>
      <p:bldP spid="10363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a:extLst>
              <a:ext uri="{FF2B5EF4-FFF2-40B4-BE49-F238E27FC236}">
                <a16:creationId xmlns:a16="http://schemas.microsoft.com/office/drawing/2014/main" id="{164FB020-6069-49D7-8F7D-AB4156759D63}"/>
              </a:ext>
            </a:extLst>
          </p:cNvPr>
          <p:cNvSpPr>
            <a:spLocks noGrp="1"/>
          </p:cNvSpPr>
          <p:nvPr>
            <p:ph type="dt" sz="quarter" idx="10"/>
          </p:nvPr>
        </p:nvSpPr>
        <p:spPr>
          <a:xfrm>
            <a:off x="457200" y="6245225"/>
            <a:ext cx="2133600" cy="476250"/>
          </a:xfrm>
          <a:ln>
            <a:miter lim="800000"/>
            <a:headEnd/>
            <a:tailEnd/>
          </a:ln>
        </p:spPr>
        <p:txBody>
          <a:bodyPr anchor="t"/>
          <a:lstStyle/>
          <a:p>
            <a:pPr>
              <a:defRPr/>
            </a:pPr>
            <a:fld id="{FC122816-BF99-47A4-AA41-38F733A3CA60}" type="datetime1">
              <a:rPr lang="zh-CN" altLang="en-US">
                <a:latin typeface="+mn-lt"/>
              </a:rPr>
              <a:pPr>
                <a:defRPr/>
              </a:pPr>
              <a:t>2020/12/14</a:t>
            </a:fld>
            <a:endParaRPr lang="en-US" altLang="zh-CN">
              <a:latin typeface="+mn-lt"/>
            </a:endParaRPr>
          </a:p>
        </p:txBody>
      </p:sp>
      <p:sp>
        <p:nvSpPr>
          <p:cNvPr id="83971" name="Rectangle 2">
            <a:extLst>
              <a:ext uri="{FF2B5EF4-FFF2-40B4-BE49-F238E27FC236}">
                <a16:creationId xmlns:a16="http://schemas.microsoft.com/office/drawing/2014/main" id="{A5FFB9C3-EFBF-49D6-BD2B-D0D51944E9EF}"/>
              </a:ext>
            </a:extLst>
          </p:cNvPr>
          <p:cNvSpPr>
            <a:spLocks noGrp="1" noChangeArrowheads="1"/>
          </p:cNvSpPr>
          <p:nvPr>
            <p:ph type="title" idx="4294967295"/>
          </p:nvPr>
        </p:nvSpPr>
        <p:spPr>
          <a:xfrm>
            <a:off x="1127125" y="633413"/>
            <a:ext cx="6324600" cy="1066800"/>
          </a:xfrm>
          <a:noFill/>
        </p:spPr>
        <p:txBody>
          <a:bodyPr lIns="92075" tIns="46038" rIns="92075" bIns="46038" anchor="ctr"/>
          <a:lstStyle/>
          <a:p>
            <a:pPr eaLnBrk="1" hangingPunct="1"/>
            <a:r>
              <a:rPr lang="zh-CN" altLang="en-US">
                <a:latin typeface="Times New Roman" panose="02020603050405020304" pitchFamily="18" charset="0"/>
              </a:rPr>
              <a:t>例 句子结构的表示</a:t>
            </a:r>
            <a:r>
              <a:rPr lang="zh-CN" altLang="en-US">
                <a:solidFill>
                  <a:schemeClr val="folHlink"/>
                </a:solidFill>
                <a:latin typeface="Times New Roman" panose="02020603050405020304" pitchFamily="18" charset="0"/>
                <a:ea typeface="楷体_GB2312"/>
                <a:cs typeface="楷体_GB2312"/>
              </a:rPr>
              <a:t>  </a:t>
            </a:r>
            <a:br>
              <a:rPr lang="zh-CN" altLang="en-US">
                <a:solidFill>
                  <a:schemeClr val="folHlink"/>
                </a:solidFill>
                <a:latin typeface="Times New Roman" panose="02020603050405020304" pitchFamily="18" charset="0"/>
                <a:ea typeface="楷体_GB2312"/>
                <a:cs typeface="楷体_GB2312"/>
              </a:rPr>
            </a:br>
            <a:r>
              <a:rPr lang="en-US" altLang="zh-CN" sz="3200">
                <a:solidFill>
                  <a:srgbClr val="FF0000"/>
                </a:solidFill>
                <a:latin typeface="Times New Roman" panose="02020603050405020304" pitchFamily="18" charset="0"/>
                <a:ea typeface="楷体_GB2312"/>
                <a:cs typeface="楷体_GB2312"/>
              </a:rPr>
              <a:t>(</a:t>
            </a:r>
            <a:r>
              <a:rPr lang="zh-CN" altLang="en-US" sz="3200">
                <a:solidFill>
                  <a:srgbClr val="FF0000"/>
                </a:solidFill>
                <a:latin typeface="Times New Roman" panose="02020603050405020304" pitchFamily="18" charset="0"/>
                <a:ea typeface="楷体_GB2312"/>
                <a:cs typeface="楷体_GB2312"/>
              </a:rPr>
              <a:t>文法</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)|id</a:t>
            </a:r>
            <a:r>
              <a:rPr lang="en-US" altLang="zh-CN" sz="3200">
                <a:solidFill>
                  <a:srgbClr val="FF0000"/>
                </a:solidFill>
                <a:latin typeface="Times New Roman" panose="02020603050405020304" pitchFamily="18" charset="0"/>
                <a:ea typeface="楷体_GB2312"/>
                <a:cs typeface="楷体_GB2312"/>
              </a:rPr>
              <a:t> </a:t>
            </a:r>
            <a:r>
              <a:rPr lang="zh-CN" altLang="en-US" sz="3200">
                <a:solidFill>
                  <a:srgbClr val="FF0000"/>
                </a:solidFill>
                <a:latin typeface="Times New Roman" panose="02020603050405020304" pitchFamily="18" charset="0"/>
                <a:ea typeface="楷体_GB2312"/>
                <a:cs typeface="楷体_GB2312"/>
              </a:rPr>
              <a:t>）</a:t>
            </a:r>
          </a:p>
        </p:txBody>
      </p:sp>
      <p:sp>
        <p:nvSpPr>
          <p:cNvPr id="1036292" name="Text Box 4">
            <a:extLst>
              <a:ext uri="{FF2B5EF4-FFF2-40B4-BE49-F238E27FC236}">
                <a16:creationId xmlns:a16="http://schemas.microsoft.com/office/drawing/2014/main" id="{2D8659C4-74AD-4623-8F74-CB539ECE12B3}"/>
              </a:ext>
            </a:extLst>
          </p:cNvPr>
          <p:cNvSpPr txBox="1">
            <a:spLocks noChangeArrowheads="1"/>
          </p:cNvSpPr>
          <p:nvPr/>
        </p:nvSpPr>
        <p:spPr bwMode="auto">
          <a:xfrm>
            <a:off x="3779838" y="2300288"/>
            <a:ext cx="1143000" cy="6969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solidFill>
                  <a:srgbClr val="FF0000"/>
                </a:solidFill>
                <a:effectLst>
                  <a:outerShdw blurRad="38100" dist="38100" dir="2700000" algn="tl">
                    <a:srgbClr val="C0C0C0"/>
                  </a:outerShdw>
                </a:effectLst>
              </a:rPr>
              <a:t>E</a:t>
            </a:r>
          </a:p>
        </p:txBody>
      </p:sp>
      <p:sp>
        <p:nvSpPr>
          <p:cNvPr id="1036293" name="Text Box 5">
            <a:extLst>
              <a:ext uri="{FF2B5EF4-FFF2-40B4-BE49-F238E27FC236}">
                <a16:creationId xmlns:a16="http://schemas.microsoft.com/office/drawing/2014/main" id="{31572788-28BE-41FE-8A22-3D7ED4143127}"/>
              </a:ext>
            </a:extLst>
          </p:cNvPr>
          <p:cNvSpPr txBox="1">
            <a:spLocks noChangeArrowheads="1"/>
          </p:cNvSpPr>
          <p:nvPr/>
        </p:nvSpPr>
        <p:spPr bwMode="auto">
          <a:xfrm>
            <a:off x="1952625" y="367506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294" name="Text Box 6">
            <a:extLst>
              <a:ext uri="{FF2B5EF4-FFF2-40B4-BE49-F238E27FC236}">
                <a16:creationId xmlns:a16="http://schemas.microsoft.com/office/drawing/2014/main" id="{8E60D60C-1F3D-4958-9116-383C9964FEC9}"/>
              </a:ext>
            </a:extLst>
          </p:cNvPr>
          <p:cNvSpPr txBox="1">
            <a:spLocks noChangeArrowheads="1"/>
          </p:cNvSpPr>
          <p:nvPr/>
        </p:nvSpPr>
        <p:spPr bwMode="auto">
          <a:xfrm>
            <a:off x="3059113" y="580548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1036295" name="Text Box 7">
            <a:extLst>
              <a:ext uri="{FF2B5EF4-FFF2-40B4-BE49-F238E27FC236}">
                <a16:creationId xmlns:a16="http://schemas.microsoft.com/office/drawing/2014/main" id="{AEDCED97-81CC-43A0-92F6-C0586F04F576}"/>
              </a:ext>
            </a:extLst>
          </p:cNvPr>
          <p:cNvSpPr txBox="1">
            <a:spLocks noChangeArrowheads="1"/>
          </p:cNvSpPr>
          <p:nvPr/>
        </p:nvSpPr>
        <p:spPr bwMode="auto">
          <a:xfrm>
            <a:off x="5561013" y="356393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65545" name="Line 8">
            <a:extLst>
              <a:ext uri="{FF2B5EF4-FFF2-40B4-BE49-F238E27FC236}">
                <a16:creationId xmlns:a16="http://schemas.microsoft.com/office/drawing/2014/main" id="{C7B94876-5144-453A-96E3-6A2158A7280F}"/>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6" name="Line 9">
            <a:extLst>
              <a:ext uri="{FF2B5EF4-FFF2-40B4-BE49-F238E27FC236}">
                <a16:creationId xmlns:a16="http://schemas.microsoft.com/office/drawing/2014/main" id="{0FF121F1-148E-465C-9C2B-7AC5AE65C246}"/>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47" name="Line 10">
            <a:extLst>
              <a:ext uri="{FF2B5EF4-FFF2-40B4-BE49-F238E27FC236}">
                <a16:creationId xmlns:a16="http://schemas.microsoft.com/office/drawing/2014/main" id="{EC3B063F-1DAE-4871-9FBF-9580202585C3}"/>
              </a:ext>
            </a:extLst>
          </p:cNvPr>
          <p:cNvSpPr>
            <a:spLocks noChangeShapeType="1"/>
          </p:cNvSpPr>
          <p:nvPr/>
        </p:nvSpPr>
        <p:spPr bwMode="auto">
          <a:xfrm flipV="1">
            <a:off x="3276600" y="2878138"/>
            <a:ext cx="760413" cy="2989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299" name="Text Box 11">
            <a:extLst>
              <a:ext uri="{FF2B5EF4-FFF2-40B4-BE49-F238E27FC236}">
                <a16:creationId xmlns:a16="http://schemas.microsoft.com/office/drawing/2014/main" id="{0D6A03CB-B3E9-4C82-B9FE-FD84B7971B7E}"/>
              </a:ext>
            </a:extLst>
          </p:cNvPr>
          <p:cNvSpPr txBox="1">
            <a:spLocks noChangeArrowheads="1"/>
          </p:cNvSpPr>
          <p:nvPr/>
        </p:nvSpPr>
        <p:spPr bwMode="auto">
          <a:xfrm>
            <a:off x="1835150" y="2801938"/>
            <a:ext cx="1592263"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1036301" name="Text Box 13">
            <a:extLst>
              <a:ext uri="{FF2B5EF4-FFF2-40B4-BE49-F238E27FC236}">
                <a16:creationId xmlns:a16="http://schemas.microsoft.com/office/drawing/2014/main" id="{C199715A-25EA-42BF-BF32-7AE8492D4505}"/>
              </a:ext>
            </a:extLst>
          </p:cNvPr>
          <p:cNvSpPr txBox="1">
            <a:spLocks noChangeArrowheads="1"/>
          </p:cNvSpPr>
          <p:nvPr/>
        </p:nvSpPr>
        <p:spPr bwMode="auto">
          <a:xfrm>
            <a:off x="2057400"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50" name="Line 14">
            <a:extLst>
              <a:ext uri="{FF2B5EF4-FFF2-40B4-BE49-F238E27FC236}">
                <a16:creationId xmlns:a16="http://schemas.microsoft.com/office/drawing/2014/main" id="{C4902FAD-ECD0-4C5E-BD5D-F8295DCC1004}"/>
              </a:ext>
            </a:extLst>
          </p:cNvPr>
          <p:cNvSpPr>
            <a:spLocks noChangeShapeType="1"/>
          </p:cNvSpPr>
          <p:nvPr/>
        </p:nvSpPr>
        <p:spPr bwMode="auto">
          <a:xfrm flipV="1">
            <a:off x="2286000" y="4086225"/>
            <a:ext cx="0" cy="1733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03" name="Text Box 15">
            <a:extLst>
              <a:ext uri="{FF2B5EF4-FFF2-40B4-BE49-F238E27FC236}">
                <a16:creationId xmlns:a16="http://schemas.microsoft.com/office/drawing/2014/main" id="{AC2EB848-608D-4CDA-BC49-90934F6FBC21}"/>
              </a:ext>
            </a:extLst>
          </p:cNvPr>
          <p:cNvSpPr txBox="1">
            <a:spLocks noChangeArrowheads="1"/>
          </p:cNvSpPr>
          <p:nvPr/>
        </p:nvSpPr>
        <p:spPr bwMode="auto">
          <a:xfrm>
            <a:off x="1106488" y="4883150"/>
            <a:ext cx="116205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1036305" name="Text Box 17">
            <a:extLst>
              <a:ext uri="{FF2B5EF4-FFF2-40B4-BE49-F238E27FC236}">
                <a16:creationId xmlns:a16="http://schemas.microsoft.com/office/drawing/2014/main" id="{74966E09-2B2B-4323-B186-B0E7B003AE65}"/>
              </a:ext>
            </a:extLst>
          </p:cNvPr>
          <p:cNvSpPr txBox="1">
            <a:spLocks noChangeArrowheads="1"/>
          </p:cNvSpPr>
          <p:nvPr/>
        </p:nvSpPr>
        <p:spPr bwMode="auto">
          <a:xfrm>
            <a:off x="4191000" y="4591050"/>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306" name="Text Box 18">
            <a:extLst>
              <a:ext uri="{FF2B5EF4-FFF2-40B4-BE49-F238E27FC236}">
                <a16:creationId xmlns:a16="http://schemas.microsoft.com/office/drawing/2014/main" id="{CD393E4B-81AC-4521-8FBC-98835444C969}"/>
              </a:ext>
            </a:extLst>
          </p:cNvPr>
          <p:cNvSpPr txBox="1">
            <a:spLocks noChangeArrowheads="1"/>
          </p:cNvSpPr>
          <p:nvPr/>
        </p:nvSpPr>
        <p:spPr bwMode="auto">
          <a:xfrm>
            <a:off x="7010400" y="4619625"/>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307" name="Text Box 19">
            <a:extLst>
              <a:ext uri="{FF2B5EF4-FFF2-40B4-BE49-F238E27FC236}">
                <a16:creationId xmlns:a16="http://schemas.microsoft.com/office/drawing/2014/main" id="{6C2A7CF1-4FF3-40E0-B10C-20D285E6D4CB}"/>
              </a:ext>
            </a:extLst>
          </p:cNvPr>
          <p:cNvSpPr txBox="1">
            <a:spLocks noChangeArrowheads="1"/>
          </p:cNvSpPr>
          <p:nvPr/>
        </p:nvSpPr>
        <p:spPr bwMode="auto">
          <a:xfrm>
            <a:off x="5580063" y="589121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65565" name="Line 20">
            <a:extLst>
              <a:ext uri="{FF2B5EF4-FFF2-40B4-BE49-F238E27FC236}">
                <a16:creationId xmlns:a16="http://schemas.microsoft.com/office/drawing/2014/main" id="{0121DBD5-DA9F-4A5A-8D5E-CDA56A640CF1}"/>
              </a:ext>
            </a:extLst>
          </p:cNvPr>
          <p:cNvSpPr>
            <a:spLocks noChangeShapeType="1"/>
          </p:cNvSpPr>
          <p:nvPr/>
        </p:nvSpPr>
        <p:spPr bwMode="auto">
          <a:xfrm flipV="1">
            <a:off x="4343400" y="4086225"/>
            <a:ext cx="14478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66" name="Line 21">
            <a:extLst>
              <a:ext uri="{FF2B5EF4-FFF2-40B4-BE49-F238E27FC236}">
                <a16:creationId xmlns:a16="http://schemas.microsoft.com/office/drawing/2014/main" id="{657F6DB9-D131-4D69-A96B-8AA42BA2697D}"/>
              </a:ext>
            </a:extLst>
          </p:cNvPr>
          <p:cNvSpPr>
            <a:spLocks noChangeShapeType="1"/>
          </p:cNvSpPr>
          <p:nvPr/>
        </p:nvSpPr>
        <p:spPr bwMode="auto">
          <a:xfrm>
            <a:off x="5791200" y="4086225"/>
            <a:ext cx="0" cy="1905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5567" name="Line 22">
            <a:extLst>
              <a:ext uri="{FF2B5EF4-FFF2-40B4-BE49-F238E27FC236}">
                <a16:creationId xmlns:a16="http://schemas.microsoft.com/office/drawing/2014/main" id="{6F9981C3-886C-46A1-B6DD-FE7EA09FC1D5}"/>
              </a:ext>
            </a:extLst>
          </p:cNvPr>
          <p:cNvSpPr>
            <a:spLocks noChangeShapeType="1"/>
          </p:cNvSpPr>
          <p:nvPr/>
        </p:nvSpPr>
        <p:spPr bwMode="auto">
          <a:xfrm>
            <a:off x="5867400" y="4086225"/>
            <a:ext cx="12192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1" name="Text Box 23">
            <a:extLst>
              <a:ext uri="{FF2B5EF4-FFF2-40B4-BE49-F238E27FC236}">
                <a16:creationId xmlns:a16="http://schemas.microsoft.com/office/drawing/2014/main" id="{D4E9D542-9E6E-4F4F-86FB-B80B188440C0}"/>
              </a:ext>
            </a:extLst>
          </p:cNvPr>
          <p:cNvSpPr txBox="1">
            <a:spLocks noChangeArrowheads="1"/>
          </p:cNvSpPr>
          <p:nvPr/>
        </p:nvSpPr>
        <p:spPr bwMode="auto">
          <a:xfrm>
            <a:off x="6324600" y="3781425"/>
            <a:ext cx="14478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1036313" name="Text Box 25">
            <a:extLst>
              <a:ext uri="{FF2B5EF4-FFF2-40B4-BE49-F238E27FC236}">
                <a16:creationId xmlns:a16="http://schemas.microsoft.com/office/drawing/2014/main" id="{125F12C5-470F-494F-8B3D-B477B20EC32A}"/>
              </a:ext>
            </a:extLst>
          </p:cNvPr>
          <p:cNvSpPr txBox="1">
            <a:spLocks noChangeArrowheads="1"/>
          </p:cNvSpPr>
          <p:nvPr/>
        </p:nvSpPr>
        <p:spPr bwMode="auto">
          <a:xfrm>
            <a:off x="4067175"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54" name="Line 26">
            <a:extLst>
              <a:ext uri="{FF2B5EF4-FFF2-40B4-BE49-F238E27FC236}">
                <a16:creationId xmlns:a16="http://schemas.microsoft.com/office/drawing/2014/main" id="{5673D88C-7797-4936-9DFA-F326EA388473}"/>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5" name="Text Box 27">
            <a:extLst>
              <a:ext uri="{FF2B5EF4-FFF2-40B4-BE49-F238E27FC236}">
                <a16:creationId xmlns:a16="http://schemas.microsoft.com/office/drawing/2014/main" id="{EFC4AF31-1BB6-42F6-8329-81520BA0B563}"/>
              </a:ext>
            </a:extLst>
          </p:cNvPr>
          <p:cNvSpPr txBox="1">
            <a:spLocks noChangeArrowheads="1"/>
          </p:cNvSpPr>
          <p:nvPr/>
        </p:nvSpPr>
        <p:spPr bwMode="auto">
          <a:xfrm>
            <a:off x="4419600" y="5305425"/>
            <a:ext cx="12319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1036317" name="Text Box 29">
            <a:extLst>
              <a:ext uri="{FF2B5EF4-FFF2-40B4-BE49-F238E27FC236}">
                <a16:creationId xmlns:a16="http://schemas.microsoft.com/office/drawing/2014/main" id="{4CAFF588-6FC2-4D8F-B5F1-397EA61DEEAC}"/>
              </a:ext>
            </a:extLst>
          </p:cNvPr>
          <p:cNvSpPr txBox="1">
            <a:spLocks noChangeArrowheads="1"/>
          </p:cNvSpPr>
          <p:nvPr/>
        </p:nvSpPr>
        <p:spPr bwMode="auto">
          <a:xfrm>
            <a:off x="7010400" y="576262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65560" name="Line 30">
            <a:extLst>
              <a:ext uri="{FF2B5EF4-FFF2-40B4-BE49-F238E27FC236}">
                <a16:creationId xmlns:a16="http://schemas.microsoft.com/office/drawing/2014/main" id="{F1224A2F-14B3-4295-ACB5-95999BF78321}"/>
              </a:ext>
            </a:extLst>
          </p:cNvPr>
          <p:cNvSpPr>
            <a:spLocks noChangeShapeType="1"/>
          </p:cNvSpPr>
          <p:nvPr/>
        </p:nvSpPr>
        <p:spPr bwMode="auto">
          <a:xfrm>
            <a:off x="7162800" y="5076825"/>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9" name="Text Box 31">
            <a:extLst>
              <a:ext uri="{FF2B5EF4-FFF2-40B4-BE49-F238E27FC236}">
                <a16:creationId xmlns:a16="http://schemas.microsoft.com/office/drawing/2014/main" id="{30C89439-FE26-4318-826A-3D8204BF677B}"/>
              </a:ext>
            </a:extLst>
          </p:cNvPr>
          <p:cNvSpPr txBox="1">
            <a:spLocks noChangeArrowheads="1"/>
          </p:cNvSpPr>
          <p:nvPr/>
        </p:nvSpPr>
        <p:spPr bwMode="auto">
          <a:xfrm>
            <a:off x="7162800" y="5229225"/>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1036320" name="Text Box 32">
            <a:extLst>
              <a:ext uri="{FF2B5EF4-FFF2-40B4-BE49-F238E27FC236}">
                <a16:creationId xmlns:a16="http://schemas.microsoft.com/office/drawing/2014/main" id="{B23A7173-C840-427D-93D3-17B730636E6F}"/>
              </a:ext>
            </a:extLst>
          </p:cNvPr>
          <p:cNvSpPr txBox="1">
            <a:spLocks noChangeArrowheads="1"/>
          </p:cNvSpPr>
          <p:nvPr/>
        </p:nvSpPr>
        <p:spPr bwMode="auto">
          <a:xfrm>
            <a:off x="6113463" y="455613"/>
            <a:ext cx="2676525" cy="270986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i="1" dirty="0" err="1">
                <a:effectLst>
                  <a:outerShdw blurRad="38100" dist="38100" dir="2700000" algn="tl">
                    <a:srgbClr val="C0C0C0"/>
                  </a:outerShdw>
                </a:effectLst>
                <a:sym typeface="Symbol" pitchFamily="18" charset="2"/>
              </a:rPr>
              <a:t>id+id</a:t>
            </a:r>
            <a:r>
              <a:rPr kumimoji="1" lang="en-US" altLang="zh-CN" sz="2800" b="1" i="1" dirty="0">
                <a:effectLst>
                  <a:outerShdw blurRad="38100" dist="38100" dir="2700000" algn="tl">
                    <a:srgbClr val="C0C0C0"/>
                  </a:outerShdw>
                </a:effectLst>
                <a:sym typeface="Symbol" pitchFamily="18" charset="2"/>
              </a:rPr>
              <a:t>*id</a:t>
            </a:r>
          </a:p>
          <a:p>
            <a:pPr>
              <a:lnSpc>
                <a:spcPts val="2000"/>
              </a:lnSpc>
              <a:spcBef>
                <a:spcPct val="50000"/>
              </a:spcBef>
              <a:buClr>
                <a:schemeClr val="folHlink"/>
              </a:buClr>
              <a:buSzPct val="75000"/>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dirty="0">
                <a:sym typeface="Symbol" pitchFamily="18" charset="2"/>
              </a:rPr>
              <a:t></a:t>
            </a:r>
            <a:r>
              <a:rPr kumimoji="1" lang="en-US" altLang="zh-CN" sz="2800" b="1" i="1" dirty="0">
                <a:effectLst>
                  <a:outerShdw blurRad="38100" dist="38100" dir="2700000" algn="tl">
                    <a:srgbClr val="C0C0C0"/>
                  </a:outerShdw>
                </a:effectLst>
                <a:sym typeface="Symbol" pitchFamily="18" charset="2"/>
              </a:rPr>
              <a:t> </a:t>
            </a:r>
            <a:r>
              <a:rPr kumimoji="1" lang="en-US" altLang="zh-CN" sz="2800" b="1" i="1" dirty="0" err="1">
                <a:effectLst>
                  <a:outerShdw blurRad="38100" dist="38100" dir="2700000" algn="tl">
                    <a:srgbClr val="C0C0C0"/>
                  </a:outerShdw>
                </a:effectLst>
                <a:sym typeface="Symbol" pitchFamily="18" charset="2"/>
              </a:rPr>
              <a:t>id+id</a:t>
            </a:r>
            <a:r>
              <a:rPr kumimoji="1" lang="en-US" altLang="zh-CN" sz="2800" b="1" i="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E</a:t>
            </a:r>
          </a:p>
          <a:p>
            <a:pPr>
              <a:lnSpc>
                <a:spcPts val="2000"/>
              </a:lnSpc>
              <a:spcBef>
                <a:spcPct val="50000"/>
              </a:spcBef>
              <a:buClr>
                <a:schemeClr val="folHlink"/>
              </a:buClr>
              <a:buSzPct val="75000"/>
              <a:defRPr/>
            </a:pPr>
            <a:r>
              <a:rPr kumimoji="1" lang="en-US" altLang="zh-CN" sz="2800" dirty="0">
                <a:sym typeface="Symbol" pitchFamily="18" charset="2"/>
              </a:rPr>
              <a:t> </a:t>
            </a:r>
            <a:r>
              <a:rPr kumimoji="1" lang="en-US" altLang="zh-CN" sz="2800" b="1" i="1" dirty="0" err="1">
                <a:effectLst>
                  <a:outerShdw blurRad="38100" dist="38100" dir="2700000" algn="tl">
                    <a:srgbClr val="C0C0C0"/>
                  </a:outerShdw>
                </a:effectLst>
                <a:sym typeface="Symbol" pitchFamily="18" charset="2"/>
              </a:rPr>
              <a:t>id</a:t>
            </a:r>
            <a:r>
              <a:rPr kumimoji="1" lang="en-US" altLang="zh-CN" sz="2800" b="1" dirty="0" err="1">
                <a:effectLst>
                  <a:outerShdw blurRad="38100" dist="38100" dir="2700000" algn="tl">
                    <a:srgbClr val="C0C0C0"/>
                  </a:outerShdw>
                </a:effectLst>
                <a:sym typeface="Symbol" pitchFamily="18" charset="2"/>
              </a:rPr>
              <a:t>+</a:t>
            </a:r>
            <a:r>
              <a:rPr kumimoji="1" lang="en-US" altLang="zh-CN" sz="2800" b="1" i="1" dirty="0" err="1">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E</a:t>
            </a:r>
          </a:p>
          <a:p>
            <a:pPr>
              <a:lnSpc>
                <a:spcPts val="2000"/>
              </a:lnSpc>
              <a:spcBef>
                <a:spcPct val="50000"/>
              </a:spcBef>
              <a:buClr>
                <a:schemeClr val="folHlink"/>
              </a:buClr>
              <a:buSzPct val="75000"/>
              <a:defRPr/>
            </a:pPr>
            <a:r>
              <a:rPr kumimoji="1" lang="en-US" altLang="zh-CN" sz="2800" dirty="0">
                <a:sym typeface="Symbol" pitchFamily="18" charset="2"/>
              </a:rPr>
              <a:t> </a:t>
            </a:r>
            <a:r>
              <a:rPr kumimoji="1" lang="en-US" altLang="zh-CN" sz="2800" b="1" i="1" dirty="0" err="1">
                <a:effectLst>
                  <a:outerShdw blurRad="38100" dist="38100" dir="2700000" algn="tl">
                    <a:srgbClr val="C0C0C0"/>
                  </a:outerShdw>
                </a:effectLst>
                <a:sym typeface="Symbol" pitchFamily="18" charset="2"/>
              </a:rPr>
              <a:t>id</a:t>
            </a:r>
            <a:r>
              <a:rPr kumimoji="1" lang="en-US" altLang="zh-CN" sz="2800" b="1" dirty="0" err="1">
                <a:effectLst>
                  <a:outerShdw blurRad="38100" dist="38100" dir="2700000" algn="tl">
                    <a:srgbClr val="C0C0C0"/>
                  </a:outerShdw>
                </a:effectLst>
                <a:sym typeface="Symbol" pitchFamily="18" charset="2"/>
              </a:rPr>
              <a:t>+</a:t>
            </a:r>
            <a:r>
              <a:rPr kumimoji="1" lang="en-US" altLang="zh-CN" sz="2800" b="1" i="1" dirty="0" err="1">
                <a:effectLst>
                  <a:outerShdw blurRad="38100" dist="38100" dir="2700000" algn="tl">
                    <a:srgbClr val="C0C0C0"/>
                  </a:outerShdw>
                </a:effectLst>
                <a:sym typeface="Symbol" pitchFamily="18" charset="2"/>
              </a:rPr>
              <a:t>E</a:t>
            </a:r>
            <a:endParaRPr kumimoji="1" lang="en-US" altLang="zh-CN" sz="2800" b="1" i="1" dirty="0">
              <a:effectLst>
                <a:outerShdw blurRad="38100" dist="38100" dir="2700000" algn="tl">
                  <a:srgbClr val="C0C0C0"/>
                </a:outerShdw>
              </a:effectLst>
              <a:sym typeface="Symbol" pitchFamily="18" charset="2"/>
            </a:endParaRPr>
          </a:p>
          <a:p>
            <a:pPr>
              <a:lnSpc>
                <a:spcPts val="2000"/>
              </a:lnSpc>
              <a:spcBef>
                <a:spcPct val="50000"/>
              </a:spcBef>
              <a:buClr>
                <a:schemeClr val="folHlink"/>
              </a:buClr>
              <a:buSzPct val="75000"/>
              <a:defRPr/>
            </a:pPr>
            <a:r>
              <a:rPr kumimoji="1" lang="en-US" altLang="zh-CN" sz="2800" dirty="0">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a:p>
            <a:pPr>
              <a:lnSpc>
                <a:spcPts val="2000"/>
              </a:lnSpc>
              <a:spcBef>
                <a:spcPct val="50000"/>
              </a:spcBef>
              <a:buClr>
                <a:schemeClr val="folHlink"/>
              </a:buClr>
              <a:buSzPct val="75000"/>
              <a:defRPr/>
            </a:pPr>
            <a:r>
              <a:rPr kumimoji="1" lang="en-US" altLang="zh-CN" sz="2800" dirty="0">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83997" name="TextBox 1">
            <a:extLst>
              <a:ext uri="{FF2B5EF4-FFF2-40B4-BE49-F238E27FC236}">
                <a16:creationId xmlns:a16="http://schemas.microsoft.com/office/drawing/2014/main" id="{59D3A89F-B9EB-4B0E-9D9E-AF8648A93CE9}"/>
              </a:ext>
            </a:extLst>
          </p:cNvPr>
          <p:cNvSpPr txBox="1">
            <a:spLocks noChangeArrowheads="1"/>
          </p:cNvSpPr>
          <p:nvPr/>
        </p:nvSpPr>
        <p:spPr bwMode="auto">
          <a:xfrm>
            <a:off x="928688" y="1855788"/>
            <a:ext cx="43386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spcBef>
                <a:spcPct val="0"/>
              </a:spcBef>
              <a:buClrTx/>
              <a:buSzTx/>
              <a:buFontTx/>
              <a:buNone/>
            </a:pPr>
            <a:r>
              <a:rPr lang="zh-CN" altLang="en-US" sz="2600">
                <a:ea typeface="宋体" panose="02010600030101010101" pitchFamily="2" charset="-122"/>
              </a:rPr>
              <a:t>句子</a:t>
            </a:r>
            <a:r>
              <a:rPr lang="en-US" altLang="zh-CN" sz="2600">
                <a:ea typeface="宋体" panose="02010600030101010101" pitchFamily="2" charset="-122"/>
              </a:rPr>
              <a:t>id + id * id</a:t>
            </a:r>
            <a:r>
              <a:rPr lang="zh-CN" altLang="en-US" sz="2600">
                <a:ea typeface="宋体" panose="02010600030101010101" pitchFamily="2" charset="-122"/>
              </a:rPr>
              <a:t>的归约过程</a:t>
            </a:r>
          </a:p>
        </p:txBody>
      </p:sp>
      <p:sp>
        <p:nvSpPr>
          <p:cNvPr id="83998" name="灯片编号占位符 1">
            <a:extLst>
              <a:ext uri="{FF2B5EF4-FFF2-40B4-BE49-F238E27FC236}">
                <a16:creationId xmlns:a16="http://schemas.microsoft.com/office/drawing/2014/main" id="{8F7AC0C3-AD18-457B-A3CD-EA01DCA2718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EBE9271-9AD8-4A9A-B93E-6D94A31D93F2}" type="slidenum">
              <a:rPr lang="zh-CN" altLang="en-US" sz="1400" b="0">
                <a:ea typeface="宋体" panose="02010600030101010101" pitchFamily="2" charset="-122"/>
              </a:rPr>
              <a:pPr>
                <a:spcBef>
                  <a:spcPct val="0"/>
                </a:spcBef>
                <a:buClrTx/>
                <a:buSzTx/>
                <a:buFontTx/>
                <a:buNone/>
              </a:pPr>
              <a:t>79</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36320">
                                            <p:txEl>
                                              <p:pRg st="1" end="1"/>
                                            </p:txEl>
                                          </p:spTgt>
                                        </p:tgtEl>
                                        <p:attrNameLst>
                                          <p:attrName>style.visibility</p:attrName>
                                        </p:attrNameLst>
                                      </p:cBhvr>
                                      <p:to>
                                        <p:strVal val="visible"/>
                                      </p:to>
                                    </p:set>
                                    <p:animEffect transition="in" filter="fade">
                                      <p:cBhvr>
                                        <p:cTn id="7" dur="500"/>
                                        <p:tgtEl>
                                          <p:spTgt spid="103632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6320">
                                            <p:txEl>
                                              <p:pRg st="2" end="2"/>
                                            </p:txEl>
                                          </p:spTgt>
                                        </p:tgtEl>
                                        <p:attrNameLst>
                                          <p:attrName>style.visibility</p:attrName>
                                        </p:attrNameLst>
                                      </p:cBhvr>
                                      <p:to>
                                        <p:strVal val="visible"/>
                                      </p:to>
                                    </p:set>
                                    <p:animEffect transition="in" filter="fade">
                                      <p:cBhvr>
                                        <p:cTn id="12" dur="500"/>
                                        <p:tgtEl>
                                          <p:spTgt spid="103632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36320">
                                            <p:txEl>
                                              <p:pRg st="3" end="3"/>
                                            </p:txEl>
                                          </p:spTgt>
                                        </p:tgtEl>
                                        <p:attrNameLst>
                                          <p:attrName>style.visibility</p:attrName>
                                        </p:attrNameLst>
                                      </p:cBhvr>
                                      <p:to>
                                        <p:strVal val="visible"/>
                                      </p:to>
                                    </p:set>
                                    <p:animEffect transition="in" filter="fade">
                                      <p:cBhvr>
                                        <p:cTn id="17" dur="500"/>
                                        <p:tgtEl>
                                          <p:spTgt spid="103632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36320">
                                            <p:txEl>
                                              <p:pRg st="4" end="4"/>
                                            </p:txEl>
                                          </p:spTgt>
                                        </p:tgtEl>
                                        <p:attrNameLst>
                                          <p:attrName>style.visibility</p:attrName>
                                        </p:attrNameLst>
                                      </p:cBhvr>
                                      <p:to>
                                        <p:strVal val="visible"/>
                                      </p:to>
                                    </p:set>
                                    <p:animEffect transition="in" filter="fade">
                                      <p:cBhvr>
                                        <p:cTn id="22" dur="500"/>
                                        <p:tgtEl>
                                          <p:spTgt spid="103632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36320">
                                            <p:txEl>
                                              <p:pRg st="5" end="5"/>
                                            </p:txEl>
                                          </p:spTgt>
                                        </p:tgtEl>
                                        <p:attrNameLst>
                                          <p:attrName>style.visibility</p:attrName>
                                        </p:attrNameLst>
                                      </p:cBhvr>
                                      <p:to>
                                        <p:strVal val="visible"/>
                                      </p:to>
                                    </p:set>
                                    <p:animEffect transition="in" filter="fade">
                                      <p:cBhvr>
                                        <p:cTn id="27" dur="500"/>
                                        <p:tgtEl>
                                          <p:spTgt spid="103632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36301"/>
                                        </p:tgtEl>
                                        <p:attrNameLst>
                                          <p:attrName>style.visibility</p:attrName>
                                        </p:attrNameLst>
                                      </p:cBhvr>
                                      <p:to>
                                        <p:strVal val="visible"/>
                                      </p:to>
                                    </p:set>
                                    <p:anim calcmode="lin" valueType="num">
                                      <p:cBhvr additive="base">
                                        <p:cTn id="32" dur="500" fill="hold"/>
                                        <p:tgtEl>
                                          <p:spTgt spid="1036301"/>
                                        </p:tgtEl>
                                        <p:attrNameLst>
                                          <p:attrName>ppt_x</p:attrName>
                                        </p:attrNameLst>
                                      </p:cBhvr>
                                      <p:tavLst>
                                        <p:tav tm="0">
                                          <p:val>
                                            <p:strVal val="#ppt_x"/>
                                          </p:val>
                                        </p:tav>
                                        <p:tav tm="100000">
                                          <p:val>
                                            <p:strVal val="#ppt_x"/>
                                          </p:val>
                                        </p:tav>
                                      </p:tavLst>
                                    </p:anim>
                                    <p:anim calcmode="lin" valueType="num">
                                      <p:cBhvr additive="base">
                                        <p:cTn id="33" dur="500" fill="hold"/>
                                        <p:tgtEl>
                                          <p:spTgt spid="103630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36294"/>
                                        </p:tgtEl>
                                        <p:attrNameLst>
                                          <p:attrName>style.visibility</p:attrName>
                                        </p:attrNameLst>
                                      </p:cBhvr>
                                      <p:to>
                                        <p:strVal val="visible"/>
                                      </p:to>
                                    </p:set>
                                    <p:anim calcmode="lin" valueType="num">
                                      <p:cBhvr additive="base">
                                        <p:cTn id="36" dur="500" fill="hold"/>
                                        <p:tgtEl>
                                          <p:spTgt spid="1036294"/>
                                        </p:tgtEl>
                                        <p:attrNameLst>
                                          <p:attrName>ppt_x</p:attrName>
                                        </p:attrNameLst>
                                      </p:cBhvr>
                                      <p:tavLst>
                                        <p:tav tm="0">
                                          <p:val>
                                            <p:strVal val="#ppt_x"/>
                                          </p:val>
                                        </p:tav>
                                        <p:tav tm="100000">
                                          <p:val>
                                            <p:strVal val="#ppt_x"/>
                                          </p:val>
                                        </p:tav>
                                      </p:tavLst>
                                    </p:anim>
                                    <p:anim calcmode="lin" valueType="num">
                                      <p:cBhvr additive="base">
                                        <p:cTn id="37" dur="500" fill="hold"/>
                                        <p:tgtEl>
                                          <p:spTgt spid="103629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36313"/>
                                        </p:tgtEl>
                                        <p:attrNameLst>
                                          <p:attrName>style.visibility</p:attrName>
                                        </p:attrNameLst>
                                      </p:cBhvr>
                                      <p:to>
                                        <p:strVal val="visible"/>
                                      </p:to>
                                    </p:set>
                                    <p:anim calcmode="lin" valueType="num">
                                      <p:cBhvr additive="base">
                                        <p:cTn id="40" dur="500" fill="hold"/>
                                        <p:tgtEl>
                                          <p:spTgt spid="1036313"/>
                                        </p:tgtEl>
                                        <p:attrNameLst>
                                          <p:attrName>ppt_x</p:attrName>
                                        </p:attrNameLst>
                                      </p:cBhvr>
                                      <p:tavLst>
                                        <p:tav tm="0">
                                          <p:val>
                                            <p:strVal val="#ppt_x"/>
                                          </p:val>
                                        </p:tav>
                                        <p:tav tm="100000">
                                          <p:val>
                                            <p:strVal val="#ppt_x"/>
                                          </p:val>
                                        </p:tav>
                                      </p:tavLst>
                                    </p:anim>
                                    <p:anim calcmode="lin" valueType="num">
                                      <p:cBhvr additive="base">
                                        <p:cTn id="41" dur="500" fill="hold"/>
                                        <p:tgtEl>
                                          <p:spTgt spid="103631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036307"/>
                                        </p:tgtEl>
                                        <p:attrNameLst>
                                          <p:attrName>style.visibility</p:attrName>
                                        </p:attrNameLst>
                                      </p:cBhvr>
                                      <p:to>
                                        <p:strVal val="visible"/>
                                      </p:to>
                                    </p:set>
                                    <p:anim calcmode="lin" valueType="num">
                                      <p:cBhvr additive="base">
                                        <p:cTn id="44" dur="500" fill="hold"/>
                                        <p:tgtEl>
                                          <p:spTgt spid="1036307"/>
                                        </p:tgtEl>
                                        <p:attrNameLst>
                                          <p:attrName>ppt_x</p:attrName>
                                        </p:attrNameLst>
                                      </p:cBhvr>
                                      <p:tavLst>
                                        <p:tav tm="0">
                                          <p:val>
                                            <p:strVal val="#ppt_x"/>
                                          </p:val>
                                        </p:tav>
                                        <p:tav tm="100000">
                                          <p:val>
                                            <p:strVal val="#ppt_x"/>
                                          </p:val>
                                        </p:tav>
                                      </p:tavLst>
                                    </p:anim>
                                    <p:anim calcmode="lin" valueType="num">
                                      <p:cBhvr additive="base">
                                        <p:cTn id="45" dur="500" fill="hold"/>
                                        <p:tgtEl>
                                          <p:spTgt spid="103630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36317"/>
                                        </p:tgtEl>
                                        <p:attrNameLst>
                                          <p:attrName>style.visibility</p:attrName>
                                        </p:attrNameLst>
                                      </p:cBhvr>
                                      <p:to>
                                        <p:strVal val="visible"/>
                                      </p:to>
                                    </p:set>
                                    <p:anim calcmode="lin" valueType="num">
                                      <p:cBhvr additive="base">
                                        <p:cTn id="48" dur="500" fill="hold"/>
                                        <p:tgtEl>
                                          <p:spTgt spid="1036317"/>
                                        </p:tgtEl>
                                        <p:attrNameLst>
                                          <p:attrName>ppt_x</p:attrName>
                                        </p:attrNameLst>
                                      </p:cBhvr>
                                      <p:tavLst>
                                        <p:tav tm="0">
                                          <p:val>
                                            <p:strVal val="#ppt_x"/>
                                          </p:val>
                                        </p:tav>
                                        <p:tav tm="100000">
                                          <p:val>
                                            <p:strVal val="#ppt_x"/>
                                          </p:val>
                                        </p:tav>
                                      </p:tavLst>
                                    </p:anim>
                                    <p:anim calcmode="lin" valueType="num">
                                      <p:cBhvr additive="base">
                                        <p:cTn id="49" dur="500" fill="hold"/>
                                        <p:tgtEl>
                                          <p:spTgt spid="1036317"/>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36306"/>
                                        </p:tgtEl>
                                        <p:attrNameLst>
                                          <p:attrName>style.visibility</p:attrName>
                                        </p:attrNameLst>
                                      </p:cBhvr>
                                      <p:to>
                                        <p:strVal val="visible"/>
                                      </p:to>
                                    </p:set>
                                    <p:anim calcmode="lin" valueType="num">
                                      <p:cBhvr additive="base">
                                        <p:cTn id="54" dur="500" fill="hold"/>
                                        <p:tgtEl>
                                          <p:spTgt spid="1036306"/>
                                        </p:tgtEl>
                                        <p:attrNameLst>
                                          <p:attrName>ppt_x</p:attrName>
                                        </p:attrNameLst>
                                      </p:cBhvr>
                                      <p:tavLst>
                                        <p:tav tm="0">
                                          <p:val>
                                            <p:strVal val="#ppt_x"/>
                                          </p:val>
                                        </p:tav>
                                        <p:tav tm="100000">
                                          <p:val>
                                            <p:strVal val="#ppt_x"/>
                                          </p:val>
                                        </p:tav>
                                      </p:tavLst>
                                    </p:anim>
                                    <p:anim calcmode="lin" valueType="num">
                                      <p:cBhvr additive="base">
                                        <p:cTn id="55" dur="500" fill="hold"/>
                                        <p:tgtEl>
                                          <p:spTgt spid="1036306"/>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5560"/>
                                        </p:tgtEl>
                                        <p:attrNameLst>
                                          <p:attrName>style.visibility</p:attrName>
                                        </p:attrNameLst>
                                      </p:cBhvr>
                                      <p:to>
                                        <p:strVal val="visible"/>
                                      </p:to>
                                    </p:set>
                                    <p:anim calcmode="lin" valueType="num">
                                      <p:cBhvr additive="base">
                                        <p:cTn id="58" dur="500" fill="hold"/>
                                        <p:tgtEl>
                                          <p:spTgt spid="65560"/>
                                        </p:tgtEl>
                                        <p:attrNameLst>
                                          <p:attrName>ppt_x</p:attrName>
                                        </p:attrNameLst>
                                      </p:cBhvr>
                                      <p:tavLst>
                                        <p:tav tm="0">
                                          <p:val>
                                            <p:strVal val="#ppt_x"/>
                                          </p:val>
                                        </p:tav>
                                        <p:tav tm="100000">
                                          <p:val>
                                            <p:strVal val="#ppt_x"/>
                                          </p:val>
                                        </p:tav>
                                      </p:tavLst>
                                    </p:anim>
                                    <p:anim calcmode="lin" valueType="num">
                                      <p:cBhvr additive="base">
                                        <p:cTn id="59" dur="500" fill="hold"/>
                                        <p:tgtEl>
                                          <p:spTgt spid="6556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36319"/>
                                        </p:tgtEl>
                                        <p:attrNameLst>
                                          <p:attrName>style.visibility</p:attrName>
                                        </p:attrNameLst>
                                      </p:cBhvr>
                                      <p:to>
                                        <p:strVal val="visible"/>
                                      </p:to>
                                    </p:set>
                                    <p:anim calcmode="lin" valueType="num">
                                      <p:cBhvr additive="base">
                                        <p:cTn id="62" dur="500" fill="hold"/>
                                        <p:tgtEl>
                                          <p:spTgt spid="1036319"/>
                                        </p:tgtEl>
                                        <p:attrNameLst>
                                          <p:attrName>ppt_x</p:attrName>
                                        </p:attrNameLst>
                                      </p:cBhvr>
                                      <p:tavLst>
                                        <p:tav tm="0">
                                          <p:val>
                                            <p:strVal val="#ppt_x"/>
                                          </p:val>
                                        </p:tav>
                                        <p:tav tm="100000">
                                          <p:val>
                                            <p:strVal val="#ppt_x"/>
                                          </p:val>
                                        </p:tav>
                                      </p:tavLst>
                                    </p:anim>
                                    <p:anim calcmode="lin" valueType="num">
                                      <p:cBhvr additive="base">
                                        <p:cTn id="63" dur="500" fill="hold"/>
                                        <p:tgtEl>
                                          <p:spTgt spid="1036319"/>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036305"/>
                                        </p:tgtEl>
                                        <p:attrNameLst>
                                          <p:attrName>style.visibility</p:attrName>
                                        </p:attrNameLst>
                                      </p:cBhvr>
                                      <p:to>
                                        <p:strVal val="visible"/>
                                      </p:to>
                                    </p:set>
                                    <p:anim calcmode="lin" valueType="num">
                                      <p:cBhvr additive="base">
                                        <p:cTn id="68" dur="500" fill="hold"/>
                                        <p:tgtEl>
                                          <p:spTgt spid="1036305"/>
                                        </p:tgtEl>
                                        <p:attrNameLst>
                                          <p:attrName>ppt_x</p:attrName>
                                        </p:attrNameLst>
                                      </p:cBhvr>
                                      <p:tavLst>
                                        <p:tav tm="0">
                                          <p:val>
                                            <p:strVal val="#ppt_x"/>
                                          </p:val>
                                        </p:tav>
                                        <p:tav tm="100000">
                                          <p:val>
                                            <p:strVal val="#ppt_x"/>
                                          </p:val>
                                        </p:tav>
                                      </p:tavLst>
                                    </p:anim>
                                    <p:anim calcmode="lin" valueType="num">
                                      <p:cBhvr additive="base">
                                        <p:cTn id="69" dur="500" fill="hold"/>
                                        <p:tgtEl>
                                          <p:spTgt spid="1036305"/>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65554"/>
                                        </p:tgtEl>
                                        <p:attrNameLst>
                                          <p:attrName>style.visibility</p:attrName>
                                        </p:attrNameLst>
                                      </p:cBhvr>
                                      <p:to>
                                        <p:strVal val="visible"/>
                                      </p:to>
                                    </p:set>
                                    <p:anim calcmode="lin" valueType="num">
                                      <p:cBhvr additive="base">
                                        <p:cTn id="72" dur="500" fill="hold"/>
                                        <p:tgtEl>
                                          <p:spTgt spid="65554"/>
                                        </p:tgtEl>
                                        <p:attrNameLst>
                                          <p:attrName>ppt_x</p:attrName>
                                        </p:attrNameLst>
                                      </p:cBhvr>
                                      <p:tavLst>
                                        <p:tav tm="0">
                                          <p:val>
                                            <p:strVal val="#ppt_x"/>
                                          </p:val>
                                        </p:tav>
                                        <p:tav tm="100000">
                                          <p:val>
                                            <p:strVal val="#ppt_x"/>
                                          </p:val>
                                        </p:tav>
                                      </p:tavLst>
                                    </p:anim>
                                    <p:anim calcmode="lin" valueType="num">
                                      <p:cBhvr additive="base">
                                        <p:cTn id="73" dur="500" fill="hold"/>
                                        <p:tgtEl>
                                          <p:spTgt spid="6555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036315"/>
                                        </p:tgtEl>
                                        <p:attrNameLst>
                                          <p:attrName>style.visibility</p:attrName>
                                        </p:attrNameLst>
                                      </p:cBhvr>
                                      <p:to>
                                        <p:strVal val="visible"/>
                                      </p:to>
                                    </p:set>
                                    <p:anim calcmode="lin" valueType="num">
                                      <p:cBhvr additive="base">
                                        <p:cTn id="76" dur="500" fill="hold"/>
                                        <p:tgtEl>
                                          <p:spTgt spid="1036315"/>
                                        </p:tgtEl>
                                        <p:attrNameLst>
                                          <p:attrName>ppt_x</p:attrName>
                                        </p:attrNameLst>
                                      </p:cBhvr>
                                      <p:tavLst>
                                        <p:tav tm="0">
                                          <p:val>
                                            <p:strVal val="#ppt_x"/>
                                          </p:val>
                                        </p:tav>
                                        <p:tav tm="100000">
                                          <p:val>
                                            <p:strVal val="#ppt_x"/>
                                          </p:val>
                                        </p:tav>
                                      </p:tavLst>
                                    </p:anim>
                                    <p:anim calcmode="lin" valueType="num">
                                      <p:cBhvr additive="base">
                                        <p:cTn id="77" dur="500" fill="hold"/>
                                        <p:tgtEl>
                                          <p:spTgt spid="1036315"/>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nodeType="clickEffect">
                                  <p:stCondLst>
                                    <p:cond delay="0"/>
                                  </p:stCondLst>
                                  <p:childTnLst>
                                    <p:set>
                                      <p:cBhvr>
                                        <p:cTn id="81" dur="1" fill="hold">
                                          <p:stCondLst>
                                            <p:cond delay="0"/>
                                          </p:stCondLst>
                                        </p:cTn>
                                        <p:tgtEl>
                                          <p:spTgt spid="65565"/>
                                        </p:tgtEl>
                                        <p:attrNameLst>
                                          <p:attrName>style.visibility</p:attrName>
                                        </p:attrNameLst>
                                      </p:cBhvr>
                                      <p:to>
                                        <p:strVal val="visible"/>
                                      </p:to>
                                    </p:set>
                                    <p:anim calcmode="lin" valueType="num">
                                      <p:cBhvr additive="base">
                                        <p:cTn id="82" dur="500" fill="hold"/>
                                        <p:tgtEl>
                                          <p:spTgt spid="65565"/>
                                        </p:tgtEl>
                                        <p:attrNameLst>
                                          <p:attrName>ppt_x</p:attrName>
                                        </p:attrNameLst>
                                      </p:cBhvr>
                                      <p:tavLst>
                                        <p:tav tm="0">
                                          <p:val>
                                            <p:strVal val="#ppt_x"/>
                                          </p:val>
                                        </p:tav>
                                        <p:tav tm="100000">
                                          <p:val>
                                            <p:strVal val="#ppt_x"/>
                                          </p:val>
                                        </p:tav>
                                      </p:tavLst>
                                    </p:anim>
                                    <p:anim calcmode="lin" valueType="num">
                                      <p:cBhvr additive="base">
                                        <p:cTn id="83" dur="500" fill="hold"/>
                                        <p:tgtEl>
                                          <p:spTgt spid="65565"/>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65566"/>
                                        </p:tgtEl>
                                        <p:attrNameLst>
                                          <p:attrName>style.visibility</p:attrName>
                                        </p:attrNameLst>
                                      </p:cBhvr>
                                      <p:to>
                                        <p:strVal val="visible"/>
                                      </p:to>
                                    </p:set>
                                    <p:anim calcmode="lin" valueType="num">
                                      <p:cBhvr additive="base">
                                        <p:cTn id="86" dur="500" fill="hold"/>
                                        <p:tgtEl>
                                          <p:spTgt spid="65566"/>
                                        </p:tgtEl>
                                        <p:attrNameLst>
                                          <p:attrName>ppt_x</p:attrName>
                                        </p:attrNameLst>
                                      </p:cBhvr>
                                      <p:tavLst>
                                        <p:tav tm="0">
                                          <p:val>
                                            <p:strVal val="#ppt_x"/>
                                          </p:val>
                                        </p:tav>
                                        <p:tav tm="100000">
                                          <p:val>
                                            <p:strVal val="#ppt_x"/>
                                          </p:val>
                                        </p:tav>
                                      </p:tavLst>
                                    </p:anim>
                                    <p:anim calcmode="lin" valueType="num">
                                      <p:cBhvr additive="base">
                                        <p:cTn id="87" dur="500" fill="hold"/>
                                        <p:tgtEl>
                                          <p:spTgt spid="65566"/>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65567"/>
                                        </p:tgtEl>
                                        <p:attrNameLst>
                                          <p:attrName>style.visibility</p:attrName>
                                        </p:attrNameLst>
                                      </p:cBhvr>
                                      <p:to>
                                        <p:strVal val="visible"/>
                                      </p:to>
                                    </p:set>
                                    <p:anim calcmode="lin" valueType="num">
                                      <p:cBhvr additive="base">
                                        <p:cTn id="90" dur="500" fill="hold"/>
                                        <p:tgtEl>
                                          <p:spTgt spid="65567"/>
                                        </p:tgtEl>
                                        <p:attrNameLst>
                                          <p:attrName>ppt_x</p:attrName>
                                        </p:attrNameLst>
                                      </p:cBhvr>
                                      <p:tavLst>
                                        <p:tav tm="0">
                                          <p:val>
                                            <p:strVal val="#ppt_x"/>
                                          </p:val>
                                        </p:tav>
                                        <p:tav tm="100000">
                                          <p:val>
                                            <p:strVal val="#ppt_x"/>
                                          </p:val>
                                        </p:tav>
                                      </p:tavLst>
                                    </p:anim>
                                    <p:anim calcmode="lin" valueType="num">
                                      <p:cBhvr additive="base">
                                        <p:cTn id="91" dur="500" fill="hold"/>
                                        <p:tgtEl>
                                          <p:spTgt spid="6556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036311"/>
                                        </p:tgtEl>
                                        <p:attrNameLst>
                                          <p:attrName>style.visibility</p:attrName>
                                        </p:attrNameLst>
                                      </p:cBhvr>
                                      <p:to>
                                        <p:strVal val="visible"/>
                                      </p:to>
                                    </p:set>
                                    <p:anim calcmode="lin" valueType="num">
                                      <p:cBhvr additive="base">
                                        <p:cTn id="94" dur="500" fill="hold"/>
                                        <p:tgtEl>
                                          <p:spTgt spid="1036311"/>
                                        </p:tgtEl>
                                        <p:attrNameLst>
                                          <p:attrName>ppt_x</p:attrName>
                                        </p:attrNameLst>
                                      </p:cBhvr>
                                      <p:tavLst>
                                        <p:tav tm="0">
                                          <p:val>
                                            <p:strVal val="#ppt_x"/>
                                          </p:val>
                                        </p:tav>
                                        <p:tav tm="100000">
                                          <p:val>
                                            <p:strVal val="#ppt_x"/>
                                          </p:val>
                                        </p:tav>
                                      </p:tavLst>
                                    </p:anim>
                                    <p:anim calcmode="lin" valueType="num">
                                      <p:cBhvr additive="base">
                                        <p:cTn id="95" dur="500" fill="hold"/>
                                        <p:tgtEl>
                                          <p:spTgt spid="1036311"/>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036295"/>
                                        </p:tgtEl>
                                        <p:attrNameLst>
                                          <p:attrName>style.visibility</p:attrName>
                                        </p:attrNameLst>
                                      </p:cBhvr>
                                      <p:to>
                                        <p:strVal val="visible"/>
                                      </p:to>
                                    </p:set>
                                    <p:anim calcmode="lin" valueType="num">
                                      <p:cBhvr additive="base">
                                        <p:cTn id="98" dur="500" fill="hold"/>
                                        <p:tgtEl>
                                          <p:spTgt spid="1036295"/>
                                        </p:tgtEl>
                                        <p:attrNameLst>
                                          <p:attrName>ppt_x</p:attrName>
                                        </p:attrNameLst>
                                      </p:cBhvr>
                                      <p:tavLst>
                                        <p:tav tm="0">
                                          <p:val>
                                            <p:strVal val="#ppt_x"/>
                                          </p:val>
                                        </p:tav>
                                        <p:tav tm="100000">
                                          <p:val>
                                            <p:strVal val="#ppt_x"/>
                                          </p:val>
                                        </p:tav>
                                      </p:tavLst>
                                    </p:anim>
                                    <p:anim calcmode="lin" valueType="num">
                                      <p:cBhvr additive="base">
                                        <p:cTn id="99" dur="500" fill="hold"/>
                                        <p:tgtEl>
                                          <p:spTgt spid="1036295"/>
                                        </p:tgtEl>
                                        <p:attrNameLst>
                                          <p:attrName>ppt_y</p:attrName>
                                        </p:attrNameLst>
                                      </p:cBhvr>
                                      <p:tavLst>
                                        <p:tav tm="0">
                                          <p:val>
                                            <p:strVal val="1+#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nodeType="clickEffect">
                                  <p:stCondLst>
                                    <p:cond delay="0"/>
                                  </p:stCondLst>
                                  <p:childTnLst>
                                    <p:set>
                                      <p:cBhvr>
                                        <p:cTn id="103" dur="1" fill="hold">
                                          <p:stCondLst>
                                            <p:cond delay="0"/>
                                          </p:stCondLst>
                                        </p:cTn>
                                        <p:tgtEl>
                                          <p:spTgt spid="65550"/>
                                        </p:tgtEl>
                                        <p:attrNameLst>
                                          <p:attrName>style.visibility</p:attrName>
                                        </p:attrNameLst>
                                      </p:cBhvr>
                                      <p:to>
                                        <p:strVal val="visible"/>
                                      </p:to>
                                    </p:set>
                                    <p:anim calcmode="lin" valueType="num">
                                      <p:cBhvr additive="base">
                                        <p:cTn id="104" dur="500" fill="hold"/>
                                        <p:tgtEl>
                                          <p:spTgt spid="65550"/>
                                        </p:tgtEl>
                                        <p:attrNameLst>
                                          <p:attrName>ppt_x</p:attrName>
                                        </p:attrNameLst>
                                      </p:cBhvr>
                                      <p:tavLst>
                                        <p:tav tm="0">
                                          <p:val>
                                            <p:strVal val="#ppt_x"/>
                                          </p:val>
                                        </p:tav>
                                        <p:tav tm="100000">
                                          <p:val>
                                            <p:strVal val="#ppt_x"/>
                                          </p:val>
                                        </p:tav>
                                      </p:tavLst>
                                    </p:anim>
                                    <p:anim calcmode="lin" valueType="num">
                                      <p:cBhvr additive="base">
                                        <p:cTn id="105" dur="500" fill="hold"/>
                                        <p:tgtEl>
                                          <p:spTgt spid="65550"/>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036303"/>
                                        </p:tgtEl>
                                        <p:attrNameLst>
                                          <p:attrName>style.visibility</p:attrName>
                                        </p:attrNameLst>
                                      </p:cBhvr>
                                      <p:to>
                                        <p:strVal val="visible"/>
                                      </p:to>
                                    </p:set>
                                    <p:anim calcmode="lin" valueType="num">
                                      <p:cBhvr additive="base">
                                        <p:cTn id="108" dur="500" fill="hold"/>
                                        <p:tgtEl>
                                          <p:spTgt spid="1036303"/>
                                        </p:tgtEl>
                                        <p:attrNameLst>
                                          <p:attrName>ppt_x</p:attrName>
                                        </p:attrNameLst>
                                      </p:cBhvr>
                                      <p:tavLst>
                                        <p:tav tm="0">
                                          <p:val>
                                            <p:strVal val="#ppt_x"/>
                                          </p:val>
                                        </p:tav>
                                        <p:tav tm="100000">
                                          <p:val>
                                            <p:strVal val="#ppt_x"/>
                                          </p:val>
                                        </p:tav>
                                      </p:tavLst>
                                    </p:anim>
                                    <p:anim calcmode="lin" valueType="num">
                                      <p:cBhvr additive="base">
                                        <p:cTn id="109" dur="500" fill="hold"/>
                                        <p:tgtEl>
                                          <p:spTgt spid="1036303"/>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036293"/>
                                        </p:tgtEl>
                                        <p:attrNameLst>
                                          <p:attrName>style.visibility</p:attrName>
                                        </p:attrNameLst>
                                      </p:cBhvr>
                                      <p:to>
                                        <p:strVal val="visible"/>
                                      </p:to>
                                    </p:set>
                                    <p:anim calcmode="lin" valueType="num">
                                      <p:cBhvr additive="base">
                                        <p:cTn id="112" dur="500" fill="hold"/>
                                        <p:tgtEl>
                                          <p:spTgt spid="1036293"/>
                                        </p:tgtEl>
                                        <p:attrNameLst>
                                          <p:attrName>ppt_x</p:attrName>
                                        </p:attrNameLst>
                                      </p:cBhvr>
                                      <p:tavLst>
                                        <p:tav tm="0">
                                          <p:val>
                                            <p:strVal val="#ppt_x"/>
                                          </p:val>
                                        </p:tav>
                                        <p:tav tm="100000">
                                          <p:val>
                                            <p:strVal val="#ppt_x"/>
                                          </p:val>
                                        </p:tav>
                                      </p:tavLst>
                                    </p:anim>
                                    <p:anim calcmode="lin" valueType="num">
                                      <p:cBhvr additive="base">
                                        <p:cTn id="113" dur="500" fill="hold"/>
                                        <p:tgtEl>
                                          <p:spTgt spid="1036293"/>
                                        </p:tgtEl>
                                        <p:attrNameLst>
                                          <p:attrName>ppt_y</p:attrName>
                                        </p:attrNameLst>
                                      </p:cBhvr>
                                      <p:tavLst>
                                        <p:tav tm="0">
                                          <p:val>
                                            <p:strVal val="1+#ppt_h/2"/>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1036299"/>
                                        </p:tgtEl>
                                        <p:attrNameLst>
                                          <p:attrName>style.visibility</p:attrName>
                                        </p:attrNameLst>
                                      </p:cBhvr>
                                      <p:to>
                                        <p:strVal val="visible"/>
                                      </p:to>
                                    </p:set>
                                    <p:anim calcmode="lin" valueType="num">
                                      <p:cBhvr additive="base">
                                        <p:cTn id="118" dur="500" fill="hold"/>
                                        <p:tgtEl>
                                          <p:spTgt spid="1036299"/>
                                        </p:tgtEl>
                                        <p:attrNameLst>
                                          <p:attrName>ppt_x</p:attrName>
                                        </p:attrNameLst>
                                      </p:cBhvr>
                                      <p:tavLst>
                                        <p:tav tm="0">
                                          <p:val>
                                            <p:strVal val="#ppt_x"/>
                                          </p:val>
                                        </p:tav>
                                        <p:tav tm="100000">
                                          <p:val>
                                            <p:strVal val="#ppt_x"/>
                                          </p:val>
                                        </p:tav>
                                      </p:tavLst>
                                    </p:anim>
                                    <p:anim calcmode="lin" valueType="num">
                                      <p:cBhvr additive="base">
                                        <p:cTn id="119" dur="500" fill="hold"/>
                                        <p:tgtEl>
                                          <p:spTgt spid="1036299"/>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65545"/>
                                        </p:tgtEl>
                                        <p:attrNameLst>
                                          <p:attrName>style.visibility</p:attrName>
                                        </p:attrNameLst>
                                      </p:cBhvr>
                                      <p:to>
                                        <p:strVal val="visible"/>
                                      </p:to>
                                    </p:set>
                                    <p:anim calcmode="lin" valueType="num">
                                      <p:cBhvr additive="base">
                                        <p:cTn id="122" dur="500" fill="hold"/>
                                        <p:tgtEl>
                                          <p:spTgt spid="65545"/>
                                        </p:tgtEl>
                                        <p:attrNameLst>
                                          <p:attrName>ppt_x</p:attrName>
                                        </p:attrNameLst>
                                      </p:cBhvr>
                                      <p:tavLst>
                                        <p:tav tm="0">
                                          <p:val>
                                            <p:strVal val="#ppt_x"/>
                                          </p:val>
                                        </p:tav>
                                        <p:tav tm="100000">
                                          <p:val>
                                            <p:strVal val="#ppt_x"/>
                                          </p:val>
                                        </p:tav>
                                      </p:tavLst>
                                    </p:anim>
                                    <p:anim calcmode="lin" valueType="num">
                                      <p:cBhvr additive="base">
                                        <p:cTn id="123" dur="500" fill="hold"/>
                                        <p:tgtEl>
                                          <p:spTgt spid="65545"/>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65547"/>
                                        </p:tgtEl>
                                        <p:attrNameLst>
                                          <p:attrName>style.visibility</p:attrName>
                                        </p:attrNameLst>
                                      </p:cBhvr>
                                      <p:to>
                                        <p:strVal val="visible"/>
                                      </p:to>
                                    </p:set>
                                    <p:anim calcmode="lin" valueType="num">
                                      <p:cBhvr additive="base">
                                        <p:cTn id="126" dur="500" fill="hold"/>
                                        <p:tgtEl>
                                          <p:spTgt spid="65547"/>
                                        </p:tgtEl>
                                        <p:attrNameLst>
                                          <p:attrName>ppt_x</p:attrName>
                                        </p:attrNameLst>
                                      </p:cBhvr>
                                      <p:tavLst>
                                        <p:tav tm="0">
                                          <p:val>
                                            <p:strVal val="#ppt_x"/>
                                          </p:val>
                                        </p:tav>
                                        <p:tav tm="100000">
                                          <p:val>
                                            <p:strVal val="#ppt_x"/>
                                          </p:val>
                                        </p:tav>
                                      </p:tavLst>
                                    </p:anim>
                                    <p:anim calcmode="lin" valueType="num">
                                      <p:cBhvr additive="base">
                                        <p:cTn id="127" dur="500" fill="hold"/>
                                        <p:tgtEl>
                                          <p:spTgt spid="65547"/>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65546"/>
                                        </p:tgtEl>
                                        <p:attrNameLst>
                                          <p:attrName>style.visibility</p:attrName>
                                        </p:attrNameLst>
                                      </p:cBhvr>
                                      <p:to>
                                        <p:strVal val="visible"/>
                                      </p:to>
                                    </p:set>
                                    <p:anim calcmode="lin" valueType="num">
                                      <p:cBhvr additive="base">
                                        <p:cTn id="130" dur="500" fill="hold"/>
                                        <p:tgtEl>
                                          <p:spTgt spid="65546"/>
                                        </p:tgtEl>
                                        <p:attrNameLst>
                                          <p:attrName>ppt_x</p:attrName>
                                        </p:attrNameLst>
                                      </p:cBhvr>
                                      <p:tavLst>
                                        <p:tav tm="0">
                                          <p:val>
                                            <p:strVal val="#ppt_x"/>
                                          </p:val>
                                        </p:tav>
                                        <p:tav tm="100000">
                                          <p:val>
                                            <p:strVal val="#ppt_x"/>
                                          </p:val>
                                        </p:tav>
                                      </p:tavLst>
                                    </p:anim>
                                    <p:anim calcmode="lin" valueType="num">
                                      <p:cBhvr additive="base">
                                        <p:cTn id="131" dur="500" fill="hold"/>
                                        <p:tgtEl>
                                          <p:spTgt spid="65546"/>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036292"/>
                                        </p:tgtEl>
                                        <p:attrNameLst>
                                          <p:attrName>style.visibility</p:attrName>
                                        </p:attrNameLst>
                                      </p:cBhvr>
                                      <p:to>
                                        <p:strVal val="visible"/>
                                      </p:to>
                                    </p:set>
                                    <p:anim calcmode="lin" valueType="num">
                                      <p:cBhvr additive="base">
                                        <p:cTn id="134" dur="500" fill="hold"/>
                                        <p:tgtEl>
                                          <p:spTgt spid="1036292"/>
                                        </p:tgtEl>
                                        <p:attrNameLst>
                                          <p:attrName>ppt_x</p:attrName>
                                        </p:attrNameLst>
                                      </p:cBhvr>
                                      <p:tavLst>
                                        <p:tav tm="0">
                                          <p:val>
                                            <p:strVal val="#ppt_x"/>
                                          </p:val>
                                        </p:tav>
                                        <p:tav tm="100000">
                                          <p:val>
                                            <p:strVal val="#ppt_x"/>
                                          </p:val>
                                        </p:tav>
                                      </p:tavLst>
                                    </p:anim>
                                    <p:anim calcmode="lin" valueType="num">
                                      <p:cBhvr additive="base">
                                        <p:cTn id="135" dur="500" fill="hold"/>
                                        <p:tgtEl>
                                          <p:spTgt spid="1036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2" grpId="0"/>
      <p:bldP spid="1036293" grpId="0"/>
      <p:bldP spid="1036294" grpId="0"/>
      <p:bldP spid="1036295" grpId="0"/>
      <p:bldP spid="1036299" grpId="0"/>
      <p:bldP spid="1036301" grpId="0"/>
      <p:bldP spid="1036303" grpId="0"/>
      <p:bldP spid="1036305" grpId="0"/>
      <p:bldP spid="1036306" grpId="0"/>
      <p:bldP spid="1036307" grpId="0"/>
      <p:bldP spid="1036311" grpId="0"/>
      <p:bldP spid="1036313" grpId="0"/>
      <p:bldP spid="1036315" grpId="0"/>
      <p:bldP spid="1036317" grpId="0"/>
      <p:bldP spid="103631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80D743-E148-4AF4-A2F1-4B202AE5E371}"/>
              </a:ext>
            </a:extLst>
          </p:cNvPr>
          <p:cNvSpPr>
            <a:spLocks noGrp="1"/>
          </p:cNvSpPr>
          <p:nvPr>
            <p:ph type="dt" sz="quarter" idx="10"/>
          </p:nvPr>
        </p:nvSpPr>
        <p:spPr>
          <a:xfrm>
            <a:off x="457200" y="6245225"/>
            <a:ext cx="2133600" cy="476250"/>
          </a:xfrm>
          <a:ln>
            <a:miter lim="800000"/>
            <a:headEnd/>
            <a:tailEnd/>
          </a:ln>
        </p:spPr>
        <p:txBody>
          <a:bodyPr anchor="t"/>
          <a:lstStyle/>
          <a:p>
            <a:pPr>
              <a:defRPr/>
            </a:pPr>
            <a:fld id="{3BFB41CC-EFE1-4A4B-8B19-354E800B2D01}" type="datetime1">
              <a:rPr lang="zh-CN" altLang="en-US">
                <a:latin typeface="+mn-lt"/>
              </a:rPr>
              <a:pPr>
                <a:defRPr/>
              </a:pPr>
              <a:t>2020/12/14</a:t>
            </a:fld>
            <a:endParaRPr lang="en-US" altLang="zh-CN">
              <a:latin typeface="+mn-lt"/>
            </a:endParaRPr>
          </a:p>
        </p:txBody>
      </p:sp>
      <p:sp>
        <p:nvSpPr>
          <p:cNvPr id="980995" name="Rectangle 3">
            <a:extLst>
              <a:ext uri="{FF2B5EF4-FFF2-40B4-BE49-F238E27FC236}">
                <a16:creationId xmlns:a16="http://schemas.microsoft.com/office/drawing/2014/main" id="{EF804C5A-4814-403C-AAC8-8A7BA0BB20E8}"/>
              </a:ext>
            </a:extLst>
          </p:cNvPr>
          <p:cNvSpPr>
            <a:spLocks noGrp="1" noChangeArrowheads="1"/>
          </p:cNvSpPr>
          <p:nvPr>
            <p:ph type="body" idx="4294967295"/>
          </p:nvPr>
        </p:nvSpPr>
        <p:spPr>
          <a:xfrm>
            <a:off x="609600" y="1484313"/>
            <a:ext cx="7848600" cy="5145087"/>
          </a:xfrm>
        </p:spPr>
        <p:txBody>
          <a:bodyPr/>
          <a:lstStyle/>
          <a:p>
            <a:pPr algn="just" eaLnBrk="1" hangingPunct="1"/>
            <a:r>
              <a:rPr lang="zh-CN" altLang="en-US" sz="2800">
                <a:latin typeface="Times New Roman" panose="02020603050405020304" pitchFamily="18" charset="0"/>
              </a:rPr>
              <a:t>程序设计语言</a:t>
            </a:r>
            <a:r>
              <a:rPr lang="en-US" altLang="zh-CN" sz="2800">
                <a:latin typeface="Times New Roman" panose="02020603050405020304" pitchFamily="18" charset="0"/>
              </a:rPr>
              <a:t>——</a:t>
            </a:r>
            <a:r>
              <a:rPr lang="zh-CN" altLang="en-US" sz="2800">
                <a:latin typeface="Times New Roman" panose="02020603050405020304" pitchFamily="18" charset="0"/>
              </a:rPr>
              <a:t>形式化的内容提取</a:t>
            </a:r>
          </a:p>
          <a:p>
            <a:pPr lvl="1" eaLnBrk="1" hangingPunct="1"/>
            <a:r>
              <a:rPr lang="zh-CN" altLang="en-US" sz="2400">
                <a:latin typeface="Times New Roman" panose="02020603050405020304" pitchFamily="18" charset="0"/>
              </a:rPr>
              <a:t>程序设计语言</a:t>
            </a:r>
            <a:r>
              <a:rPr lang="en-US" altLang="zh-CN" sz="2400">
                <a:latin typeface="Times New Roman" panose="02020603050405020304" pitchFamily="18" charset="0"/>
              </a:rPr>
              <a:t>(Programming Language)</a:t>
            </a:r>
            <a:r>
              <a:rPr lang="zh-CN" altLang="en-US" sz="2400">
                <a:latin typeface="Times New Roman" panose="02020603050405020304" pitchFamily="18" charset="0"/>
              </a:rPr>
              <a:t>：组成程序的</a:t>
            </a:r>
            <a:r>
              <a:rPr lang="zh-CN" altLang="en-US" sz="2400">
                <a:solidFill>
                  <a:srgbClr val="FF0000"/>
                </a:solidFill>
                <a:latin typeface="Times New Roman" panose="02020603050405020304" pitchFamily="18" charset="0"/>
              </a:rPr>
              <a:t>所有语句</a:t>
            </a:r>
            <a:r>
              <a:rPr lang="zh-CN" altLang="en-US" sz="2400">
                <a:latin typeface="Times New Roman" panose="02020603050405020304" pitchFamily="18" charset="0"/>
              </a:rPr>
              <a:t>的集合。</a:t>
            </a:r>
          </a:p>
          <a:p>
            <a:pPr lvl="1" eaLnBrk="1" hangingPunct="1"/>
            <a:r>
              <a:rPr lang="zh-CN" altLang="en-US" sz="2400">
                <a:latin typeface="Times New Roman" panose="02020603050405020304" pitchFamily="18" charset="0"/>
              </a:rPr>
              <a:t>程序</a:t>
            </a:r>
            <a:r>
              <a:rPr lang="en-US" altLang="zh-CN" sz="2400">
                <a:latin typeface="Times New Roman" panose="02020603050405020304" pitchFamily="18" charset="0"/>
              </a:rPr>
              <a:t>(Program)</a:t>
            </a:r>
            <a:r>
              <a:rPr lang="zh-CN" altLang="en-US" sz="2400">
                <a:latin typeface="Times New Roman" panose="02020603050405020304" pitchFamily="18" charset="0"/>
              </a:rPr>
              <a:t>：满足</a:t>
            </a:r>
            <a:r>
              <a:rPr lang="zh-CN" altLang="en-US" sz="2400">
                <a:solidFill>
                  <a:srgbClr val="FF0000"/>
                </a:solidFill>
                <a:latin typeface="Times New Roman" panose="02020603050405020304" pitchFamily="18" charset="0"/>
              </a:rPr>
              <a:t>语法规则</a:t>
            </a:r>
            <a:r>
              <a:rPr lang="zh-CN" altLang="en-US" sz="2400">
                <a:latin typeface="Times New Roman" panose="02020603050405020304" pitchFamily="18" charset="0"/>
              </a:rPr>
              <a:t>的语句序列。</a:t>
            </a:r>
          </a:p>
          <a:p>
            <a:pPr lvl="1" eaLnBrk="1" hangingPunct="1"/>
            <a:r>
              <a:rPr lang="zh-CN" altLang="en-US" sz="2400">
                <a:latin typeface="Times New Roman" panose="02020603050405020304" pitchFamily="18" charset="0"/>
              </a:rPr>
              <a:t>语句</a:t>
            </a:r>
            <a:r>
              <a:rPr lang="en-US" altLang="zh-CN" sz="2400">
                <a:latin typeface="Times New Roman" panose="02020603050405020304" pitchFamily="18" charset="0"/>
              </a:rPr>
              <a:t>(Sentence) </a:t>
            </a:r>
            <a:r>
              <a:rPr lang="zh-CN" altLang="en-US" sz="2400">
                <a:latin typeface="Times New Roman" panose="02020603050405020304" pitchFamily="18" charset="0"/>
              </a:rPr>
              <a:t>：满足</a:t>
            </a:r>
            <a:r>
              <a:rPr lang="zh-CN" altLang="en-US" sz="2400">
                <a:solidFill>
                  <a:srgbClr val="FF0000"/>
                </a:solidFill>
                <a:latin typeface="Times New Roman" panose="02020603050405020304" pitchFamily="18" charset="0"/>
              </a:rPr>
              <a:t>语法规则</a:t>
            </a:r>
            <a:r>
              <a:rPr lang="zh-CN" altLang="en-US" sz="2400">
                <a:latin typeface="Times New Roman" panose="02020603050405020304" pitchFamily="18" charset="0"/>
              </a:rPr>
              <a:t>的单词序列。</a:t>
            </a:r>
          </a:p>
          <a:p>
            <a:pPr lvl="1" eaLnBrk="1" hangingPunct="1"/>
            <a:r>
              <a:rPr lang="zh-CN" altLang="en-US" sz="2400">
                <a:latin typeface="Times New Roman" panose="02020603050405020304" pitchFamily="18" charset="0"/>
              </a:rPr>
              <a:t>单词</a:t>
            </a:r>
            <a:r>
              <a:rPr lang="en-US" altLang="zh-CN" sz="2400">
                <a:latin typeface="Times New Roman" panose="02020603050405020304" pitchFamily="18" charset="0"/>
              </a:rPr>
              <a:t>(Token) </a:t>
            </a:r>
            <a:r>
              <a:rPr lang="zh-CN" altLang="en-US" sz="2400">
                <a:latin typeface="Times New Roman" panose="02020603050405020304" pitchFamily="18" charset="0"/>
              </a:rPr>
              <a:t>：满足</a:t>
            </a:r>
            <a:r>
              <a:rPr lang="zh-CN" altLang="en-US" sz="2400">
                <a:solidFill>
                  <a:srgbClr val="FF0000"/>
                </a:solidFill>
                <a:latin typeface="Times New Roman" panose="02020603050405020304" pitchFamily="18" charset="0"/>
              </a:rPr>
              <a:t>词法规则</a:t>
            </a:r>
            <a:r>
              <a:rPr lang="zh-CN" altLang="en-US" sz="2400">
                <a:latin typeface="Times New Roman" panose="02020603050405020304" pitchFamily="18" charset="0"/>
              </a:rPr>
              <a:t>的字符串。</a:t>
            </a:r>
          </a:p>
          <a:p>
            <a:pPr eaLnBrk="1" hangingPunct="1"/>
            <a:r>
              <a:rPr lang="zh-CN" altLang="en-US" sz="2800">
                <a:latin typeface="Times New Roman" panose="02020603050405020304" pitchFamily="18" charset="0"/>
              </a:rPr>
              <a:t>例：</a:t>
            </a:r>
            <a:endParaRPr lang="en-US" altLang="zh-CN" sz="2800">
              <a:latin typeface="Times New Roman" panose="02020603050405020304" pitchFamily="18" charset="0"/>
            </a:endParaRPr>
          </a:p>
          <a:p>
            <a:pPr lvl="1" eaLnBrk="1" hangingPunct="1"/>
            <a:r>
              <a:rPr lang="zh-CN" altLang="en-US" sz="2400">
                <a:latin typeface="Times New Roman" panose="02020603050405020304" pitchFamily="18" charset="0"/>
              </a:rPr>
              <a:t>赋值语句：变量</a:t>
            </a:r>
            <a:r>
              <a:rPr lang="en-US" altLang="zh-CN" sz="2400">
                <a:latin typeface="Times New Roman" panose="02020603050405020304" pitchFamily="18" charset="0"/>
              </a:rPr>
              <a:t>:=</a:t>
            </a:r>
            <a:r>
              <a:rPr lang="zh-CN" altLang="en-US" sz="2400">
                <a:latin typeface="Times New Roman" panose="02020603050405020304" pitchFamily="18" charset="0"/>
              </a:rPr>
              <a:t>表达式</a:t>
            </a:r>
          </a:p>
          <a:p>
            <a:pPr lvl="1" eaLnBrk="1" hangingPunct="1"/>
            <a:r>
              <a:rPr lang="zh-CN" altLang="en-US" sz="2400">
                <a:latin typeface="Times New Roman" panose="02020603050405020304" pitchFamily="18" charset="0"/>
              </a:rPr>
              <a:t>条件语句：</a:t>
            </a:r>
            <a:r>
              <a:rPr lang="en-US" altLang="zh-CN" sz="2400">
                <a:latin typeface="Times New Roman" panose="02020603050405020304" pitchFamily="18" charset="0"/>
              </a:rPr>
              <a:t>if </a:t>
            </a:r>
            <a:r>
              <a:rPr lang="zh-CN" altLang="en-US" sz="2400">
                <a:latin typeface="Times New Roman" panose="02020603050405020304" pitchFamily="18" charset="0"/>
              </a:rPr>
              <a:t>条件表达式 </a:t>
            </a:r>
            <a:r>
              <a:rPr lang="en-US" altLang="zh-CN" sz="2400">
                <a:latin typeface="Times New Roman" panose="02020603050405020304" pitchFamily="18" charset="0"/>
              </a:rPr>
              <a:t>then </a:t>
            </a:r>
            <a:r>
              <a:rPr lang="zh-CN" altLang="en-US" sz="2400">
                <a:latin typeface="Times New Roman" panose="02020603050405020304" pitchFamily="18" charset="0"/>
              </a:rPr>
              <a:t>语句</a:t>
            </a:r>
          </a:p>
          <a:p>
            <a:pPr lvl="1" eaLnBrk="1" hangingPunct="1"/>
            <a:r>
              <a:rPr lang="zh-CN" altLang="en-US" sz="2400">
                <a:latin typeface="Times New Roman" panose="02020603050405020304" pitchFamily="18" charset="0"/>
              </a:rPr>
              <a:t>循环语句：</a:t>
            </a:r>
            <a:r>
              <a:rPr lang="en-US" altLang="zh-CN" sz="2400">
                <a:latin typeface="Times New Roman" panose="02020603050405020304" pitchFamily="18" charset="0"/>
              </a:rPr>
              <a:t>while </a:t>
            </a:r>
            <a:r>
              <a:rPr lang="zh-CN" altLang="en-US" sz="2400">
                <a:latin typeface="Times New Roman" panose="02020603050405020304" pitchFamily="18" charset="0"/>
              </a:rPr>
              <a:t>条件表达式 </a:t>
            </a:r>
            <a:r>
              <a:rPr lang="en-US" altLang="zh-CN" sz="2400">
                <a:latin typeface="Times New Roman" panose="02020603050405020304" pitchFamily="18" charset="0"/>
              </a:rPr>
              <a:t>do </a:t>
            </a:r>
            <a:r>
              <a:rPr lang="zh-CN" altLang="en-US" sz="2400">
                <a:latin typeface="Times New Roman" panose="02020603050405020304" pitchFamily="18" charset="0"/>
              </a:rPr>
              <a:t>语句</a:t>
            </a:r>
          </a:p>
          <a:p>
            <a:pPr lvl="1" eaLnBrk="1" hangingPunct="1"/>
            <a:r>
              <a:rPr lang="zh-CN" altLang="en-US" sz="2400">
                <a:latin typeface="Times New Roman" panose="02020603050405020304" pitchFamily="18" charset="0"/>
              </a:rPr>
              <a:t>过程调用语句：</a:t>
            </a:r>
            <a:r>
              <a:rPr lang="en-US" altLang="zh-CN" sz="2400">
                <a:latin typeface="Times New Roman" panose="02020603050405020304" pitchFamily="18" charset="0"/>
              </a:rPr>
              <a:t>call </a:t>
            </a:r>
            <a:r>
              <a:rPr lang="zh-CN" altLang="en-US" sz="2400">
                <a:latin typeface="Times New Roman" panose="02020603050405020304" pitchFamily="18" charset="0"/>
              </a:rPr>
              <a:t>过程名</a:t>
            </a:r>
            <a:r>
              <a:rPr lang="en-US" altLang="zh-CN" sz="2400">
                <a:latin typeface="Times New Roman" panose="02020603050405020304" pitchFamily="18" charset="0"/>
              </a:rPr>
              <a:t>(</a:t>
            </a:r>
            <a:r>
              <a:rPr lang="zh-CN" altLang="en-US" sz="2400">
                <a:latin typeface="Times New Roman" panose="02020603050405020304" pitchFamily="18" charset="0"/>
              </a:rPr>
              <a:t>参数表</a:t>
            </a:r>
            <a:r>
              <a:rPr lang="en-US" altLang="zh-CN" sz="2400">
                <a:latin typeface="Times New Roman" panose="02020603050405020304" pitchFamily="18" charset="0"/>
              </a:rPr>
              <a:t>)</a:t>
            </a:r>
          </a:p>
        </p:txBody>
      </p:sp>
      <p:sp>
        <p:nvSpPr>
          <p:cNvPr id="11268" name="灯片编号占位符 1">
            <a:extLst>
              <a:ext uri="{FF2B5EF4-FFF2-40B4-BE49-F238E27FC236}">
                <a16:creationId xmlns:a16="http://schemas.microsoft.com/office/drawing/2014/main" id="{57E4A14F-87CE-4D1B-A02C-03ED73D59F5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5C7236B-4D4B-442F-A73D-D34F0791286D}" type="slidenum">
              <a:rPr lang="zh-CN" altLang="en-US" sz="1400" b="0">
                <a:ea typeface="宋体" panose="02010600030101010101" pitchFamily="2" charset="-122"/>
              </a:rPr>
              <a:pPr>
                <a:spcBef>
                  <a:spcPct val="0"/>
                </a:spcBef>
                <a:buClrTx/>
                <a:buSzTx/>
                <a:buFontTx/>
                <a:buNone/>
              </a:pPr>
              <a:t>8</a:t>
            </a:fld>
            <a:endParaRPr lang="en-US" altLang="zh-CN" sz="1400" b="0">
              <a:ea typeface="宋体" panose="02010600030101010101" pitchFamily="2" charset="-122"/>
            </a:endParaRPr>
          </a:p>
        </p:txBody>
      </p:sp>
      <p:sp>
        <p:nvSpPr>
          <p:cNvPr id="6" name="Rectangle 2">
            <a:extLst>
              <a:ext uri="{FF2B5EF4-FFF2-40B4-BE49-F238E27FC236}">
                <a16:creationId xmlns:a16="http://schemas.microsoft.com/office/drawing/2014/main" id="{16EE8EC6-D3BE-44D6-B5F6-1E33F9D83430}"/>
              </a:ext>
            </a:extLst>
          </p:cNvPr>
          <p:cNvSpPr txBox="1">
            <a:spLocks noChangeArrowheads="1"/>
          </p:cNvSpPr>
          <p:nvPr/>
        </p:nvSpPr>
        <p:spPr bwMode="auto">
          <a:xfrm>
            <a:off x="1150938" y="404813"/>
            <a:ext cx="6418262"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a:latin typeface="Times New Roman" panose="02020603050405020304" pitchFamily="18" charset="0"/>
              </a:rPr>
              <a:t>2.1 </a:t>
            </a:r>
            <a:r>
              <a:rPr lang="zh-CN" altLang="en-US" kern="0">
                <a:latin typeface="Times New Roman" panose="02020603050405020304" pitchFamily="18" charset="0"/>
              </a:rPr>
              <a:t>语言概述</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80995">
                                            <p:txEl>
                                              <p:pRg st="0" end="0"/>
                                            </p:txEl>
                                          </p:spTgt>
                                        </p:tgtEl>
                                        <p:attrNameLst>
                                          <p:attrName>style.visibility</p:attrName>
                                        </p:attrNameLst>
                                      </p:cBhvr>
                                      <p:to>
                                        <p:strVal val="visible"/>
                                      </p:to>
                                    </p:set>
                                    <p:animEffect transition="in" filter="barn(inVertical)">
                                      <p:cBhvr>
                                        <p:cTn id="7" dur="500"/>
                                        <p:tgtEl>
                                          <p:spTgt spid="980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80995">
                                            <p:txEl>
                                              <p:pRg st="1" end="1"/>
                                            </p:txEl>
                                          </p:spTgt>
                                        </p:tgtEl>
                                        <p:attrNameLst>
                                          <p:attrName>style.visibility</p:attrName>
                                        </p:attrNameLst>
                                      </p:cBhvr>
                                      <p:to>
                                        <p:strVal val="visible"/>
                                      </p:to>
                                    </p:set>
                                    <p:animEffect transition="in" filter="barn(inVertical)">
                                      <p:cBhvr>
                                        <p:cTn id="12" dur="500"/>
                                        <p:tgtEl>
                                          <p:spTgt spid="980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80995">
                                            <p:txEl>
                                              <p:pRg st="2" end="2"/>
                                            </p:txEl>
                                          </p:spTgt>
                                        </p:tgtEl>
                                        <p:attrNameLst>
                                          <p:attrName>style.visibility</p:attrName>
                                        </p:attrNameLst>
                                      </p:cBhvr>
                                      <p:to>
                                        <p:strVal val="visible"/>
                                      </p:to>
                                    </p:set>
                                    <p:animEffect transition="in" filter="barn(inVertical)">
                                      <p:cBhvr>
                                        <p:cTn id="17" dur="500"/>
                                        <p:tgtEl>
                                          <p:spTgt spid="980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80995">
                                            <p:txEl>
                                              <p:pRg st="3" end="3"/>
                                            </p:txEl>
                                          </p:spTgt>
                                        </p:tgtEl>
                                        <p:attrNameLst>
                                          <p:attrName>style.visibility</p:attrName>
                                        </p:attrNameLst>
                                      </p:cBhvr>
                                      <p:to>
                                        <p:strVal val="visible"/>
                                      </p:to>
                                    </p:set>
                                    <p:animEffect transition="in" filter="barn(inVertical)">
                                      <p:cBhvr>
                                        <p:cTn id="22" dur="500"/>
                                        <p:tgtEl>
                                          <p:spTgt spid="980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80995">
                                            <p:txEl>
                                              <p:pRg st="4" end="4"/>
                                            </p:txEl>
                                          </p:spTgt>
                                        </p:tgtEl>
                                        <p:attrNameLst>
                                          <p:attrName>style.visibility</p:attrName>
                                        </p:attrNameLst>
                                      </p:cBhvr>
                                      <p:to>
                                        <p:strVal val="visible"/>
                                      </p:to>
                                    </p:set>
                                    <p:animEffect transition="in" filter="barn(inVertical)">
                                      <p:cBhvr>
                                        <p:cTn id="27" dur="500"/>
                                        <p:tgtEl>
                                          <p:spTgt spid="980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80995">
                                            <p:txEl>
                                              <p:pRg st="5" end="5"/>
                                            </p:txEl>
                                          </p:spTgt>
                                        </p:tgtEl>
                                        <p:attrNameLst>
                                          <p:attrName>style.visibility</p:attrName>
                                        </p:attrNameLst>
                                      </p:cBhvr>
                                      <p:to>
                                        <p:strVal val="visible"/>
                                      </p:to>
                                    </p:set>
                                    <p:animEffect transition="in" filter="barn(inVertical)">
                                      <p:cBhvr>
                                        <p:cTn id="32" dur="500"/>
                                        <p:tgtEl>
                                          <p:spTgt spid="980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80995">
                                            <p:txEl>
                                              <p:pRg st="6" end="6"/>
                                            </p:txEl>
                                          </p:spTgt>
                                        </p:tgtEl>
                                        <p:attrNameLst>
                                          <p:attrName>style.visibility</p:attrName>
                                        </p:attrNameLst>
                                      </p:cBhvr>
                                      <p:to>
                                        <p:strVal val="visible"/>
                                      </p:to>
                                    </p:set>
                                    <p:animEffect transition="in" filter="barn(inVertical)">
                                      <p:cBhvr>
                                        <p:cTn id="37" dur="500"/>
                                        <p:tgtEl>
                                          <p:spTgt spid="9809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80995">
                                            <p:txEl>
                                              <p:pRg st="7" end="7"/>
                                            </p:txEl>
                                          </p:spTgt>
                                        </p:tgtEl>
                                        <p:attrNameLst>
                                          <p:attrName>style.visibility</p:attrName>
                                        </p:attrNameLst>
                                      </p:cBhvr>
                                      <p:to>
                                        <p:strVal val="visible"/>
                                      </p:to>
                                    </p:set>
                                    <p:animEffect transition="in" filter="barn(inVertical)">
                                      <p:cBhvr>
                                        <p:cTn id="42" dur="500"/>
                                        <p:tgtEl>
                                          <p:spTgt spid="9809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80995">
                                            <p:txEl>
                                              <p:pRg st="8" end="8"/>
                                            </p:txEl>
                                          </p:spTgt>
                                        </p:tgtEl>
                                        <p:attrNameLst>
                                          <p:attrName>style.visibility</p:attrName>
                                        </p:attrNameLst>
                                      </p:cBhvr>
                                      <p:to>
                                        <p:strVal val="visible"/>
                                      </p:to>
                                    </p:set>
                                    <p:animEffect transition="in" filter="barn(inVertical)">
                                      <p:cBhvr>
                                        <p:cTn id="47" dur="500"/>
                                        <p:tgtEl>
                                          <p:spTgt spid="9809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80995">
                                            <p:txEl>
                                              <p:pRg st="9" end="9"/>
                                            </p:txEl>
                                          </p:spTgt>
                                        </p:tgtEl>
                                        <p:attrNameLst>
                                          <p:attrName>style.visibility</p:attrName>
                                        </p:attrNameLst>
                                      </p:cBhvr>
                                      <p:to>
                                        <p:strVal val="visible"/>
                                      </p:to>
                                    </p:set>
                                    <p:animEffect transition="in" filter="barn(inVertical)">
                                      <p:cBhvr>
                                        <p:cTn id="52" dur="500"/>
                                        <p:tgtEl>
                                          <p:spTgt spid="980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5" grpId="0" uiExpand="1"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4E242752-A13E-4EFF-8655-0EE13A33EEA3}"/>
              </a:ext>
            </a:extLst>
          </p:cNvPr>
          <p:cNvSpPr>
            <a:spLocks noGrp="1"/>
          </p:cNvSpPr>
          <p:nvPr>
            <p:ph type="dt" sz="quarter" idx="10"/>
          </p:nvPr>
        </p:nvSpPr>
        <p:spPr>
          <a:xfrm>
            <a:off x="457200" y="6245225"/>
            <a:ext cx="2133600" cy="476250"/>
          </a:xfrm>
          <a:ln>
            <a:miter lim="800000"/>
            <a:headEnd/>
            <a:tailEnd/>
          </a:ln>
        </p:spPr>
        <p:txBody>
          <a:bodyPr anchor="t"/>
          <a:lstStyle/>
          <a:p>
            <a:pPr>
              <a:defRPr/>
            </a:pPr>
            <a:fld id="{19E97B4B-92A6-48EF-8425-49FD34FE6783}" type="datetime1">
              <a:rPr lang="zh-CN" altLang="en-US">
                <a:latin typeface="+mn-lt"/>
              </a:rPr>
              <a:pPr>
                <a:defRPr/>
              </a:pPr>
              <a:t>2020/12/14</a:t>
            </a:fld>
            <a:endParaRPr lang="en-US" altLang="zh-CN">
              <a:latin typeface="+mn-lt"/>
            </a:endParaRPr>
          </a:p>
        </p:txBody>
      </p:sp>
      <p:sp>
        <p:nvSpPr>
          <p:cNvPr id="84995" name="Rectangle 2">
            <a:extLst>
              <a:ext uri="{FF2B5EF4-FFF2-40B4-BE49-F238E27FC236}">
                <a16:creationId xmlns:a16="http://schemas.microsoft.com/office/drawing/2014/main" id="{AC9C10FF-7935-41D1-BC67-AB91BB69BD65}"/>
              </a:ext>
            </a:extLst>
          </p:cNvPr>
          <p:cNvSpPr>
            <a:spLocks noGrp="1" noChangeArrowheads="1"/>
          </p:cNvSpPr>
          <p:nvPr>
            <p:ph type="title" idx="4294967295"/>
          </p:nvPr>
        </p:nvSpPr>
        <p:spPr>
          <a:xfrm>
            <a:off x="1265238" y="173038"/>
            <a:ext cx="4746625" cy="1023937"/>
          </a:xfrm>
        </p:spPr>
        <p:txBody>
          <a:bodyPr anchor="ctr"/>
          <a:lstStyle/>
          <a:p>
            <a:pPr eaLnBrk="1" hangingPunct="1"/>
            <a:r>
              <a:rPr lang="zh-CN" altLang="en-US">
                <a:latin typeface="Times New Roman" panose="02020603050405020304" pitchFamily="18" charset="0"/>
              </a:rPr>
              <a:t>短语</a:t>
            </a:r>
            <a:r>
              <a:rPr lang="en-US" altLang="zh-CN">
                <a:latin typeface="Times New Roman" panose="02020603050405020304" pitchFamily="18" charset="0"/>
              </a:rPr>
              <a:t>(Phrase)</a:t>
            </a:r>
          </a:p>
        </p:txBody>
      </p:sp>
      <p:sp>
        <p:nvSpPr>
          <p:cNvPr id="2102275" name="Rectangle 3">
            <a:extLst>
              <a:ext uri="{FF2B5EF4-FFF2-40B4-BE49-F238E27FC236}">
                <a16:creationId xmlns:a16="http://schemas.microsoft.com/office/drawing/2014/main" id="{213E78F1-D256-4962-9B87-374527D48940}"/>
              </a:ext>
            </a:extLst>
          </p:cNvPr>
          <p:cNvSpPr>
            <a:spLocks noGrp="1" noChangeArrowheads="1"/>
          </p:cNvSpPr>
          <p:nvPr>
            <p:ph type="body" idx="4294967295"/>
          </p:nvPr>
        </p:nvSpPr>
        <p:spPr>
          <a:xfrm>
            <a:off x="381000" y="1533525"/>
            <a:ext cx="8439150" cy="5208588"/>
          </a:xfrm>
        </p:spPr>
        <p:txBody>
          <a:bodyPr/>
          <a:lstStyle/>
          <a:p>
            <a:pPr marL="0" indent="0" eaLnBrk="1" hangingPunct="1">
              <a:lnSpc>
                <a:spcPct val="90000"/>
              </a:lnSpc>
              <a:spcBef>
                <a:spcPct val="45000"/>
              </a:spcBef>
            </a:pPr>
            <a:r>
              <a:rPr lang="zh-CN" altLang="en-US">
                <a:latin typeface="Times New Roman" panose="02020603050405020304" pitchFamily="18" charset="0"/>
              </a:rPr>
              <a:t>定义</a:t>
            </a:r>
            <a:r>
              <a:rPr lang="en-US" altLang="zh-CN">
                <a:latin typeface="Times New Roman" panose="02020603050405020304" pitchFamily="18" charset="0"/>
              </a:rPr>
              <a:t>2.27 </a:t>
            </a:r>
            <a:r>
              <a:rPr lang="zh-CN" altLang="en-US">
                <a:latin typeface="Times New Roman" panose="02020603050405020304" pitchFamily="18" charset="0"/>
              </a:rPr>
              <a:t>设有</a:t>
            </a:r>
            <a:r>
              <a:rPr lang="en-US" altLang="zh-CN">
                <a:latin typeface="Times New Roman" panose="02020603050405020304" pitchFamily="18" charset="0"/>
              </a:rPr>
              <a:t>CFG </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V</a:t>
            </a:r>
            <a:r>
              <a:rPr lang="zh-CN" altLang="en-US">
                <a:latin typeface="Times New Roman" panose="02020603050405020304" pitchFamily="18" charset="0"/>
              </a:rPr>
              <a:t>，</a:t>
            </a:r>
            <a:r>
              <a:rPr lang="en-US" altLang="zh-CN" i="1">
                <a:latin typeface="Times New Roman" panose="02020603050405020304" pitchFamily="18" charset="0"/>
              </a:rPr>
              <a:t>T</a:t>
            </a:r>
            <a:r>
              <a:rPr lang="zh-CN" altLang="en-US">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a:t>
            </a:r>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α</a:t>
            </a:r>
            <a:r>
              <a:rPr lang="en-US" altLang="zh-CN">
                <a:latin typeface="Times New Roman" panose="02020603050405020304" pitchFamily="18" charset="0"/>
              </a:rPr>
              <a:t>,</a:t>
            </a:r>
            <a:r>
              <a:rPr lang="en-US" altLang="zh-CN" i="1">
                <a:latin typeface="Times New Roman" panose="02020603050405020304" pitchFamily="18" charset="0"/>
              </a:rPr>
              <a:t> β, γ</a:t>
            </a:r>
            <a:r>
              <a:rPr lang="en-US" altLang="zh-CN">
                <a:latin typeface="Times New Roman" panose="02020603050405020304" pitchFamily="18" charset="0"/>
              </a:rPr>
              <a:t>∈(</a:t>
            </a:r>
            <a:r>
              <a:rPr lang="en-US" altLang="zh-CN" i="1">
                <a:latin typeface="Times New Roman" panose="02020603050405020304" pitchFamily="18" charset="0"/>
              </a:rPr>
              <a:t>V</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baseline="30000">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S    γAβ</a:t>
            </a:r>
            <a:r>
              <a:rPr lang="zh-CN" altLang="en-US">
                <a:latin typeface="Times New Roman" panose="02020603050405020304" pitchFamily="18" charset="0"/>
              </a:rPr>
              <a:t>，</a:t>
            </a:r>
            <a:r>
              <a:rPr lang="en-US" altLang="zh-CN" i="1">
                <a:latin typeface="Times New Roman" panose="02020603050405020304" pitchFamily="18" charset="0"/>
              </a:rPr>
              <a:t>A     α</a:t>
            </a:r>
            <a:r>
              <a:rPr lang="zh-CN" altLang="en-US">
                <a:latin typeface="Times New Roman" panose="02020603050405020304" pitchFamily="18" charset="0"/>
              </a:rPr>
              <a:t>，则称</a:t>
            </a:r>
            <a:r>
              <a:rPr lang="en-US" altLang="zh-CN" i="1">
                <a:latin typeface="Times New Roman" panose="02020603050405020304" pitchFamily="18" charset="0"/>
              </a:rPr>
              <a:t>α</a:t>
            </a:r>
            <a:r>
              <a:rPr lang="zh-CN" altLang="en-US">
                <a:latin typeface="Times New Roman" panose="02020603050405020304" pitchFamily="18" charset="0"/>
              </a:rPr>
              <a:t>是句型</a:t>
            </a:r>
            <a:r>
              <a:rPr lang="en-US" altLang="zh-CN" i="1">
                <a:latin typeface="Times New Roman" panose="02020603050405020304" pitchFamily="18" charset="0"/>
              </a:rPr>
              <a:t>γαβ</a:t>
            </a:r>
            <a:r>
              <a:rPr lang="zh-CN" altLang="en-US">
                <a:latin typeface="Times New Roman" panose="02020603050405020304" pitchFamily="18" charset="0"/>
              </a:rPr>
              <a:t>的相对于变量</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短语</a:t>
            </a:r>
            <a:r>
              <a:rPr lang="en-US" altLang="zh-CN">
                <a:latin typeface="Times New Roman" panose="02020603050405020304" pitchFamily="18" charset="0"/>
              </a:rPr>
              <a:t>(phrase)</a:t>
            </a:r>
            <a:r>
              <a:rPr lang="zh-CN" altLang="en-US">
                <a:latin typeface="Times New Roman" panose="02020603050405020304" pitchFamily="18" charset="0"/>
              </a:rPr>
              <a:t>；</a:t>
            </a:r>
          </a:p>
          <a:p>
            <a:pPr marL="0" indent="0" eaLnBrk="1" hangingPunct="1">
              <a:lnSpc>
                <a:spcPct val="90000"/>
              </a:lnSpc>
              <a:spcBef>
                <a:spcPct val="45000"/>
              </a:spcBef>
              <a:buFont typeface="Wingdings" panose="05000000000000000000" pitchFamily="2" charset="2"/>
              <a:buNone/>
            </a:pPr>
            <a:r>
              <a:rPr lang="zh-CN" altLang="en-US">
                <a:latin typeface="Times New Roman" panose="02020603050405020304" pitchFamily="18" charset="0"/>
              </a:rPr>
              <a:t>如果此时有</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α</a:t>
            </a:r>
            <a:r>
              <a:rPr lang="zh-CN" altLang="en-US">
                <a:latin typeface="Times New Roman" panose="02020603050405020304" pitchFamily="18" charset="0"/>
              </a:rPr>
              <a:t>，则称</a:t>
            </a:r>
            <a:r>
              <a:rPr lang="en-US" altLang="zh-CN" i="1">
                <a:latin typeface="Times New Roman" panose="02020603050405020304" pitchFamily="18" charset="0"/>
              </a:rPr>
              <a:t>α</a:t>
            </a:r>
            <a:r>
              <a:rPr lang="zh-CN" altLang="en-US">
                <a:latin typeface="Times New Roman" panose="02020603050405020304" pitchFamily="18" charset="0"/>
              </a:rPr>
              <a:t>是句型</a:t>
            </a:r>
            <a:r>
              <a:rPr lang="en-US" altLang="zh-CN" i="1">
                <a:latin typeface="Times New Roman" panose="02020603050405020304" pitchFamily="18" charset="0"/>
              </a:rPr>
              <a:t>γαβ</a:t>
            </a:r>
            <a:r>
              <a:rPr lang="zh-CN" altLang="en-US">
                <a:latin typeface="Times New Roman" panose="02020603050405020304" pitchFamily="18" charset="0"/>
              </a:rPr>
              <a:t>的相对于变量</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直接短语</a:t>
            </a:r>
            <a:r>
              <a:rPr lang="en-US" altLang="zh-CN">
                <a:latin typeface="Times New Roman" panose="02020603050405020304" pitchFamily="18" charset="0"/>
              </a:rPr>
              <a:t>(immediate phrase)</a:t>
            </a:r>
            <a:r>
              <a:rPr lang="zh-CN" altLang="en-US">
                <a:latin typeface="Times New Roman" panose="02020603050405020304" pitchFamily="18" charset="0"/>
              </a:rPr>
              <a:t>。</a:t>
            </a:r>
            <a:endParaRPr lang="en-US" altLang="zh-CN">
              <a:latin typeface="Times New Roman" panose="02020603050405020304" pitchFamily="18" charset="0"/>
            </a:endParaRPr>
          </a:p>
          <a:p>
            <a:pPr marL="0" indent="0" eaLnBrk="1" hangingPunct="1">
              <a:lnSpc>
                <a:spcPct val="90000"/>
              </a:lnSpc>
              <a:spcBef>
                <a:spcPct val="45000"/>
              </a:spcBef>
              <a:buFont typeface="Wingdings" panose="05000000000000000000" pitchFamily="2" charset="2"/>
              <a:buNone/>
            </a:pPr>
            <a:r>
              <a:rPr lang="zh-CN" altLang="en-US">
                <a:latin typeface="Times New Roman" panose="02020603050405020304" pitchFamily="18" charset="0"/>
              </a:rPr>
              <a:t>短语可以看作是语法树中子树的结果。</a:t>
            </a:r>
          </a:p>
        </p:txBody>
      </p:sp>
      <p:sp>
        <p:nvSpPr>
          <p:cNvPr id="84997" name="Rectangle 5">
            <a:extLst>
              <a:ext uri="{FF2B5EF4-FFF2-40B4-BE49-F238E27FC236}">
                <a16:creationId xmlns:a16="http://schemas.microsoft.com/office/drawing/2014/main" id="{04A090BE-9362-4582-8422-ACE4050B0CC5}"/>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66567" name="Object 4">
            <a:extLst>
              <a:ext uri="{FF2B5EF4-FFF2-40B4-BE49-F238E27FC236}">
                <a16:creationId xmlns:a16="http://schemas.microsoft.com/office/drawing/2014/main" id="{69205F3B-FC3D-46DA-980B-D87FF02953F0}"/>
              </a:ext>
            </a:extLst>
          </p:cNvPr>
          <p:cNvGraphicFramePr>
            <a:graphicFrameLocks noChangeAspect="1"/>
          </p:cNvGraphicFramePr>
          <p:nvPr/>
        </p:nvGraphicFramePr>
        <p:xfrm>
          <a:off x="2989263" y="1957388"/>
          <a:ext cx="396875" cy="517525"/>
        </p:xfrm>
        <a:graphic>
          <a:graphicData uri="http://schemas.openxmlformats.org/presentationml/2006/ole">
            <mc:AlternateContent xmlns:mc="http://schemas.openxmlformats.org/markup-compatibility/2006">
              <mc:Choice xmlns:v="urn:schemas-microsoft-com:vml" Requires="v">
                <p:oleObj spid="_x0000_s85003" name="Equation" r:id="rId3" imgW="241195" imgH="304668" progId="Equation.DSMT4">
                  <p:embed/>
                </p:oleObj>
              </mc:Choice>
              <mc:Fallback>
                <p:oleObj name="Equation" r:id="rId3" imgW="241195" imgH="30466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263" y="1957388"/>
                        <a:ext cx="3968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9" name="Rectangle 7">
            <a:extLst>
              <a:ext uri="{FF2B5EF4-FFF2-40B4-BE49-F238E27FC236}">
                <a16:creationId xmlns:a16="http://schemas.microsoft.com/office/drawing/2014/main" id="{52DBC3D8-2462-44D7-A1DD-13CBDFCE9B8B}"/>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66569" name="Object 6">
            <a:extLst>
              <a:ext uri="{FF2B5EF4-FFF2-40B4-BE49-F238E27FC236}">
                <a16:creationId xmlns:a16="http://schemas.microsoft.com/office/drawing/2014/main" id="{7E9C2186-8BBA-43EE-AC45-6104D26352C8}"/>
              </a:ext>
            </a:extLst>
          </p:cNvPr>
          <p:cNvGraphicFramePr>
            <a:graphicFrameLocks noChangeAspect="1"/>
          </p:cNvGraphicFramePr>
          <p:nvPr/>
        </p:nvGraphicFramePr>
        <p:xfrm>
          <a:off x="4824413" y="1957388"/>
          <a:ext cx="395287" cy="474662"/>
        </p:xfrm>
        <a:graphic>
          <a:graphicData uri="http://schemas.openxmlformats.org/presentationml/2006/ole">
            <mc:AlternateContent xmlns:mc="http://schemas.openxmlformats.org/markup-compatibility/2006">
              <mc:Choice xmlns:v="urn:schemas-microsoft-com:vml" Requires="v">
                <p:oleObj spid="_x0000_s85004" name="Equation" r:id="rId5" imgW="241195" imgH="279279" progId="Equation.DSMT4">
                  <p:embed/>
                </p:oleObj>
              </mc:Choice>
              <mc:Fallback>
                <p:oleObj name="Equation" r:id="rId5" imgW="241195" imgH="27927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4413" y="1957388"/>
                        <a:ext cx="39528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13666208-03DB-44BB-BBFF-F13EC99EC49B}"/>
              </a:ext>
            </a:extLst>
          </p:cNvPr>
          <p:cNvSpPr>
            <a:spLocks noChangeArrowheads="1"/>
          </p:cNvSpPr>
          <p:nvPr/>
        </p:nvSpPr>
        <p:spPr bwMode="auto">
          <a:xfrm>
            <a:off x="5292725" y="1052513"/>
            <a:ext cx="3527425" cy="1422400"/>
          </a:xfrm>
          <a:prstGeom prst="wedgeRoundRectCallout">
            <a:avLst>
              <a:gd name="adj1" fmla="val -58398"/>
              <a:gd name="adj2" fmla="val -3038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b="0">
                <a:ea typeface="宋体" panose="02010600030101010101" pitchFamily="2" charset="-122"/>
              </a:rPr>
              <a:t>语法树用树的形式表示句型的生成，那么</a:t>
            </a:r>
            <a:r>
              <a:rPr lang="zh-CN" altLang="en-US" sz="2600" b="0">
                <a:solidFill>
                  <a:srgbClr val="FF0000"/>
                </a:solidFill>
                <a:ea typeface="宋体" panose="02010600030101010101" pitchFamily="2" charset="-122"/>
              </a:rPr>
              <a:t>子树的结果</a:t>
            </a:r>
            <a:r>
              <a:rPr lang="zh-CN" altLang="en-US" sz="2600" b="0">
                <a:ea typeface="宋体" panose="02010600030101010101" pitchFamily="2" charset="-122"/>
              </a:rPr>
              <a:t>是什么</a:t>
            </a:r>
          </a:p>
        </p:txBody>
      </p:sp>
      <p:sp>
        <p:nvSpPr>
          <p:cNvPr id="85002" name="灯片编号占位符 2">
            <a:extLst>
              <a:ext uri="{FF2B5EF4-FFF2-40B4-BE49-F238E27FC236}">
                <a16:creationId xmlns:a16="http://schemas.microsoft.com/office/drawing/2014/main" id="{9D823160-BFD7-4CDF-963D-CF9A7442911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B9F8D47-6370-4A44-A0CC-70337D46DB46}" type="slidenum">
              <a:rPr lang="zh-CN" altLang="en-US" sz="1400" b="0">
                <a:ea typeface="宋体" panose="02010600030101010101" pitchFamily="2" charset="-122"/>
              </a:rPr>
              <a:pPr>
                <a:spcBef>
                  <a:spcPct val="0"/>
                </a:spcBef>
                <a:buClrTx/>
                <a:buSzTx/>
                <a:buFontTx/>
                <a:buNone/>
              </a:pPr>
              <a:t>80</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02275">
                                            <p:txEl>
                                              <p:pRg st="0" end="0"/>
                                            </p:txEl>
                                          </p:spTgt>
                                        </p:tgtEl>
                                        <p:attrNameLst>
                                          <p:attrName>style.visibility</p:attrName>
                                        </p:attrNameLst>
                                      </p:cBhvr>
                                      <p:to>
                                        <p:strVal val="visible"/>
                                      </p:to>
                                    </p:set>
                                    <p:animEffect transition="in" filter="fade">
                                      <p:cBhvr>
                                        <p:cTn id="17" dur="500"/>
                                        <p:tgtEl>
                                          <p:spTgt spid="210227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6567"/>
                                        </p:tgtEl>
                                        <p:attrNameLst>
                                          <p:attrName>style.visibility</p:attrName>
                                        </p:attrNameLst>
                                      </p:cBhvr>
                                      <p:to>
                                        <p:strVal val="visible"/>
                                      </p:to>
                                    </p:set>
                                    <p:animEffect transition="in" filter="fade">
                                      <p:cBhvr>
                                        <p:cTn id="20" dur="500"/>
                                        <p:tgtEl>
                                          <p:spTgt spid="66567"/>
                                        </p:tgtEl>
                                      </p:cBhvr>
                                    </p:animEffect>
                                  </p:childTnLst>
                                </p:cTn>
                              </p:par>
                              <p:par>
                                <p:cTn id="21" presetID="10" presetClass="entr" presetSubtype="0" fill="hold" nodeType="withEffect">
                                  <p:stCondLst>
                                    <p:cond delay="0"/>
                                  </p:stCondLst>
                                  <p:childTnLst>
                                    <p:set>
                                      <p:cBhvr>
                                        <p:cTn id="22" dur="1" fill="hold">
                                          <p:stCondLst>
                                            <p:cond delay="0"/>
                                          </p:stCondLst>
                                        </p:cTn>
                                        <p:tgtEl>
                                          <p:spTgt spid="66569"/>
                                        </p:tgtEl>
                                        <p:attrNameLst>
                                          <p:attrName>style.visibility</p:attrName>
                                        </p:attrNameLst>
                                      </p:cBhvr>
                                      <p:to>
                                        <p:strVal val="visible"/>
                                      </p:to>
                                    </p:set>
                                    <p:animEffect transition="in" filter="fade">
                                      <p:cBhvr>
                                        <p:cTn id="23" dur="500"/>
                                        <p:tgtEl>
                                          <p:spTgt spid="665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102275">
                                            <p:txEl>
                                              <p:pRg st="1" end="1"/>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102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2275" grpId="0" build="p" autoUpdateAnimBg="0"/>
      <p:bldP spid="2" grpId="0" animBg="1"/>
      <p:bldP spid="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a:extLst>
              <a:ext uri="{FF2B5EF4-FFF2-40B4-BE49-F238E27FC236}">
                <a16:creationId xmlns:a16="http://schemas.microsoft.com/office/drawing/2014/main" id="{9EFEAC0D-C84C-4A79-989C-151E0661549C}"/>
              </a:ext>
            </a:extLst>
          </p:cNvPr>
          <p:cNvSpPr>
            <a:spLocks noGrp="1"/>
          </p:cNvSpPr>
          <p:nvPr>
            <p:ph type="dt" sz="quarter" idx="10"/>
          </p:nvPr>
        </p:nvSpPr>
        <p:spPr>
          <a:xfrm>
            <a:off x="457200" y="6245225"/>
            <a:ext cx="2133600" cy="476250"/>
          </a:xfrm>
          <a:ln>
            <a:miter lim="800000"/>
            <a:headEnd/>
            <a:tailEnd/>
          </a:ln>
        </p:spPr>
        <p:txBody>
          <a:bodyPr anchor="t"/>
          <a:lstStyle/>
          <a:p>
            <a:pPr>
              <a:defRPr/>
            </a:pPr>
            <a:fld id="{3D36344B-67AA-4332-BC27-231965AD3E48}" type="datetime1">
              <a:rPr lang="zh-CN" altLang="en-US">
                <a:latin typeface="+mn-lt"/>
              </a:rPr>
              <a:pPr>
                <a:defRPr/>
              </a:pPr>
              <a:t>2020/12/14</a:t>
            </a:fld>
            <a:endParaRPr lang="en-US" altLang="zh-CN">
              <a:latin typeface="+mn-lt"/>
            </a:endParaRPr>
          </a:p>
        </p:txBody>
      </p:sp>
      <p:sp>
        <p:nvSpPr>
          <p:cNvPr id="1036292" name="Text Box 4">
            <a:extLst>
              <a:ext uri="{FF2B5EF4-FFF2-40B4-BE49-F238E27FC236}">
                <a16:creationId xmlns:a16="http://schemas.microsoft.com/office/drawing/2014/main" id="{803B4B8E-D8BD-44A6-ACBF-E11AAF2F03F5}"/>
              </a:ext>
            </a:extLst>
          </p:cNvPr>
          <p:cNvSpPr txBox="1">
            <a:spLocks noChangeArrowheads="1"/>
          </p:cNvSpPr>
          <p:nvPr/>
        </p:nvSpPr>
        <p:spPr bwMode="auto">
          <a:xfrm>
            <a:off x="3779838" y="2300288"/>
            <a:ext cx="1143000" cy="6969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solidFill>
                  <a:srgbClr val="FF0000"/>
                </a:solidFill>
                <a:effectLst>
                  <a:outerShdw blurRad="38100" dist="38100" dir="2700000" algn="tl">
                    <a:srgbClr val="C0C0C0"/>
                  </a:outerShdw>
                </a:effectLst>
              </a:rPr>
              <a:t>E</a:t>
            </a:r>
          </a:p>
        </p:txBody>
      </p:sp>
      <p:sp>
        <p:nvSpPr>
          <p:cNvPr id="1036293" name="Text Box 5">
            <a:extLst>
              <a:ext uri="{FF2B5EF4-FFF2-40B4-BE49-F238E27FC236}">
                <a16:creationId xmlns:a16="http://schemas.microsoft.com/office/drawing/2014/main" id="{530D14DA-0F03-4723-88B0-CBDF52D09045}"/>
              </a:ext>
            </a:extLst>
          </p:cNvPr>
          <p:cNvSpPr txBox="1">
            <a:spLocks noChangeArrowheads="1"/>
          </p:cNvSpPr>
          <p:nvPr/>
        </p:nvSpPr>
        <p:spPr bwMode="auto">
          <a:xfrm>
            <a:off x="1952625" y="367506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294" name="Text Box 6">
            <a:extLst>
              <a:ext uri="{FF2B5EF4-FFF2-40B4-BE49-F238E27FC236}">
                <a16:creationId xmlns:a16="http://schemas.microsoft.com/office/drawing/2014/main" id="{903D3763-073F-4104-AE57-BBA6D3902161}"/>
              </a:ext>
            </a:extLst>
          </p:cNvPr>
          <p:cNvSpPr txBox="1">
            <a:spLocks noChangeArrowheads="1"/>
          </p:cNvSpPr>
          <p:nvPr/>
        </p:nvSpPr>
        <p:spPr bwMode="auto">
          <a:xfrm>
            <a:off x="3851275" y="3803650"/>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1036295" name="Text Box 7">
            <a:extLst>
              <a:ext uri="{FF2B5EF4-FFF2-40B4-BE49-F238E27FC236}">
                <a16:creationId xmlns:a16="http://schemas.microsoft.com/office/drawing/2014/main" id="{EE5E140C-9B5A-4E39-B619-D0B48F505F68}"/>
              </a:ext>
            </a:extLst>
          </p:cNvPr>
          <p:cNvSpPr txBox="1">
            <a:spLocks noChangeArrowheads="1"/>
          </p:cNvSpPr>
          <p:nvPr/>
        </p:nvSpPr>
        <p:spPr bwMode="auto">
          <a:xfrm>
            <a:off x="5561013" y="356393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81929" name="Line 8">
            <a:extLst>
              <a:ext uri="{FF2B5EF4-FFF2-40B4-BE49-F238E27FC236}">
                <a16:creationId xmlns:a16="http://schemas.microsoft.com/office/drawing/2014/main" id="{4B0B613C-7C85-45D1-9DC8-CCCA31261707}"/>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1930" name="Line 9">
            <a:extLst>
              <a:ext uri="{FF2B5EF4-FFF2-40B4-BE49-F238E27FC236}">
                <a16:creationId xmlns:a16="http://schemas.microsoft.com/office/drawing/2014/main" id="{ADD0B1C2-4374-453F-9984-F7A37234E8E1}"/>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1931" name="Line 10">
            <a:extLst>
              <a:ext uri="{FF2B5EF4-FFF2-40B4-BE49-F238E27FC236}">
                <a16:creationId xmlns:a16="http://schemas.microsoft.com/office/drawing/2014/main" id="{8D305B16-1E44-4EFD-B693-FF7CB7BB35F3}"/>
              </a:ext>
            </a:extLst>
          </p:cNvPr>
          <p:cNvSpPr>
            <a:spLocks noChangeShapeType="1"/>
          </p:cNvSpPr>
          <p:nvPr/>
        </p:nvSpPr>
        <p:spPr bwMode="auto">
          <a:xfrm flipV="1">
            <a:off x="4037013" y="2878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299" name="Text Box 11">
            <a:extLst>
              <a:ext uri="{FF2B5EF4-FFF2-40B4-BE49-F238E27FC236}">
                <a16:creationId xmlns:a16="http://schemas.microsoft.com/office/drawing/2014/main" id="{1DFA05EF-9D41-46FA-A8BB-A758E5D434D9}"/>
              </a:ext>
            </a:extLst>
          </p:cNvPr>
          <p:cNvSpPr txBox="1">
            <a:spLocks noChangeArrowheads="1"/>
          </p:cNvSpPr>
          <p:nvPr/>
        </p:nvSpPr>
        <p:spPr bwMode="auto">
          <a:xfrm>
            <a:off x="1835150" y="2801938"/>
            <a:ext cx="1592263"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1036301" name="Text Box 13">
            <a:extLst>
              <a:ext uri="{FF2B5EF4-FFF2-40B4-BE49-F238E27FC236}">
                <a16:creationId xmlns:a16="http://schemas.microsoft.com/office/drawing/2014/main" id="{0DD57156-AD30-4FFD-B554-01AEA4D437A9}"/>
              </a:ext>
            </a:extLst>
          </p:cNvPr>
          <p:cNvSpPr txBox="1">
            <a:spLocks noChangeArrowheads="1"/>
          </p:cNvSpPr>
          <p:nvPr/>
        </p:nvSpPr>
        <p:spPr bwMode="auto">
          <a:xfrm>
            <a:off x="2057400" y="454342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FFFFFF"/>
                  </a:outerShdw>
                </a:effectLst>
                <a:latin typeface="Times New Roman" pitchFamily="18" charset="0"/>
              </a:rPr>
              <a:t>id</a:t>
            </a:r>
          </a:p>
        </p:txBody>
      </p:sp>
      <p:sp>
        <p:nvSpPr>
          <p:cNvPr id="81934" name="Line 14">
            <a:extLst>
              <a:ext uri="{FF2B5EF4-FFF2-40B4-BE49-F238E27FC236}">
                <a16:creationId xmlns:a16="http://schemas.microsoft.com/office/drawing/2014/main" id="{86B359BF-5B9B-4D16-9C30-3E3D9F59E393}"/>
              </a:ext>
            </a:extLst>
          </p:cNvPr>
          <p:cNvSpPr>
            <a:spLocks noChangeShapeType="1"/>
          </p:cNvSpPr>
          <p:nvPr/>
        </p:nvSpPr>
        <p:spPr bwMode="auto">
          <a:xfrm flipV="1">
            <a:off x="2286000" y="40862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03" name="Text Box 15">
            <a:extLst>
              <a:ext uri="{FF2B5EF4-FFF2-40B4-BE49-F238E27FC236}">
                <a16:creationId xmlns:a16="http://schemas.microsoft.com/office/drawing/2014/main" id="{813899BD-201E-4A95-B2CF-4515C0851AC5}"/>
              </a:ext>
            </a:extLst>
          </p:cNvPr>
          <p:cNvSpPr txBox="1">
            <a:spLocks noChangeArrowheads="1"/>
          </p:cNvSpPr>
          <p:nvPr/>
        </p:nvSpPr>
        <p:spPr bwMode="auto">
          <a:xfrm>
            <a:off x="971550" y="4162425"/>
            <a:ext cx="116205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grpSp>
        <p:nvGrpSpPr>
          <p:cNvPr id="81936" name="Group 16">
            <a:extLst>
              <a:ext uri="{FF2B5EF4-FFF2-40B4-BE49-F238E27FC236}">
                <a16:creationId xmlns:a16="http://schemas.microsoft.com/office/drawing/2014/main" id="{CE69F6FE-3B5E-4411-8735-9B1D55EF0631}"/>
              </a:ext>
            </a:extLst>
          </p:cNvPr>
          <p:cNvGrpSpPr>
            <a:grpSpLocks/>
          </p:cNvGrpSpPr>
          <p:nvPr/>
        </p:nvGrpSpPr>
        <p:grpSpPr bwMode="auto">
          <a:xfrm>
            <a:off x="4191000" y="3781425"/>
            <a:ext cx="3962400" cy="1592263"/>
            <a:chOff x="2640" y="2160"/>
            <a:chExt cx="2496" cy="1003"/>
          </a:xfrm>
        </p:grpSpPr>
        <p:sp>
          <p:nvSpPr>
            <p:cNvPr id="1036305" name="Text Box 17">
              <a:extLst>
                <a:ext uri="{FF2B5EF4-FFF2-40B4-BE49-F238E27FC236}">
                  <a16:creationId xmlns:a16="http://schemas.microsoft.com/office/drawing/2014/main" id="{748FC627-9858-4375-B3B8-E67A6E347C5D}"/>
                </a:ext>
              </a:extLst>
            </p:cNvPr>
            <p:cNvSpPr txBox="1">
              <a:spLocks noChangeArrowheads="1"/>
            </p:cNvSpPr>
            <p:nvPr/>
          </p:nvSpPr>
          <p:spPr bwMode="auto">
            <a:xfrm>
              <a:off x="2640" y="267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036306" name="Text Box 18">
              <a:extLst>
                <a:ext uri="{FF2B5EF4-FFF2-40B4-BE49-F238E27FC236}">
                  <a16:creationId xmlns:a16="http://schemas.microsoft.com/office/drawing/2014/main" id="{E6B2930E-AA1A-4F04-AFA9-41846A9E6B7A}"/>
                </a:ext>
              </a:extLst>
            </p:cNvPr>
            <p:cNvSpPr txBox="1">
              <a:spLocks noChangeArrowheads="1"/>
            </p:cNvSpPr>
            <p:nvPr/>
          </p:nvSpPr>
          <p:spPr bwMode="auto">
            <a:xfrm>
              <a:off x="4416" y="268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36307" name="Text Box 19">
              <a:extLst>
                <a:ext uri="{FF2B5EF4-FFF2-40B4-BE49-F238E27FC236}">
                  <a16:creationId xmlns:a16="http://schemas.microsoft.com/office/drawing/2014/main" id="{8DE1C59B-E940-4183-8B14-277AB0E5CBA4}"/>
                </a:ext>
              </a:extLst>
            </p:cNvPr>
            <p:cNvSpPr txBox="1">
              <a:spLocks noChangeArrowheads="1"/>
            </p:cNvSpPr>
            <p:nvPr/>
          </p:nvSpPr>
          <p:spPr bwMode="auto">
            <a:xfrm>
              <a:off x="3515" y="2809"/>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86045" name="Line 20">
              <a:extLst>
                <a:ext uri="{FF2B5EF4-FFF2-40B4-BE49-F238E27FC236}">
                  <a16:creationId xmlns:a16="http://schemas.microsoft.com/office/drawing/2014/main" id="{BFA81B77-9DA9-4EEC-BFBC-2B61C9AF7DF7}"/>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6046" name="Line 21">
              <a:extLst>
                <a:ext uri="{FF2B5EF4-FFF2-40B4-BE49-F238E27FC236}">
                  <a16:creationId xmlns:a16="http://schemas.microsoft.com/office/drawing/2014/main" id="{B77D6CE7-3AC9-4CCF-9C8E-C6DF09729A79}"/>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6047" name="Line 22">
              <a:extLst>
                <a:ext uri="{FF2B5EF4-FFF2-40B4-BE49-F238E27FC236}">
                  <a16:creationId xmlns:a16="http://schemas.microsoft.com/office/drawing/2014/main" id="{23835B1E-4EFC-4394-A401-70FA80E54940}"/>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1" name="Text Box 23">
              <a:extLst>
                <a:ext uri="{FF2B5EF4-FFF2-40B4-BE49-F238E27FC236}">
                  <a16:creationId xmlns:a16="http://schemas.microsoft.com/office/drawing/2014/main" id="{FAA0BFFF-CC1F-4CE4-AD85-B1C77F447F54}"/>
                </a:ext>
              </a:extLst>
            </p:cNvPr>
            <p:cNvSpPr txBox="1">
              <a:spLocks noChangeArrowheads="1"/>
            </p:cNvSpPr>
            <p:nvPr/>
          </p:nvSpPr>
          <p:spPr bwMode="auto">
            <a:xfrm>
              <a:off x="3984" y="2160"/>
              <a:ext cx="912"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grpSp>
      <p:sp>
        <p:nvSpPr>
          <p:cNvPr id="1036313" name="Text Box 25">
            <a:extLst>
              <a:ext uri="{FF2B5EF4-FFF2-40B4-BE49-F238E27FC236}">
                <a16:creationId xmlns:a16="http://schemas.microsoft.com/office/drawing/2014/main" id="{98FDEBCD-6D79-4F32-940C-3869BF3F969B}"/>
              </a:ext>
            </a:extLst>
          </p:cNvPr>
          <p:cNvSpPr txBox="1">
            <a:spLocks noChangeArrowheads="1"/>
          </p:cNvSpPr>
          <p:nvPr/>
        </p:nvSpPr>
        <p:spPr bwMode="auto">
          <a:xfrm>
            <a:off x="4067175"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81938" name="Line 26">
            <a:extLst>
              <a:ext uri="{FF2B5EF4-FFF2-40B4-BE49-F238E27FC236}">
                <a16:creationId xmlns:a16="http://schemas.microsoft.com/office/drawing/2014/main" id="{F58F1B1C-0446-4A3A-AC2E-AF9F0F76EBEE}"/>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5" name="Text Box 27">
            <a:extLst>
              <a:ext uri="{FF2B5EF4-FFF2-40B4-BE49-F238E27FC236}">
                <a16:creationId xmlns:a16="http://schemas.microsoft.com/office/drawing/2014/main" id="{ECF76385-A6AB-4D6E-8E12-B00CC48C22D6}"/>
              </a:ext>
            </a:extLst>
          </p:cNvPr>
          <p:cNvSpPr txBox="1">
            <a:spLocks noChangeArrowheads="1"/>
          </p:cNvSpPr>
          <p:nvPr/>
        </p:nvSpPr>
        <p:spPr bwMode="auto">
          <a:xfrm>
            <a:off x="4419600" y="5305425"/>
            <a:ext cx="12319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86034" name="TextBox 1">
            <a:extLst>
              <a:ext uri="{FF2B5EF4-FFF2-40B4-BE49-F238E27FC236}">
                <a16:creationId xmlns:a16="http://schemas.microsoft.com/office/drawing/2014/main" id="{04096A00-7C84-4E92-92C3-C864D6D4A76A}"/>
              </a:ext>
            </a:extLst>
          </p:cNvPr>
          <p:cNvSpPr txBox="1">
            <a:spLocks noChangeArrowheads="1"/>
          </p:cNvSpPr>
          <p:nvPr/>
        </p:nvSpPr>
        <p:spPr bwMode="auto">
          <a:xfrm>
            <a:off x="479425" y="1855788"/>
            <a:ext cx="52371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just" eaLnBrk="1" hangingPunct="1">
              <a:spcBef>
                <a:spcPct val="0"/>
              </a:spcBef>
              <a:buClrTx/>
              <a:buSzTx/>
              <a:buFontTx/>
              <a:buNone/>
            </a:pPr>
            <a:r>
              <a:rPr lang="zh-CN" altLang="en-US" sz="2600">
                <a:ea typeface="宋体" panose="02010600030101010101" pitchFamily="2" charset="-122"/>
              </a:rPr>
              <a:t>句型</a:t>
            </a:r>
            <a:r>
              <a:rPr lang="en-US" altLang="zh-CN" sz="2600">
                <a:ea typeface="宋体" panose="02010600030101010101" pitchFamily="2" charset="-122"/>
              </a:rPr>
              <a:t>id + id * E</a:t>
            </a:r>
            <a:r>
              <a:rPr lang="zh-CN" altLang="en-US" sz="2600">
                <a:ea typeface="宋体" panose="02010600030101010101" pitchFamily="2" charset="-122"/>
              </a:rPr>
              <a:t>的短语和直接短语</a:t>
            </a:r>
          </a:p>
        </p:txBody>
      </p:sp>
      <p:sp>
        <p:nvSpPr>
          <p:cNvPr id="35" name="Text Box 32">
            <a:extLst>
              <a:ext uri="{FF2B5EF4-FFF2-40B4-BE49-F238E27FC236}">
                <a16:creationId xmlns:a16="http://schemas.microsoft.com/office/drawing/2014/main" id="{75C73189-80F0-4C7B-B551-32FAE4FF12F0}"/>
              </a:ext>
            </a:extLst>
          </p:cNvPr>
          <p:cNvSpPr txBox="1">
            <a:spLocks noChangeArrowheads="1"/>
          </p:cNvSpPr>
          <p:nvPr/>
        </p:nvSpPr>
        <p:spPr bwMode="auto">
          <a:xfrm>
            <a:off x="6113463" y="622300"/>
            <a:ext cx="2676525" cy="17653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dirty="0" err="1">
                <a:effectLst>
                  <a:outerShdw blurRad="38100" dist="38100" dir="2700000" algn="tl">
                    <a:srgbClr val="C0C0C0"/>
                  </a:outerShdw>
                </a:effectLst>
                <a:sym typeface="Symbol" pitchFamily="18" charset="2"/>
              </a:rPr>
              <a:t>id+</a:t>
            </a:r>
            <a:r>
              <a:rPr kumimoji="1" lang="en-US" altLang="zh-CN" sz="2800" b="1" i="1" dirty="0" err="1">
                <a:effectLst>
                  <a:outerShdw blurRad="38100" dist="38100" dir="2700000" algn="tl">
                    <a:srgbClr val="C0C0C0"/>
                  </a:outerShdw>
                </a:effectLst>
                <a:sym typeface="Symbol" pitchFamily="18" charset="2"/>
              </a:rPr>
              <a:t>E</a:t>
            </a:r>
            <a:endParaRPr kumimoji="1" lang="en-US" altLang="zh-CN" sz="2800" b="1" i="1" dirty="0">
              <a:effectLst>
                <a:outerShdw blurRad="38100" dist="38100" dir="2700000" algn="tl">
                  <a:srgbClr val="C0C0C0"/>
                </a:outerShdw>
              </a:effectLst>
              <a:sym typeface="Symbol" pitchFamily="18" charset="2"/>
            </a:endParaRP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dirty="0" err="1">
                <a:effectLst>
                  <a:outerShdw blurRad="38100" dist="38100" dir="2700000" algn="tl">
                    <a:srgbClr val="C0C0C0"/>
                  </a:outerShdw>
                </a:effectLst>
                <a:sym typeface="Symbol" pitchFamily="18" charset="2"/>
              </a:rPr>
              <a:t>id+</a:t>
            </a:r>
            <a:r>
              <a:rPr kumimoji="1" lang="en-US" altLang="zh-CN" sz="2800" b="1" i="1" dirty="0" err="1">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E</a:t>
            </a:r>
          </a:p>
          <a:p>
            <a:pPr>
              <a:lnSpc>
                <a:spcPts val="2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sym typeface="Symbol" pitchFamily="18" charset="2"/>
              </a:rPr>
              <a:t>    </a:t>
            </a:r>
            <a:r>
              <a:rPr kumimoji="1" lang="en-US" altLang="zh-CN" sz="2800" b="1" dirty="0">
                <a:effectLst>
                  <a:outerShdw blurRad="38100" dist="38100" dir="2700000" algn="tl">
                    <a:srgbClr val="C0C0C0"/>
                  </a:outerShdw>
                </a:effectLst>
                <a:sym typeface="Symbol" pitchFamily="18" charset="2"/>
              </a:rPr>
              <a:t></a:t>
            </a:r>
            <a:r>
              <a:rPr kumimoji="1" lang="en-US" altLang="zh-CN" sz="2800" b="1" dirty="0" err="1">
                <a:effectLst>
                  <a:outerShdw blurRad="38100" dist="38100" dir="2700000" algn="tl">
                    <a:srgbClr val="C0C0C0"/>
                  </a:outerShdw>
                </a:effectLst>
                <a:sym typeface="Symbol" pitchFamily="18" charset="2"/>
              </a:rPr>
              <a:t>id+id</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rPr>
              <a:t>E</a:t>
            </a:r>
          </a:p>
        </p:txBody>
      </p:sp>
      <p:sp>
        <p:nvSpPr>
          <p:cNvPr id="3" name="矩形 2">
            <a:extLst>
              <a:ext uri="{FF2B5EF4-FFF2-40B4-BE49-F238E27FC236}">
                <a16:creationId xmlns:a16="http://schemas.microsoft.com/office/drawing/2014/main" id="{F8926518-4BF3-405F-9101-292C32AAB11A}"/>
              </a:ext>
            </a:extLst>
          </p:cNvPr>
          <p:cNvSpPr>
            <a:spLocks noChangeArrowheads="1"/>
          </p:cNvSpPr>
          <p:nvPr/>
        </p:nvSpPr>
        <p:spPr bwMode="auto">
          <a:xfrm>
            <a:off x="971550" y="3563938"/>
            <a:ext cx="2124075" cy="2022475"/>
          </a:xfrm>
          <a:prstGeom prst="rect">
            <a:avLst/>
          </a:prstGeom>
          <a:noFill/>
          <a:ln w="41275" algn="ctr">
            <a:solidFill>
              <a:srgbClr val="00B05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7" name="矩形 36">
            <a:extLst>
              <a:ext uri="{FF2B5EF4-FFF2-40B4-BE49-F238E27FC236}">
                <a16:creationId xmlns:a16="http://schemas.microsoft.com/office/drawing/2014/main" id="{4D9D8624-5226-4FAD-94C3-14843A3A3450}"/>
              </a:ext>
            </a:extLst>
          </p:cNvPr>
          <p:cNvSpPr>
            <a:spLocks noChangeArrowheads="1"/>
          </p:cNvSpPr>
          <p:nvPr/>
        </p:nvSpPr>
        <p:spPr bwMode="auto">
          <a:xfrm>
            <a:off x="3492500" y="4437063"/>
            <a:ext cx="2122488" cy="2022475"/>
          </a:xfrm>
          <a:prstGeom prst="rect">
            <a:avLst/>
          </a:prstGeom>
          <a:noFill/>
          <a:ln w="41275" algn="ctr">
            <a:solidFill>
              <a:srgbClr val="00B05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86038" name="Rectangle 2">
            <a:extLst>
              <a:ext uri="{FF2B5EF4-FFF2-40B4-BE49-F238E27FC236}">
                <a16:creationId xmlns:a16="http://schemas.microsoft.com/office/drawing/2014/main" id="{0467726D-5201-4CCA-9F42-D91C6CDF695F}"/>
              </a:ext>
            </a:extLst>
          </p:cNvPr>
          <p:cNvSpPr>
            <a:spLocks noGrp="1" noChangeArrowheads="1"/>
          </p:cNvSpPr>
          <p:nvPr>
            <p:ph type="title" idx="4294967295"/>
          </p:nvPr>
        </p:nvSpPr>
        <p:spPr>
          <a:xfrm>
            <a:off x="1127125" y="777875"/>
            <a:ext cx="6324600" cy="779463"/>
          </a:xfrm>
          <a:noFill/>
        </p:spPr>
        <p:txBody>
          <a:bodyPr lIns="92075" tIns="46038" rIns="92075" bIns="46038" anchor="ctr"/>
          <a:lstStyle/>
          <a:p>
            <a:pPr eaLnBrk="1" hangingPunct="1"/>
            <a:r>
              <a:rPr lang="zh-CN" altLang="en-US">
                <a:latin typeface="Times New Roman" panose="02020603050405020304" pitchFamily="18" charset="0"/>
                <a:ea typeface="楷体_GB2312"/>
                <a:cs typeface="楷体_GB2312"/>
              </a:rPr>
              <a:t>短语和直接短语</a:t>
            </a:r>
            <a:br>
              <a:rPr lang="zh-CN" altLang="en-US">
                <a:solidFill>
                  <a:schemeClr val="folHlink"/>
                </a:solidFill>
                <a:latin typeface="Times New Roman" panose="02020603050405020304" pitchFamily="18" charset="0"/>
                <a:ea typeface="楷体_GB2312"/>
                <a:cs typeface="楷体_GB2312"/>
              </a:rPr>
            </a:br>
            <a:r>
              <a:rPr lang="en-US" altLang="zh-CN" sz="3200">
                <a:solidFill>
                  <a:srgbClr val="FF0000"/>
                </a:solidFill>
                <a:latin typeface="Times New Roman" panose="02020603050405020304" pitchFamily="18" charset="0"/>
                <a:ea typeface="楷体_GB2312"/>
                <a:cs typeface="楷体_GB2312"/>
              </a:rPr>
              <a:t>(</a:t>
            </a:r>
            <a:r>
              <a:rPr lang="zh-CN" altLang="en-US" sz="3200">
                <a:solidFill>
                  <a:srgbClr val="FF0000"/>
                </a:solidFill>
                <a:latin typeface="Times New Roman" panose="02020603050405020304" pitchFamily="18" charset="0"/>
                <a:ea typeface="楷体_GB2312"/>
                <a:cs typeface="楷体_GB2312"/>
              </a:rPr>
              <a:t>文法</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)|id</a:t>
            </a:r>
            <a:r>
              <a:rPr lang="en-US" altLang="zh-CN" sz="3200">
                <a:solidFill>
                  <a:srgbClr val="FF0000"/>
                </a:solidFill>
                <a:latin typeface="Times New Roman" panose="02020603050405020304" pitchFamily="18" charset="0"/>
                <a:ea typeface="楷体_GB2312"/>
                <a:cs typeface="楷体_GB2312"/>
              </a:rPr>
              <a:t> </a:t>
            </a:r>
            <a:r>
              <a:rPr lang="zh-CN" altLang="en-US" sz="3200">
                <a:solidFill>
                  <a:srgbClr val="FF0000"/>
                </a:solidFill>
                <a:latin typeface="Times New Roman" panose="02020603050405020304" pitchFamily="18" charset="0"/>
                <a:ea typeface="楷体_GB2312"/>
                <a:cs typeface="楷体_GB2312"/>
              </a:rPr>
              <a:t>）</a:t>
            </a:r>
          </a:p>
        </p:txBody>
      </p:sp>
      <p:sp>
        <p:nvSpPr>
          <p:cNvPr id="2" name="TextBox 1">
            <a:extLst>
              <a:ext uri="{FF2B5EF4-FFF2-40B4-BE49-F238E27FC236}">
                <a16:creationId xmlns:a16="http://schemas.microsoft.com/office/drawing/2014/main" id="{33382CA1-08CA-4D94-AC33-5908BAAEF5F8}"/>
              </a:ext>
            </a:extLst>
          </p:cNvPr>
          <p:cNvSpPr txBox="1">
            <a:spLocks noChangeArrowheads="1"/>
          </p:cNvSpPr>
          <p:nvPr/>
        </p:nvSpPr>
        <p:spPr bwMode="auto">
          <a:xfrm>
            <a:off x="298450" y="5673725"/>
            <a:ext cx="2508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000">
                <a:solidFill>
                  <a:srgbClr val="FF0000"/>
                </a:solidFill>
                <a:ea typeface="宋体" panose="02010600030101010101" pitchFamily="2" charset="-122"/>
              </a:rPr>
              <a:t>最左边的直接短语，</a:t>
            </a:r>
            <a:endParaRPr lang="en-US" altLang="zh-CN" sz="2000">
              <a:solidFill>
                <a:srgbClr val="FF0000"/>
              </a:solidFill>
              <a:ea typeface="宋体" panose="02010600030101010101" pitchFamily="2" charset="-122"/>
            </a:endParaRPr>
          </a:p>
          <a:p>
            <a:pPr eaLnBrk="1" hangingPunct="1">
              <a:spcBef>
                <a:spcPct val="0"/>
              </a:spcBef>
              <a:buClrTx/>
              <a:buSzTx/>
              <a:buFontTx/>
              <a:buNone/>
            </a:pPr>
            <a:r>
              <a:rPr lang="zh-CN" altLang="en-US" sz="2000">
                <a:solidFill>
                  <a:srgbClr val="FF0000"/>
                </a:solidFill>
                <a:ea typeface="宋体" panose="02010600030101010101" pitchFamily="2" charset="-122"/>
              </a:rPr>
              <a:t>比较特别，为什么？</a:t>
            </a:r>
          </a:p>
        </p:txBody>
      </p:sp>
      <p:sp>
        <p:nvSpPr>
          <p:cNvPr id="32" name="TextBox 31">
            <a:extLst>
              <a:ext uri="{FF2B5EF4-FFF2-40B4-BE49-F238E27FC236}">
                <a16:creationId xmlns:a16="http://schemas.microsoft.com/office/drawing/2014/main" id="{48BA6ABF-E6EB-4034-AF0F-D9EB749FC66C}"/>
              </a:ext>
            </a:extLst>
          </p:cNvPr>
          <p:cNvSpPr txBox="1">
            <a:spLocks noChangeArrowheads="1"/>
          </p:cNvSpPr>
          <p:nvPr/>
        </p:nvSpPr>
        <p:spPr bwMode="auto">
          <a:xfrm>
            <a:off x="5724525" y="5448300"/>
            <a:ext cx="33401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ea typeface="宋体" panose="02010600030101010101" pitchFamily="2" charset="-122"/>
              </a:rPr>
              <a:t>短语：</a:t>
            </a:r>
            <a:r>
              <a:rPr lang="en-US" altLang="zh-CN" sz="2600">
                <a:ea typeface="宋体" panose="02010600030101010101" pitchFamily="2" charset="-122"/>
              </a:rPr>
              <a:t>id, id, id * E, </a:t>
            </a:r>
          </a:p>
          <a:p>
            <a:pPr eaLnBrk="1" hangingPunct="1">
              <a:spcBef>
                <a:spcPct val="0"/>
              </a:spcBef>
              <a:buClrTx/>
              <a:buSzTx/>
              <a:buFontTx/>
              <a:buNone/>
            </a:pPr>
            <a:r>
              <a:rPr lang="en-US" altLang="zh-CN" sz="2600">
                <a:ea typeface="宋体" panose="02010600030101010101" pitchFamily="2" charset="-122"/>
              </a:rPr>
              <a:t>id + id * E</a:t>
            </a:r>
          </a:p>
          <a:p>
            <a:pPr eaLnBrk="1" hangingPunct="1">
              <a:spcBef>
                <a:spcPct val="0"/>
              </a:spcBef>
              <a:buClrTx/>
              <a:buSzTx/>
              <a:buFontTx/>
              <a:buNone/>
            </a:pPr>
            <a:r>
              <a:rPr lang="zh-CN" altLang="en-US" sz="2600">
                <a:solidFill>
                  <a:srgbClr val="FF0000"/>
                </a:solidFill>
                <a:ea typeface="宋体" panose="02010600030101010101" pitchFamily="2" charset="-122"/>
              </a:rPr>
              <a:t>为什么？</a:t>
            </a:r>
          </a:p>
        </p:txBody>
      </p:sp>
      <p:sp>
        <p:nvSpPr>
          <p:cNvPr id="86041" name="灯片编号占位符 3">
            <a:extLst>
              <a:ext uri="{FF2B5EF4-FFF2-40B4-BE49-F238E27FC236}">
                <a16:creationId xmlns:a16="http://schemas.microsoft.com/office/drawing/2014/main" id="{32AD6CE3-369C-4A3C-A950-DD23C6E0F02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A54102A-2F52-469F-AE28-A68FADCE7D5C}" type="slidenum">
              <a:rPr lang="zh-CN" altLang="en-US" sz="1400" b="0">
                <a:ea typeface="宋体" panose="02010600030101010101" pitchFamily="2" charset="-122"/>
              </a:rPr>
              <a:pPr>
                <a:spcBef>
                  <a:spcPct val="0"/>
                </a:spcBef>
                <a:buClrTx/>
                <a:buSzTx/>
                <a:buFontTx/>
                <a:buNone/>
              </a:pPr>
              <a:t>81</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6299"/>
                                        </p:tgtEl>
                                        <p:attrNameLst>
                                          <p:attrName>style.visibility</p:attrName>
                                        </p:attrNameLst>
                                      </p:cBhvr>
                                      <p:to>
                                        <p:strVal val="visible"/>
                                      </p:to>
                                    </p:set>
                                    <p:animEffect transition="in" filter="fade">
                                      <p:cBhvr>
                                        <p:cTn id="12" dur="500"/>
                                        <p:tgtEl>
                                          <p:spTgt spid="103629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36292"/>
                                        </p:tgtEl>
                                        <p:attrNameLst>
                                          <p:attrName>style.visibility</p:attrName>
                                        </p:attrNameLst>
                                      </p:cBhvr>
                                      <p:to>
                                        <p:strVal val="visible"/>
                                      </p:to>
                                    </p:set>
                                    <p:animEffect transition="in" filter="fade">
                                      <p:cBhvr>
                                        <p:cTn id="15" dur="500"/>
                                        <p:tgtEl>
                                          <p:spTgt spid="1036292"/>
                                        </p:tgtEl>
                                      </p:cBhvr>
                                    </p:animEffect>
                                  </p:childTnLst>
                                </p:cTn>
                              </p:par>
                              <p:par>
                                <p:cTn id="16" presetID="10" presetClass="entr" presetSubtype="0" fill="hold" nodeType="withEffect">
                                  <p:stCondLst>
                                    <p:cond delay="0"/>
                                  </p:stCondLst>
                                  <p:childTnLst>
                                    <p:set>
                                      <p:cBhvr>
                                        <p:cTn id="17" dur="1" fill="hold">
                                          <p:stCondLst>
                                            <p:cond delay="0"/>
                                          </p:stCondLst>
                                        </p:cTn>
                                        <p:tgtEl>
                                          <p:spTgt spid="81930"/>
                                        </p:tgtEl>
                                        <p:attrNameLst>
                                          <p:attrName>style.visibility</p:attrName>
                                        </p:attrNameLst>
                                      </p:cBhvr>
                                      <p:to>
                                        <p:strVal val="visible"/>
                                      </p:to>
                                    </p:set>
                                    <p:animEffect transition="in" filter="fade">
                                      <p:cBhvr>
                                        <p:cTn id="18" dur="500"/>
                                        <p:tgtEl>
                                          <p:spTgt spid="81930"/>
                                        </p:tgtEl>
                                      </p:cBhvr>
                                    </p:animEffect>
                                  </p:childTnLst>
                                </p:cTn>
                              </p:par>
                              <p:par>
                                <p:cTn id="19" presetID="10" presetClass="entr" presetSubtype="0" fill="hold" nodeType="withEffect">
                                  <p:stCondLst>
                                    <p:cond delay="0"/>
                                  </p:stCondLst>
                                  <p:childTnLst>
                                    <p:set>
                                      <p:cBhvr>
                                        <p:cTn id="20" dur="1" fill="hold">
                                          <p:stCondLst>
                                            <p:cond delay="0"/>
                                          </p:stCondLst>
                                        </p:cTn>
                                        <p:tgtEl>
                                          <p:spTgt spid="81931"/>
                                        </p:tgtEl>
                                        <p:attrNameLst>
                                          <p:attrName>style.visibility</p:attrName>
                                        </p:attrNameLst>
                                      </p:cBhvr>
                                      <p:to>
                                        <p:strVal val="visible"/>
                                      </p:to>
                                    </p:set>
                                    <p:animEffect transition="in" filter="fade">
                                      <p:cBhvr>
                                        <p:cTn id="21" dur="500"/>
                                        <p:tgtEl>
                                          <p:spTgt spid="81931"/>
                                        </p:tgtEl>
                                      </p:cBhvr>
                                    </p:animEffect>
                                  </p:childTnLst>
                                </p:cTn>
                              </p:par>
                              <p:par>
                                <p:cTn id="22" presetID="10" presetClass="entr" presetSubtype="0" fill="hold" nodeType="withEffect">
                                  <p:stCondLst>
                                    <p:cond delay="0"/>
                                  </p:stCondLst>
                                  <p:childTnLst>
                                    <p:set>
                                      <p:cBhvr>
                                        <p:cTn id="23" dur="1" fill="hold">
                                          <p:stCondLst>
                                            <p:cond delay="0"/>
                                          </p:stCondLst>
                                        </p:cTn>
                                        <p:tgtEl>
                                          <p:spTgt spid="81929"/>
                                        </p:tgtEl>
                                        <p:attrNameLst>
                                          <p:attrName>style.visibility</p:attrName>
                                        </p:attrNameLst>
                                      </p:cBhvr>
                                      <p:to>
                                        <p:strVal val="visible"/>
                                      </p:to>
                                    </p:set>
                                    <p:animEffect transition="in" filter="fade">
                                      <p:cBhvr>
                                        <p:cTn id="24" dur="500"/>
                                        <p:tgtEl>
                                          <p:spTgt spid="819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36293"/>
                                        </p:tgtEl>
                                        <p:attrNameLst>
                                          <p:attrName>style.visibility</p:attrName>
                                        </p:attrNameLst>
                                      </p:cBhvr>
                                      <p:to>
                                        <p:strVal val="visible"/>
                                      </p:to>
                                    </p:set>
                                    <p:animEffect transition="in" filter="fade">
                                      <p:cBhvr>
                                        <p:cTn id="27" dur="500"/>
                                        <p:tgtEl>
                                          <p:spTgt spid="103629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36303"/>
                                        </p:tgtEl>
                                        <p:attrNameLst>
                                          <p:attrName>style.visibility</p:attrName>
                                        </p:attrNameLst>
                                      </p:cBhvr>
                                      <p:to>
                                        <p:strVal val="visible"/>
                                      </p:to>
                                    </p:set>
                                    <p:animEffect transition="in" filter="fade">
                                      <p:cBhvr>
                                        <p:cTn id="30" dur="500"/>
                                        <p:tgtEl>
                                          <p:spTgt spid="1036303"/>
                                        </p:tgtEl>
                                      </p:cBhvr>
                                    </p:animEffect>
                                  </p:childTnLst>
                                </p:cTn>
                              </p:par>
                              <p:par>
                                <p:cTn id="31" presetID="10" presetClass="entr" presetSubtype="0" fill="hold" nodeType="withEffect">
                                  <p:stCondLst>
                                    <p:cond delay="0"/>
                                  </p:stCondLst>
                                  <p:childTnLst>
                                    <p:set>
                                      <p:cBhvr>
                                        <p:cTn id="32" dur="1" fill="hold">
                                          <p:stCondLst>
                                            <p:cond delay="0"/>
                                          </p:stCondLst>
                                        </p:cTn>
                                        <p:tgtEl>
                                          <p:spTgt spid="81934"/>
                                        </p:tgtEl>
                                        <p:attrNameLst>
                                          <p:attrName>style.visibility</p:attrName>
                                        </p:attrNameLst>
                                      </p:cBhvr>
                                      <p:to>
                                        <p:strVal val="visible"/>
                                      </p:to>
                                    </p:set>
                                    <p:animEffect transition="in" filter="fade">
                                      <p:cBhvr>
                                        <p:cTn id="33" dur="500"/>
                                        <p:tgtEl>
                                          <p:spTgt spid="819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36301"/>
                                        </p:tgtEl>
                                        <p:attrNameLst>
                                          <p:attrName>style.visibility</p:attrName>
                                        </p:attrNameLst>
                                      </p:cBhvr>
                                      <p:to>
                                        <p:strVal val="visible"/>
                                      </p:to>
                                    </p:set>
                                    <p:animEffect transition="in" filter="fade">
                                      <p:cBhvr>
                                        <p:cTn id="36" dur="500"/>
                                        <p:tgtEl>
                                          <p:spTgt spid="103630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36294"/>
                                        </p:tgtEl>
                                        <p:attrNameLst>
                                          <p:attrName>style.visibility</p:attrName>
                                        </p:attrNameLst>
                                      </p:cBhvr>
                                      <p:to>
                                        <p:strVal val="visible"/>
                                      </p:to>
                                    </p:set>
                                    <p:animEffect transition="in" filter="fade">
                                      <p:cBhvr>
                                        <p:cTn id="39" dur="500"/>
                                        <p:tgtEl>
                                          <p:spTgt spid="103629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36295"/>
                                        </p:tgtEl>
                                        <p:attrNameLst>
                                          <p:attrName>style.visibility</p:attrName>
                                        </p:attrNameLst>
                                      </p:cBhvr>
                                      <p:to>
                                        <p:strVal val="visible"/>
                                      </p:to>
                                    </p:set>
                                    <p:animEffect transition="in" filter="fade">
                                      <p:cBhvr>
                                        <p:cTn id="42" dur="500"/>
                                        <p:tgtEl>
                                          <p:spTgt spid="103629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6313"/>
                                        </p:tgtEl>
                                        <p:attrNameLst>
                                          <p:attrName>style.visibility</p:attrName>
                                        </p:attrNameLst>
                                      </p:cBhvr>
                                      <p:to>
                                        <p:strVal val="visible"/>
                                      </p:to>
                                    </p:set>
                                    <p:animEffect transition="in" filter="fade">
                                      <p:cBhvr>
                                        <p:cTn id="45" dur="500"/>
                                        <p:tgtEl>
                                          <p:spTgt spid="1036313"/>
                                        </p:tgtEl>
                                      </p:cBhvr>
                                    </p:animEffect>
                                  </p:childTnLst>
                                </p:cTn>
                              </p:par>
                              <p:par>
                                <p:cTn id="46" presetID="10" presetClass="entr" presetSubtype="0" fill="hold" nodeType="withEffect">
                                  <p:stCondLst>
                                    <p:cond delay="0"/>
                                  </p:stCondLst>
                                  <p:childTnLst>
                                    <p:set>
                                      <p:cBhvr>
                                        <p:cTn id="47" dur="1" fill="hold">
                                          <p:stCondLst>
                                            <p:cond delay="0"/>
                                          </p:stCondLst>
                                        </p:cTn>
                                        <p:tgtEl>
                                          <p:spTgt spid="81938"/>
                                        </p:tgtEl>
                                        <p:attrNameLst>
                                          <p:attrName>style.visibility</p:attrName>
                                        </p:attrNameLst>
                                      </p:cBhvr>
                                      <p:to>
                                        <p:strVal val="visible"/>
                                      </p:to>
                                    </p:set>
                                    <p:animEffect transition="in" filter="fade">
                                      <p:cBhvr>
                                        <p:cTn id="48" dur="500"/>
                                        <p:tgtEl>
                                          <p:spTgt spid="819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6315"/>
                                        </p:tgtEl>
                                        <p:attrNameLst>
                                          <p:attrName>style.visibility</p:attrName>
                                        </p:attrNameLst>
                                      </p:cBhvr>
                                      <p:to>
                                        <p:strVal val="visible"/>
                                      </p:to>
                                    </p:set>
                                    <p:animEffect transition="in" filter="fade">
                                      <p:cBhvr>
                                        <p:cTn id="51" dur="500"/>
                                        <p:tgtEl>
                                          <p:spTgt spid="1036315"/>
                                        </p:tgtEl>
                                      </p:cBhvr>
                                    </p:animEffect>
                                  </p:childTnLst>
                                </p:cTn>
                              </p:par>
                              <p:par>
                                <p:cTn id="52" presetID="10" presetClass="entr" presetSubtype="0" fill="hold" nodeType="withEffect">
                                  <p:stCondLst>
                                    <p:cond delay="0"/>
                                  </p:stCondLst>
                                  <p:childTnLst>
                                    <p:set>
                                      <p:cBhvr>
                                        <p:cTn id="53" dur="1" fill="hold">
                                          <p:stCondLst>
                                            <p:cond delay="0"/>
                                          </p:stCondLst>
                                        </p:cTn>
                                        <p:tgtEl>
                                          <p:spTgt spid="81936"/>
                                        </p:tgtEl>
                                        <p:attrNameLst>
                                          <p:attrName>style.visibility</p:attrName>
                                        </p:attrNameLst>
                                      </p:cBhvr>
                                      <p:to>
                                        <p:strVal val="visible"/>
                                      </p:to>
                                    </p:set>
                                    <p:animEffect transition="in" filter="fade">
                                      <p:cBhvr>
                                        <p:cTn id="54" dur="500"/>
                                        <p:tgtEl>
                                          <p:spTgt spid="8193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xit" presetSubtype="4" fill="hold" grpId="1" nodeType="clickEffect">
                                  <p:stCondLst>
                                    <p:cond delay="0"/>
                                  </p:stCondLst>
                                  <p:childTnLst>
                                    <p:anim calcmode="lin" valueType="num">
                                      <p:cBhvr additive="base">
                                        <p:cTn id="73" dur="500"/>
                                        <p:tgtEl>
                                          <p:spTgt spid="3"/>
                                        </p:tgtEl>
                                        <p:attrNameLst>
                                          <p:attrName>ppt_x</p:attrName>
                                        </p:attrNameLst>
                                      </p:cBhvr>
                                      <p:tavLst>
                                        <p:tav tm="0">
                                          <p:val>
                                            <p:strVal val="ppt_x"/>
                                          </p:val>
                                        </p:tav>
                                        <p:tav tm="100000">
                                          <p:val>
                                            <p:strVal val="ppt_x"/>
                                          </p:val>
                                        </p:tav>
                                      </p:tavLst>
                                    </p:anim>
                                    <p:anim calcmode="lin" valueType="num">
                                      <p:cBhvr additive="base">
                                        <p:cTn id="74" dur="500"/>
                                        <p:tgtEl>
                                          <p:spTgt spid="3"/>
                                        </p:tgtEl>
                                        <p:attrNameLst>
                                          <p:attrName>ppt_y</p:attrName>
                                        </p:attrNameLst>
                                      </p:cBhvr>
                                      <p:tavLst>
                                        <p:tav tm="0">
                                          <p:val>
                                            <p:strVal val="ppt_y"/>
                                          </p:val>
                                        </p:tav>
                                        <p:tav tm="100000">
                                          <p:val>
                                            <p:strVal val="1+ppt_h/2"/>
                                          </p:val>
                                        </p:tav>
                                      </p:tavLst>
                                    </p:anim>
                                    <p:set>
                                      <p:cBhvr>
                                        <p:cTn id="75" dur="1" fill="hold">
                                          <p:stCondLst>
                                            <p:cond delay="499"/>
                                          </p:stCondLst>
                                        </p:cTn>
                                        <p:tgtEl>
                                          <p:spTgt spid="3"/>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37"/>
                                        </p:tgtEl>
                                        <p:attrNameLst>
                                          <p:attrName>ppt_x</p:attrName>
                                        </p:attrNameLst>
                                      </p:cBhvr>
                                      <p:tavLst>
                                        <p:tav tm="0">
                                          <p:val>
                                            <p:strVal val="ppt_x"/>
                                          </p:val>
                                        </p:tav>
                                        <p:tav tm="100000">
                                          <p:val>
                                            <p:strVal val="ppt_x"/>
                                          </p:val>
                                        </p:tav>
                                      </p:tavLst>
                                    </p:anim>
                                    <p:anim calcmode="lin" valueType="num">
                                      <p:cBhvr additive="base">
                                        <p:cTn id="78" dur="500"/>
                                        <p:tgtEl>
                                          <p:spTgt spid="37"/>
                                        </p:tgtEl>
                                        <p:attrNameLst>
                                          <p:attrName>ppt_y</p:attrName>
                                        </p:attrNameLst>
                                      </p:cBhvr>
                                      <p:tavLst>
                                        <p:tav tm="0">
                                          <p:val>
                                            <p:strVal val="ppt_y"/>
                                          </p:val>
                                        </p:tav>
                                        <p:tav tm="100000">
                                          <p:val>
                                            <p:strVal val="1+ppt_h/2"/>
                                          </p:val>
                                        </p:tav>
                                      </p:tavLst>
                                    </p:anim>
                                    <p:set>
                                      <p:cBhvr>
                                        <p:cTn id="79" dur="1" fill="hold">
                                          <p:stCondLst>
                                            <p:cond delay="499"/>
                                          </p:stCondLst>
                                        </p:cTn>
                                        <p:tgtEl>
                                          <p:spTgt spid="37"/>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6" presetClass="entr" presetSubtype="0" fill="hold" grpId="2"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wipe(down)">
                                      <p:cBhvr>
                                        <p:cTn id="84" dur="580">
                                          <p:stCondLst>
                                            <p:cond delay="0"/>
                                          </p:stCondLst>
                                        </p:cTn>
                                        <p:tgtEl>
                                          <p:spTgt spid="3"/>
                                        </p:tgtEl>
                                      </p:cBhvr>
                                    </p:animEffect>
                                    <p:anim calcmode="lin" valueType="num">
                                      <p:cBhvr>
                                        <p:cTn id="8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gtEl>
                                      </p:cBhvr>
                                      <p:to x="100000" y="60000"/>
                                    </p:animScale>
                                    <p:animScale>
                                      <p:cBhvr>
                                        <p:cTn id="91" dur="166" decel="50000">
                                          <p:stCondLst>
                                            <p:cond delay="676"/>
                                          </p:stCondLst>
                                        </p:cTn>
                                        <p:tgtEl>
                                          <p:spTgt spid="3"/>
                                        </p:tgtEl>
                                      </p:cBhvr>
                                      <p:to x="100000" y="100000"/>
                                    </p:animScale>
                                    <p:animScale>
                                      <p:cBhvr>
                                        <p:cTn id="92" dur="26">
                                          <p:stCondLst>
                                            <p:cond delay="1312"/>
                                          </p:stCondLst>
                                        </p:cTn>
                                        <p:tgtEl>
                                          <p:spTgt spid="3"/>
                                        </p:tgtEl>
                                      </p:cBhvr>
                                      <p:to x="100000" y="80000"/>
                                    </p:animScale>
                                    <p:animScale>
                                      <p:cBhvr>
                                        <p:cTn id="93" dur="166" decel="50000">
                                          <p:stCondLst>
                                            <p:cond delay="1338"/>
                                          </p:stCondLst>
                                        </p:cTn>
                                        <p:tgtEl>
                                          <p:spTgt spid="3"/>
                                        </p:tgtEl>
                                      </p:cBhvr>
                                      <p:to x="100000" y="100000"/>
                                    </p:animScale>
                                    <p:animScale>
                                      <p:cBhvr>
                                        <p:cTn id="94" dur="26">
                                          <p:stCondLst>
                                            <p:cond delay="1642"/>
                                          </p:stCondLst>
                                        </p:cTn>
                                        <p:tgtEl>
                                          <p:spTgt spid="3"/>
                                        </p:tgtEl>
                                      </p:cBhvr>
                                      <p:to x="100000" y="90000"/>
                                    </p:animScale>
                                    <p:animScale>
                                      <p:cBhvr>
                                        <p:cTn id="95" dur="166" decel="50000">
                                          <p:stCondLst>
                                            <p:cond delay="1668"/>
                                          </p:stCondLst>
                                        </p:cTn>
                                        <p:tgtEl>
                                          <p:spTgt spid="3"/>
                                        </p:tgtEl>
                                      </p:cBhvr>
                                      <p:to x="100000" y="100000"/>
                                    </p:animScale>
                                    <p:animScale>
                                      <p:cBhvr>
                                        <p:cTn id="96" dur="26">
                                          <p:stCondLst>
                                            <p:cond delay="1808"/>
                                          </p:stCondLst>
                                        </p:cTn>
                                        <p:tgtEl>
                                          <p:spTgt spid="3"/>
                                        </p:tgtEl>
                                      </p:cBhvr>
                                      <p:to x="100000" y="95000"/>
                                    </p:animScale>
                                    <p:animScale>
                                      <p:cBhvr>
                                        <p:cTn id="97" dur="166" decel="50000">
                                          <p:stCondLst>
                                            <p:cond delay="1834"/>
                                          </p:stCondLst>
                                        </p:cTn>
                                        <p:tgtEl>
                                          <p:spTgt spid="3"/>
                                        </p:tgtEl>
                                      </p:cBhvr>
                                      <p:to x="100000" y="100000"/>
                                    </p:animScale>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fade">
                                      <p:cBhvr>
                                        <p:cTn id="10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2" grpId="0"/>
      <p:bldP spid="1036293" grpId="0"/>
      <p:bldP spid="1036294" grpId="0"/>
      <p:bldP spid="1036295" grpId="0"/>
      <p:bldP spid="1036299" grpId="0"/>
      <p:bldP spid="1036301" grpId="0"/>
      <p:bldP spid="1036303" grpId="0"/>
      <p:bldP spid="1036313" grpId="0"/>
      <p:bldP spid="1036315" grpId="0"/>
      <p:bldP spid="35" grpId="0"/>
      <p:bldP spid="3" grpId="0" animBg="1"/>
      <p:bldP spid="3" grpId="1" animBg="1"/>
      <p:bldP spid="3" grpId="2" animBg="1"/>
      <p:bldP spid="37" grpId="0" animBg="1"/>
      <p:bldP spid="37" grpId="1" animBg="1"/>
      <p:bldP spid="2" grpId="0"/>
      <p:bldP spid="32"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1D8E50A6-028A-4EEA-AFBF-FCF92F340AA9}"/>
              </a:ext>
            </a:extLst>
          </p:cNvPr>
          <p:cNvSpPr>
            <a:spLocks noGrp="1"/>
          </p:cNvSpPr>
          <p:nvPr>
            <p:ph type="dt" sz="quarter" idx="10"/>
          </p:nvPr>
        </p:nvSpPr>
        <p:spPr>
          <a:xfrm>
            <a:off x="457200" y="6245225"/>
            <a:ext cx="2133600" cy="476250"/>
          </a:xfrm>
          <a:ln>
            <a:miter lim="800000"/>
            <a:headEnd/>
            <a:tailEnd/>
          </a:ln>
        </p:spPr>
        <p:txBody>
          <a:bodyPr anchor="t"/>
          <a:lstStyle/>
          <a:p>
            <a:pPr>
              <a:defRPr/>
            </a:pPr>
            <a:fld id="{BC90AF84-B99B-43FB-8A4D-E4B05975A8B7}" type="datetime1">
              <a:rPr lang="zh-CN" altLang="en-US">
                <a:latin typeface="+mn-lt"/>
              </a:rPr>
              <a:pPr>
                <a:defRPr/>
              </a:pPr>
              <a:t>2020/12/14</a:t>
            </a:fld>
            <a:endParaRPr lang="en-US" altLang="zh-CN">
              <a:latin typeface="+mn-lt"/>
            </a:endParaRPr>
          </a:p>
        </p:txBody>
      </p:sp>
      <p:sp>
        <p:nvSpPr>
          <p:cNvPr id="87043" name="Rectangle 2">
            <a:extLst>
              <a:ext uri="{FF2B5EF4-FFF2-40B4-BE49-F238E27FC236}">
                <a16:creationId xmlns:a16="http://schemas.microsoft.com/office/drawing/2014/main" id="{5E15970C-F858-419B-9ECE-59CCA39799A4}"/>
              </a:ext>
            </a:extLst>
          </p:cNvPr>
          <p:cNvSpPr>
            <a:spLocks noGrp="1" noChangeArrowheads="1"/>
          </p:cNvSpPr>
          <p:nvPr>
            <p:ph type="title" idx="4294967295"/>
          </p:nvPr>
        </p:nvSpPr>
        <p:spPr>
          <a:xfrm>
            <a:off x="1265238" y="173038"/>
            <a:ext cx="4746625" cy="1023937"/>
          </a:xfrm>
        </p:spPr>
        <p:txBody>
          <a:bodyPr anchor="ctr"/>
          <a:lstStyle/>
          <a:p>
            <a:pPr eaLnBrk="1" hangingPunct="1"/>
            <a:r>
              <a:rPr lang="zh-CN" altLang="en-US">
                <a:latin typeface="Times New Roman" panose="02020603050405020304" pitchFamily="18" charset="0"/>
              </a:rPr>
              <a:t>句柄</a:t>
            </a:r>
            <a:r>
              <a:rPr lang="en-US" altLang="zh-CN">
                <a:latin typeface="Times New Roman" panose="02020603050405020304" pitchFamily="18" charset="0"/>
              </a:rPr>
              <a:t>(handle)</a:t>
            </a:r>
          </a:p>
        </p:txBody>
      </p:sp>
      <p:sp>
        <p:nvSpPr>
          <p:cNvPr id="87044" name="Rectangle 3">
            <a:extLst>
              <a:ext uri="{FF2B5EF4-FFF2-40B4-BE49-F238E27FC236}">
                <a16:creationId xmlns:a16="http://schemas.microsoft.com/office/drawing/2014/main" id="{4D1A1555-701F-46FE-8338-973312132999}"/>
              </a:ext>
            </a:extLst>
          </p:cNvPr>
          <p:cNvSpPr>
            <a:spLocks noGrp="1" noChangeArrowheads="1"/>
          </p:cNvSpPr>
          <p:nvPr>
            <p:ph type="body" idx="4294967295"/>
          </p:nvPr>
        </p:nvSpPr>
        <p:spPr>
          <a:xfrm>
            <a:off x="381000" y="1533525"/>
            <a:ext cx="8439150" cy="5208588"/>
          </a:xfrm>
        </p:spPr>
        <p:txBody>
          <a:bodyPr/>
          <a:lstStyle/>
          <a:p>
            <a:pPr marL="0" indent="0" eaLnBrk="1" hangingPunct="1">
              <a:lnSpc>
                <a:spcPct val="90000"/>
              </a:lnSpc>
              <a:spcBef>
                <a:spcPct val="45000"/>
              </a:spcBef>
            </a:pPr>
            <a:r>
              <a:rPr lang="zh-CN" altLang="en-US">
                <a:latin typeface="Times New Roman" panose="02020603050405020304" pitchFamily="18" charset="0"/>
              </a:rPr>
              <a:t>定义</a:t>
            </a:r>
            <a:r>
              <a:rPr lang="de-DE" altLang="zh-CN">
                <a:latin typeface="Times New Roman" panose="02020603050405020304" pitchFamily="18" charset="0"/>
              </a:rPr>
              <a:t>2.28 </a:t>
            </a:r>
            <a:r>
              <a:rPr lang="zh-CN" altLang="en-US">
                <a:latin typeface="Times New Roman" panose="02020603050405020304" pitchFamily="18" charset="0"/>
              </a:rPr>
              <a:t>设有</a:t>
            </a:r>
            <a:r>
              <a:rPr lang="de-DE" altLang="zh-CN">
                <a:latin typeface="Times New Roman" panose="02020603050405020304" pitchFamily="18" charset="0"/>
              </a:rPr>
              <a:t>CFG </a:t>
            </a:r>
            <a:r>
              <a:rPr lang="de-DE" altLang="zh-CN" i="1">
                <a:latin typeface="Times New Roman" panose="02020603050405020304" pitchFamily="18" charset="0"/>
              </a:rPr>
              <a:t>G</a:t>
            </a:r>
            <a:r>
              <a:rPr lang="de-DE" altLang="zh-CN">
                <a:latin typeface="Times New Roman" panose="02020603050405020304" pitchFamily="18" charset="0"/>
              </a:rPr>
              <a:t>=(</a:t>
            </a:r>
            <a:r>
              <a:rPr lang="de-DE" altLang="zh-CN" i="1">
                <a:latin typeface="Times New Roman" panose="02020603050405020304" pitchFamily="18" charset="0"/>
              </a:rPr>
              <a:t>V</a:t>
            </a:r>
            <a:r>
              <a:rPr lang="zh-CN" altLang="de-DE">
                <a:latin typeface="Times New Roman" panose="02020603050405020304" pitchFamily="18" charset="0"/>
              </a:rPr>
              <a:t>，</a:t>
            </a:r>
            <a:r>
              <a:rPr lang="de-DE" altLang="zh-CN" i="1">
                <a:latin typeface="Times New Roman" panose="02020603050405020304" pitchFamily="18" charset="0"/>
              </a:rPr>
              <a:t>T</a:t>
            </a:r>
            <a:r>
              <a:rPr lang="zh-CN" altLang="de-DE">
                <a:latin typeface="Times New Roman" panose="02020603050405020304" pitchFamily="18" charset="0"/>
              </a:rPr>
              <a:t>，</a:t>
            </a:r>
            <a:r>
              <a:rPr lang="de-DE" altLang="zh-CN" i="1">
                <a:latin typeface="Times New Roman" panose="02020603050405020304" pitchFamily="18" charset="0"/>
              </a:rPr>
              <a:t>P</a:t>
            </a:r>
            <a:r>
              <a:rPr lang="zh-CN" altLang="de-DE">
                <a:latin typeface="Times New Roman" panose="02020603050405020304" pitchFamily="18" charset="0"/>
              </a:rPr>
              <a:t>，</a:t>
            </a:r>
            <a:r>
              <a:rPr lang="de-DE" altLang="zh-CN" i="1">
                <a:latin typeface="Times New Roman" panose="02020603050405020304" pitchFamily="18" charset="0"/>
              </a:rPr>
              <a:t>S</a:t>
            </a:r>
            <a:r>
              <a:rPr lang="de-DE" altLang="zh-CN">
                <a:latin typeface="Times New Roman" panose="02020603050405020304" pitchFamily="18" charset="0"/>
              </a:rPr>
              <a:t>)</a:t>
            </a:r>
            <a:r>
              <a:rPr lang="zh-CN" altLang="de-DE">
                <a:latin typeface="Times New Roman" panose="02020603050405020304" pitchFamily="18" charset="0"/>
              </a:rPr>
              <a:t>，</a:t>
            </a:r>
            <a:r>
              <a:rPr lang="de-DE" altLang="zh-CN" i="1">
                <a:latin typeface="Times New Roman" panose="02020603050405020304" pitchFamily="18" charset="0"/>
              </a:rPr>
              <a:t>G</a:t>
            </a:r>
            <a:r>
              <a:rPr lang="zh-CN" altLang="en-US">
                <a:latin typeface="Times New Roman" panose="02020603050405020304" pitchFamily="18" charset="0"/>
              </a:rPr>
              <a:t>的句型的</a:t>
            </a:r>
            <a:r>
              <a:rPr lang="zh-CN" altLang="en-US">
                <a:solidFill>
                  <a:srgbClr val="FF0000"/>
                </a:solidFill>
                <a:latin typeface="Times New Roman" panose="02020603050405020304" pitchFamily="18" charset="0"/>
              </a:rPr>
              <a:t>最</a:t>
            </a:r>
            <a:r>
              <a:rPr lang="zh-CN" altLang="de-DE">
                <a:solidFill>
                  <a:srgbClr val="FF0000"/>
                </a:solidFill>
                <a:latin typeface="Times New Roman" panose="02020603050405020304" pitchFamily="18" charset="0"/>
              </a:rPr>
              <a:t>左直接短语</a:t>
            </a:r>
            <a:r>
              <a:rPr lang="zh-CN" altLang="de-DE">
                <a:latin typeface="Times New Roman" panose="02020603050405020304" pitchFamily="18" charset="0"/>
              </a:rPr>
              <a:t>叫做</a:t>
            </a:r>
            <a:r>
              <a:rPr lang="zh-CN" altLang="de-DE">
                <a:solidFill>
                  <a:srgbClr val="FF0000"/>
                </a:solidFill>
                <a:latin typeface="Times New Roman" panose="02020603050405020304" pitchFamily="18" charset="0"/>
              </a:rPr>
              <a:t>句柄</a:t>
            </a:r>
            <a:r>
              <a:rPr lang="de-DE" altLang="zh-CN">
                <a:latin typeface="Times New Roman" panose="02020603050405020304" pitchFamily="18" charset="0"/>
              </a:rPr>
              <a:t>(handle)</a:t>
            </a:r>
            <a:r>
              <a:rPr lang="zh-CN" altLang="en-US">
                <a:latin typeface="Times New Roman" panose="02020603050405020304" pitchFamily="18" charset="0"/>
              </a:rPr>
              <a:t>。 </a:t>
            </a:r>
          </a:p>
        </p:txBody>
      </p:sp>
      <p:sp>
        <p:nvSpPr>
          <p:cNvPr id="87045" name="Rectangle 5">
            <a:extLst>
              <a:ext uri="{FF2B5EF4-FFF2-40B4-BE49-F238E27FC236}">
                <a16:creationId xmlns:a16="http://schemas.microsoft.com/office/drawing/2014/main" id="{BCD783A7-A211-41B4-AD93-DB0BCAF23FEA}"/>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7046" name="Rectangle 7">
            <a:extLst>
              <a:ext uri="{FF2B5EF4-FFF2-40B4-BE49-F238E27FC236}">
                <a16:creationId xmlns:a16="http://schemas.microsoft.com/office/drawing/2014/main" id="{F39A6A2A-9F23-48D4-AA2C-DDC086CA9781}"/>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1" name="日期占位符 3">
            <a:extLst>
              <a:ext uri="{FF2B5EF4-FFF2-40B4-BE49-F238E27FC236}">
                <a16:creationId xmlns:a16="http://schemas.microsoft.com/office/drawing/2014/main" id="{85E49506-8F24-46C3-9849-267E90D13847}"/>
              </a:ext>
            </a:extLst>
          </p:cNvPr>
          <p:cNvSpPr txBox="1">
            <a:spLocks/>
          </p:cNvSpPr>
          <p:nvPr/>
        </p:nvSpPr>
        <p:spPr bwMode="auto">
          <a:xfrm>
            <a:off x="457200" y="6245225"/>
            <a:ext cx="2133600" cy="476250"/>
          </a:xfrm>
          <a:prstGeom prst="rect">
            <a:avLst/>
          </a:prstGeom>
          <a:noFill/>
          <a:ln>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1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600" kern="1200">
                <a:solidFill>
                  <a:schemeClr val="tx1"/>
                </a:solidFill>
                <a:latin typeface="Tahoma" pitchFamily="34" charset="0"/>
                <a:ea typeface="宋体" pitchFamily="2" charset="-122"/>
                <a:cs typeface="+mn-cs"/>
              </a:defRPr>
            </a:lvl5pPr>
            <a:lvl6pPr marL="2286000" algn="l" defTabSz="914400" rtl="0" eaLnBrk="1" latinLnBrk="0" hangingPunct="1">
              <a:defRPr sz="2600" kern="1200">
                <a:solidFill>
                  <a:schemeClr val="tx1"/>
                </a:solidFill>
                <a:latin typeface="Tahoma" pitchFamily="34" charset="0"/>
                <a:ea typeface="宋体" pitchFamily="2" charset="-122"/>
                <a:cs typeface="+mn-cs"/>
              </a:defRPr>
            </a:lvl6pPr>
            <a:lvl7pPr marL="2743200" algn="l" defTabSz="914400" rtl="0" eaLnBrk="1" latinLnBrk="0" hangingPunct="1">
              <a:defRPr sz="2600" kern="1200">
                <a:solidFill>
                  <a:schemeClr val="tx1"/>
                </a:solidFill>
                <a:latin typeface="Tahoma" pitchFamily="34" charset="0"/>
                <a:ea typeface="宋体" pitchFamily="2" charset="-122"/>
                <a:cs typeface="+mn-cs"/>
              </a:defRPr>
            </a:lvl7pPr>
            <a:lvl8pPr marL="3200400" algn="l" defTabSz="914400" rtl="0" eaLnBrk="1" latinLnBrk="0" hangingPunct="1">
              <a:defRPr sz="2600" kern="1200">
                <a:solidFill>
                  <a:schemeClr val="tx1"/>
                </a:solidFill>
                <a:latin typeface="Tahoma" pitchFamily="34" charset="0"/>
                <a:ea typeface="宋体" pitchFamily="2" charset="-122"/>
                <a:cs typeface="+mn-cs"/>
              </a:defRPr>
            </a:lvl8pPr>
            <a:lvl9pPr marL="3657600" algn="l" defTabSz="914400" rtl="0" eaLnBrk="1" latinLnBrk="0" hangingPunct="1">
              <a:defRPr sz="2600" kern="1200">
                <a:solidFill>
                  <a:schemeClr val="tx1"/>
                </a:solidFill>
                <a:latin typeface="Tahoma" pitchFamily="34" charset="0"/>
                <a:ea typeface="宋体" pitchFamily="2" charset="-122"/>
                <a:cs typeface="+mn-cs"/>
              </a:defRPr>
            </a:lvl9pPr>
          </a:lstStyle>
          <a:p>
            <a:pPr eaLnBrk="1" hangingPunct="1">
              <a:defRPr/>
            </a:pPr>
            <a:fld id="{ADED09D8-FC39-403D-AF44-9E13B7732F06}" type="datetime1">
              <a:rPr lang="zh-CN" altLang="en-US" smtClean="0">
                <a:latin typeface="+mn-lt"/>
              </a:rPr>
              <a:pPr eaLnBrk="1" hangingPunct="1">
                <a:defRPr/>
              </a:pPr>
              <a:t>2020/12/14</a:t>
            </a:fld>
            <a:endParaRPr lang="en-US" altLang="zh-CN">
              <a:latin typeface="+mn-lt"/>
            </a:endParaRPr>
          </a:p>
        </p:txBody>
      </p:sp>
      <p:sp>
        <p:nvSpPr>
          <p:cNvPr id="13" name="Text Box 4">
            <a:extLst>
              <a:ext uri="{FF2B5EF4-FFF2-40B4-BE49-F238E27FC236}">
                <a16:creationId xmlns:a16="http://schemas.microsoft.com/office/drawing/2014/main" id="{2C374838-DB68-4172-AE73-DBD724807433}"/>
              </a:ext>
            </a:extLst>
          </p:cNvPr>
          <p:cNvSpPr txBox="1">
            <a:spLocks noChangeArrowheads="1"/>
          </p:cNvSpPr>
          <p:nvPr/>
        </p:nvSpPr>
        <p:spPr bwMode="auto">
          <a:xfrm>
            <a:off x="3779838" y="2300288"/>
            <a:ext cx="1143000" cy="6969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dirty="0">
                <a:solidFill>
                  <a:srgbClr val="FF0000"/>
                </a:solidFill>
                <a:effectLst>
                  <a:outerShdw blurRad="38100" dist="38100" dir="2700000" algn="tl">
                    <a:srgbClr val="C0C0C0"/>
                  </a:outerShdw>
                </a:effectLst>
              </a:rPr>
              <a:t>E</a:t>
            </a:r>
          </a:p>
        </p:txBody>
      </p:sp>
      <p:sp>
        <p:nvSpPr>
          <p:cNvPr id="14" name="Text Box 5">
            <a:extLst>
              <a:ext uri="{FF2B5EF4-FFF2-40B4-BE49-F238E27FC236}">
                <a16:creationId xmlns:a16="http://schemas.microsoft.com/office/drawing/2014/main" id="{5EEB27BC-F2A4-49CE-A55C-10FF83F4F9FE}"/>
              </a:ext>
            </a:extLst>
          </p:cNvPr>
          <p:cNvSpPr txBox="1">
            <a:spLocks noChangeArrowheads="1"/>
          </p:cNvSpPr>
          <p:nvPr/>
        </p:nvSpPr>
        <p:spPr bwMode="auto">
          <a:xfrm>
            <a:off x="1952625" y="3675063"/>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15" name="Text Box 6">
            <a:extLst>
              <a:ext uri="{FF2B5EF4-FFF2-40B4-BE49-F238E27FC236}">
                <a16:creationId xmlns:a16="http://schemas.microsoft.com/office/drawing/2014/main" id="{0F736546-3887-4FC1-B756-E9966088A781}"/>
              </a:ext>
            </a:extLst>
          </p:cNvPr>
          <p:cNvSpPr txBox="1">
            <a:spLocks noChangeArrowheads="1"/>
          </p:cNvSpPr>
          <p:nvPr/>
        </p:nvSpPr>
        <p:spPr bwMode="auto">
          <a:xfrm>
            <a:off x="3851275" y="3803650"/>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16" name="Text Box 7">
            <a:extLst>
              <a:ext uri="{FF2B5EF4-FFF2-40B4-BE49-F238E27FC236}">
                <a16:creationId xmlns:a16="http://schemas.microsoft.com/office/drawing/2014/main" id="{684AB3C1-ADE0-4771-8E48-58D28EFE6E2A}"/>
              </a:ext>
            </a:extLst>
          </p:cNvPr>
          <p:cNvSpPr txBox="1">
            <a:spLocks noChangeArrowheads="1"/>
          </p:cNvSpPr>
          <p:nvPr/>
        </p:nvSpPr>
        <p:spPr bwMode="auto">
          <a:xfrm>
            <a:off x="5561013" y="3563938"/>
            <a:ext cx="11430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87052" name="Line 8">
            <a:extLst>
              <a:ext uri="{FF2B5EF4-FFF2-40B4-BE49-F238E27FC236}">
                <a16:creationId xmlns:a16="http://schemas.microsoft.com/office/drawing/2014/main" id="{AF6FCE1B-2638-468F-8625-CAF79E116984}"/>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7053" name="Line 9">
            <a:extLst>
              <a:ext uri="{FF2B5EF4-FFF2-40B4-BE49-F238E27FC236}">
                <a16:creationId xmlns:a16="http://schemas.microsoft.com/office/drawing/2014/main" id="{8E081F43-ABE6-47FA-A60B-46560061F39D}"/>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7054" name="Line 10">
            <a:extLst>
              <a:ext uri="{FF2B5EF4-FFF2-40B4-BE49-F238E27FC236}">
                <a16:creationId xmlns:a16="http://schemas.microsoft.com/office/drawing/2014/main" id="{3949F9D8-F2C6-4F84-9048-48B9033F30B2}"/>
              </a:ext>
            </a:extLst>
          </p:cNvPr>
          <p:cNvSpPr>
            <a:spLocks noChangeShapeType="1"/>
          </p:cNvSpPr>
          <p:nvPr/>
        </p:nvSpPr>
        <p:spPr bwMode="auto">
          <a:xfrm flipV="1">
            <a:off x="4037013" y="2878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20" name="Text Box 11">
            <a:extLst>
              <a:ext uri="{FF2B5EF4-FFF2-40B4-BE49-F238E27FC236}">
                <a16:creationId xmlns:a16="http://schemas.microsoft.com/office/drawing/2014/main" id="{CBD91E1A-4943-4C4E-BD20-71653F2A3B62}"/>
              </a:ext>
            </a:extLst>
          </p:cNvPr>
          <p:cNvSpPr txBox="1">
            <a:spLocks noChangeArrowheads="1"/>
          </p:cNvSpPr>
          <p:nvPr/>
        </p:nvSpPr>
        <p:spPr bwMode="auto">
          <a:xfrm>
            <a:off x="1835150" y="2801938"/>
            <a:ext cx="1592263"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sp>
        <p:nvSpPr>
          <p:cNvPr id="21" name="Text Box 13">
            <a:extLst>
              <a:ext uri="{FF2B5EF4-FFF2-40B4-BE49-F238E27FC236}">
                <a16:creationId xmlns:a16="http://schemas.microsoft.com/office/drawing/2014/main" id="{128F9D05-0AD1-431C-93BF-A64D4E5DE19A}"/>
              </a:ext>
            </a:extLst>
          </p:cNvPr>
          <p:cNvSpPr txBox="1">
            <a:spLocks noChangeArrowheads="1"/>
          </p:cNvSpPr>
          <p:nvPr/>
        </p:nvSpPr>
        <p:spPr bwMode="auto">
          <a:xfrm>
            <a:off x="2057400" y="454342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FFFFFF"/>
                  </a:outerShdw>
                </a:effectLst>
                <a:latin typeface="Times New Roman" pitchFamily="18" charset="0"/>
              </a:rPr>
              <a:t>id</a:t>
            </a:r>
          </a:p>
        </p:txBody>
      </p:sp>
      <p:sp>
        <p:nvSpPr>
          <p:cNvPr id="87057" name="Line 14">
            <a:extLst>
              <a:ext uri="{FF2B5EF4-FFF2-40B4-BE49-F238E27FC236}">
                <a16:creationId xmlns:a16="http://schemas.microsoft.com/office/drawing/2014/main" id="{06487C90-F08B-4C00-B005-FCA226AFC260}"/>
              </a:ext>
            </a:extLst>
          </p:cNvPr>
          <p:cNvSpPr>
            <a:spLocks noChangeShapeType="1"/>
          </p:cNvSpPr>
          <p:nvPr/>
        </p:nvSpPr>
        <p:spPr bwMode="auto">
          <a:xfrm flipV="1">
            <a:off x="2286000" y="40862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23" name="Text Box 15">
            <a:extLst>
              <a:ext uri="{FF2B5EF4-FFF2-40B4-BE49-F238E27FC236}">
                <a16:creationId xmlns:a16="http://schemas.microsoft.com/office/drawing/2014/main" id="{16A32B82-07FA-4AB0-A014-C31BEDED8BB6}"/>
              </a:ext>
            </a:extLst>
          </p:cNvPr>
          <p:cNvSpPr txBox="1">
            <a:spLocks noChangeArrowheads="1"/>
          </p:cNvSpPr>
          <p:nvPr/>
        </p:nvSpPr>
        <p:spPr bwMode="auto">
          <a:xfrm>
            <a:off x="971550" y="4162425"/>
            <a:ext cx="116205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grpSp>
        <p:nvGrpSpPr>
          <p:cNvPr id="87059" name="Group 16">
            <a:extLst>
              <a:ext uri="{FF2B5EF4-FFF2-40B4-BE49-F238E27FC236}">
                <a16:creationId xmlns:a16="http://schemas.microsoft.com/office/drawing/2014/main" id="{FBBD5958-D7AF-4B48-8008-AA8BCBF71649}"/>
              </a:ext>
            </a:extLst>
          </p:cNvPr>
          <p:cNvGrpSpPr>
            <a:grpSpLocks/>
          </p:cNvGrpSpPr>
          <p:nvPr/>
        </p:nvGrpSpPr>
        <p:grpSpPr bwMode="auto">
          <a:xfrm>
            <a:off x="4191000" y="3781425"/>
            <a:ext cx="3962400" cy="1592263"/>
            <a:chOff x="2640" y="2160"/>
            <a:chExt cx="2496" cy="1003"/>
          </a:xfrm>
        </p:grpSpPr>
        <p:sp>
          <p:nvSpPr>
            <p:cNvPr id="25" name="Text Box 17">
              <a:extLst>
                <a:ext uri="{FF2B5EF4-FFF2-40B4-BE49-F238E27FC236}">
                  <a16:creationId xmlns:a16="http://schemas.microsoft.com/office/drawing/2014/main" id="{486FEF30-7444-4680-8649-6BCB6C08B3E0}"/>
                </a:ext>
              </a:extLst>
            </p:cNvPr>
            <p:cNvSpPr txBox="1">
              <a:spLocks noChangeArrowheads="1"/>
            </p:cNvSpPr>
            <p:nvPr/>
          </p:nvSpPr>
          <p:spPr bwMode="auto">
            <a:xfrm>
              <a:off x="2640" y="267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p>
          </p:txBody>
        </p:sp>
        <p:sp>
          <p:nvSpPr>
            <p:cNvPr id="26" name="Text Box 18">
              <a:extLst>
                <a:ext uri="{FF2B5EF4-FFF2-40B4-BE49-F238E27FC236}">
                  <a16:creationId xmlns:a16="http://schemas.microsoft.com/office/drawing/2014/main" id="{E0BC5574-35D9-4246-B5FA-D2269BC9963F}"/>
                </a:ext>
              </a:extLst>
            </p:cNvPr>
            <p:cNvSpPr txBox="1">
              <a:spLocks noChangeArrowheads="1"/>
            </p:cNvSpPr>
            <p:nvPr/>
          </p:nvSpPr>
          <p:spPr bwMode="auto">
            <a:xfrm>
              <a:off x="4416" y="268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27" name="Text Box 19">
              <a:extLst>
                <a:ext uri="{FF2B5EF4-FFF2-40B4-BE49-F238E27FC236}">
                  <a16:creationId xmlns:a16="http://schemas.microsoft.com/office/drawing/2014/main" id="{B5A90E6A-437A-482F-B7B3-CB9FD2216CE0}"/>
                </a:ext>
              </a:extLst>
            </p:cNvPr>
            <p:cNvSpPr txBox="1">
              <a:spLocks noChangeArrowheads="1"/>
            </p:cNvSpPr>
            <p:nvPr/>
          </p:nvSpPr>
          <p:spPr bwMode="auto">
            <a:xfrm>
              <a:off x="3515" y="2809"/>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rPr>
                <a:t>*</a:t>
              </a:r>
            </a:p>
          </p:txBody>
        </p:sp>
        <p:sp>
          <p:nvSpPr>
            <p:cNvPr id="87070" name="Line 20">
              <a:extLst>
                <a:ext uri="{FF2B5EF4-FFF2-40B4-BE49-F238E27FC236}">
                  <a16:creationId xmlns:a16="http://schemas.microsoft.com/office/drawing/2014/main" id="{12B6D939-C608-4CAC-A72C-2F9C93F657B9}"/>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7071" name="Line 21">
              <a:extLst>
                <a:ext uri="{FF2B5EF4-FFF2-40B4-BE49-F238E27FC236}">
                  <a16:creationId xmlns:a16="http://schemas.microsoft.com/office/drawing/2014/main" id="{A416A819-325E-426E-8F2D-A060C40F1241}"/>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87072" name="Line 22">
              <a:extLst>
                <a:ext uri="{FF2B5EF4-FFF2-40B4-BE49-F238E27FC236}">
                  <a16:creationId xmlns:a16="http://schemas.microsoft.com/office/drawing/2014/main" id="{21B5DED2-9CD3-4804-8F61-09A1BA6C548C}"/>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31" name="Text Box 23">
              <a:extLst>
                <a:ext uri="{FF2B5EF4-FFF2-40B4-BE49-F238E27FC236}">
                  <a16:creationId xmlns:a16="http://schemas.microsoft.com/office/drawing/2014/main" id="{22AB139B-4CCC-4B84-8224-108976AC32A2}"/>
                </a:ext>
              </a:extLst>
            </p:cNvPr>
            <p:cNvSpPr txBox="1">
              <a:spLocks noChangeArrowheads="1"/>
            </p:cNvSpPr>
            <p:nvPr/>
          </p:nvSpPr>
          <p:spPr bwMode="auto">
            <a:xfrm>
              <a:off x="3984" y="2160"/>
              <a:ext cx="912"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itchFamily="18" charset="2"/>
                </a:rPr>
                <a:t>E</a:t>
              </a:r>
              <a:r>
                <a:rPr kumimoji="1" lang="en-US" altLang="zh-CN" sz="2800" b="1" dirty="0">
                  <a:effectLst>
                    <a:outerShdw blurRad="38100" dist="38100" dir="2700000" algn="tl">
                      <a:srgbClr val="C0C0C0"/>
                    </a:outerShdw>
                  </a:effectLst>
                  <a:sym typeface="Symbol" pitchFamily="18" charset="2"/>
                </a:rPr>
                <a:t>*</a:t>
              </a:r>
              <a:r>
                <a:rPr kumimoji="1" lang="en-US" altLang="zh-CN" sz="2800" b="1" i="1" dirty="0">
                  <a:effectLst>
                    <a:outerShdw blurRad="38100" dist="38100" dir="2700000" algn="tl">
                      <a:srgbClr val="C0C0C0"/>
                    </a:outerShdw>
                  </a:effectLst>
                  <a:sym typeface="Symbol" pitchFamily="18" charset="2"/>
                </a:rPr>
                <a:t>E</a:t>
              </a:r>
            </a:p>
          </p:txBody>
        </p:sp>
      </p:grpSp>
      <p:sp>
        <p:nvSpPr>
          <p:cNvPr id="32" name="Text Box 25">
            <a:extLst>
              <a:ext uri="{FF2B5EF4-FFF2-40B4-BE49-F238E27FC236}">
                <a16:creationId xmlns:a16="http://schemas.microsoft.com/office/drawing/2014/main" id="{CEAAC476-DABC-4284-AAC4-63A685FFFD5F}"/>
              </a:ext>
            </a:extLst>
          </p:cNvPr>
          <p:cNvSpPr txBox="1">
            <a:spLocks noChangeArrowheads="1"/>
          </p:cNvSpPr>
          <p:nvPr/>
        </p:nvSpPr>
        <p:spPr bwMode="auto">
          <a:xfrm>
            <a:off x="4067175" y="5819775"/>
            <a:ext cx="1143000" cy="5619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Times New Roman" pitchFamily="18" charset="0"/>
              </a:rPr>
              <a:t>id</a:t>
            </a:r>
          </a:p>
        </p:txBody>
      </p:sp>
      <p:sp>
        <p:nvSpPr>
          <p:cNvPr id="87061" name="Line 26">
            <a:extLst>
              <a:ext uri="{FF2B5EF4-FFF2-40B4-BE49-F238E27FC236}">
                <a16:creationId xmlns:a16="http://schemas.microsoft.com/office/drawing/2014/main" id="{3C2FB8FE-CDF1-43DB-B20F-3F2DC361D394}"/>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34" name="Text Box 27">
            <a:extLst>
              <a:ext uri="{FF2B5EF4-FFF2-40B4-BE49-F238E27FC236}">
                <a16:creationId xmlns:a16="http://schemas.microsoft.com/office/drawing/2014/main" id="{A2F04AB8-B919-4BB6-B105-6461895E6725}"/>
              </a:ext>
            </a:extLst>
          </p:cNvPr>
          <p:cNvSpPr txBox="1">
            <a:spLocks noChangeArrowheads="1"/>
          </p:cNvSpPr>
          <p:nvPr/>
        </p:nvSpPr>
        <p:spPr bwMode="auto">
          <a:xfrm>
            <a:off x="4419600" y="5305425"/>
            <a:ext cx="12319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rPr>
              <a:t>→</a:t>
            </a:r>
            <a:r>
              <a:rPr kumimoji="1" lang="en-US" altLang="zh-CN" sz="2800" b="1" dirty="0" err="1">
                <a:effectLst>
                  <a:outerShdw blurRad="38100" dist="38100" dir="2700000" algn="tl">
                    <a:srgbClr val="C0C0C0"/>
                  </a:outerShdw>
                </a:effectLst>
                <a:sym typeface="Symbol" pitchFamily="18" charset="2"/>
              </a:rPr>
              <a:t>id</a:t>
            </a:r>
            <a:endParaRPr kumimoji="1" lang="en-US" altLang="zh-CN" sz="2800" b="1" dirty="0">
              <a:effectLst>
                <a:outerShdw blurRad="38100" dist="38100" dir="2700000" algn="tl">
                  <a:srgbClr val="C0C0C0"/>
                </a:outerShdw>
              </a:effectLst>
              <a:sym typeface="Symbol" pitchFamily="18" charset="2"/>
            </a:endParaRPr>
          </a:p>
        </p:txBody>
      </p:sp>
      <p:sp>
        <p:nvSpPr>
          <p:cNvPr id="87063" name="矩形 35">
            <a:extLst>
              <a:ext uri="{FF2B5EF4-FFF2-40B4-BE49-F238E27FC236}">
                <a16:creationId xmlns:a16="http://schemas.microsoft.com/office/drawing/2014/main" id="{4263E5C2-0F18-41D7-93C7-39B3515046E2}"/>
              </a:ext>
            </a:extLst>
          </p:cNvPr>
          <p:cNvSpPr>
            <a:spLocks noChangeArrowheads="1"/>
          </p:cNvSpPr>
          <p:nvPr/>
        </p:nvSpPr>
        <p:spPr bwMode="auto">
          <a:xfrm>
            <a:off x="971550" y="3563938"/>
            <a:ext cx="2124075" cy="2022475"/>
          </a:xfrm>
          <a:prstGeom prst="rect">
            <a:avLst/>
          </a:prstGeom>
          <a:noFill/>
          <a:ln w="44450" algn="ctr">
            <a:solidFill>
              <a:srgbClr val="00B05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87064" name="TextBox 1">
            <a:extLst>
              <a:ext uri="{FF2B5EF4-FFF2-40B4-BE49-F238E27FC236}">
                <a16:creationId xmlns:a16="http://schemas.microsoft.com/office/drawing/2014/main" id="{13068507-857F-476F-9DFB-9F85FAFA7E6D}"/>
              </a:ext>
            </a:extLst>
          </p:cNvPr>
          <p:cNvSpPr txBox="1">
            <a:spLocks noChangeArrowheads="1"/>
          </p:cNvSpPr>
          <p:nvPr/>
        </p:nvSpPr>
        <p:spPr bwMode="auto">
          <a:xfrm>
            <a:off x="231775" y="5732463"/>
            <a:ext cx="35623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600">
                <a:ea typeface="宋体" panose="02010600030101010101" pitchFamily="2" charset="-122"/>
              </a:rPr>
              <a:t>句型</a:t>
            </a:r>
            <a:r>
              <a:rPr lang="en-US" altLang="zh-CN" sz="2600">
                <a:ea typeface="宋体" panose="02010600030101010101" pitchFamily="2" charset="-122"/>
              </a:rPr>
              <a:t>id + id * E</a:t>
            </a:r>
            <a:r>
              <a:rPr lang="zh-CN" altLang="en-US" sz="2600">
                <a:ea typeface="宋体" panose="02010600030101010101" pitchFamily="2" charset="-122"/>
              </a:rPr>
              <a:t>的句柄</a:t>
            </a:r>
          </a:p>
        </p:txBody>
      </p:sp>
      <p:sp>
        <p:nvSpPr>
          <p:cNvPr id="3" name="圆角矩形标注 2">
            <a:extLst>
              <a:ext uri="{FF2B5EF4-FFF2-40B4-BE49-F238E27FC236}">
                <a16:creationId xmlns:a16="http://schemas.microsoft.com/office/drawing/2014/main" id="{A17318E1-6540-4D4B-9E3D-DACFF156013A}"/>
              </a:ext>
            </a:extLst>
          </p:cNvPr>
          <p:cNvSpPr>
            <a:spLocks noChangeArrowheads="1"/>
          </p:cNvSpPr>
          <p:nvPr/>
        </p:nvSpPr>
        <p:spPr bwMode="auto">
          <a:xfrm>
            <a:off x="5791200" y="2609850"/>
            <a:ext cx="2740025" cy="1025525"/>
          </a:xfrm>
          <a:prstGeom prst="wedgeRoundRectCallout">
            <a:avLst>
              <a:gd name="adj1" fmla="val -22657"/>
              <a:gd name="adj2" fmla="val -6439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400" b="0">
                <a:ea typeface="宋体" panose="02010600030101010101" pitchFamily="2" charset="-122"/>
              </a:rPr>
              <a:t>在分析过程中，唯一的句柄非常重要</a:t>
            </a:r>
          </a:p>
        </p:txBody>
      </p:sp>
      <p:sp>
        <p:nvSpPr>
          <p:cNvPr id="87066" name="灯片编号占位符 3">
            <a:extLst>
              <a:ext uri="{FF2B5EF4-FFF2-40B4-BE49-F238E27FC236}">
                <a16:creationId xmlns:a16="http://schemas.microsoft.com/office/drawing/2014/main" id="{067B6AFE-92C7-48E2-B9AA-DC61A5ABC83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B80CF5B9-80FF-4E5B-85B5-91E5C624F401}" type="slidenum">
              <a:rPr lang="zh-CN" altLang="en-US" sz="1400" b="0">
                <a:ea typeface="宋体" panose="02010600030101010101" pitchFamily="2" charset="-122"/>
              </a:rPr>
              <a:pPr>
                <a:spcBef>
                  <a:spcPct val="0"/>
                </a:spcBef>
                <a:buClrTx/>
                <a:buSzTx/>
                <a:buFontTx/>
                <a:buNone/>
              </a:pPr>
              <a:t>82</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C3FB31-C3FE-40BD-A5E8-092C1B13442B}"/>
              </a:ext>
            </a:extLst>
          </p:cNvPr>
          <p:cNvSpPr>
            <a:spLocks noGrp="1"/>
          </p:cNvSpPr>
          <p:nvPr>
            <p:ph type="dt" sz="quarter" idx="10"/>
          </p:nvPr>
        </p:nvSpPr>
        <p:spPr>
          <a:xfrm>
            <a:off x="457200" y="6245225"/>
            <a:ext cx="2133600" cy="476250"/>
          </a:xfrm>
          <a:ln>
            <a:miter lim="800000"/>
            <a:headEnd/>
            <a:tailEnd/>
          </a:ln>
        </p:spPr>
        <p:txBody>
          <a:bodyPr anchor="t"/>
          <a:lstStyle/>
          <a:p>
            <a:pPr>
              <a:defRPr/>
            </a:pPr>
            <a:fld id="{63AC085F-3E2F-4C1D-AF0E-92E1952029EC}" type="datetime1">
              <a:rPr lang="zh-CN" altLang="en-US">
                <a:latin typeface="+mn-lt"/>
              </a:rPr>
              <a:pPr>
                <a:defRPr/>
              </a:pPr>
              <a:t>2020/12/14</a:t>
            </a:fld>
            <a:endParaRPr lang="en-US" altLang="zh-CN">
              <a:latin typeface="+mn-lt"/>
            </a:endParaRPr>
          </a:p>
        </p:txBody>
      </p:sp>
      <p:sp>
        <p:nvSpPr>
          <p:cNvPr id="88067" name="Rectangle 2">
            <a:extLst>
              <a:ext uri="{FF2B5EF4-FFF2-40B4-BE49-F238E27FC236}">
                <a16:creationId xmlns:a16="http://schemas.microsoft.com/office/drawing/2014/main" id="{0D6556A9-77E8-43E7-B0C9-2960775DE6F5}"/>
              </a:ext>
            </a:extLst>
          </p:cNvPr>
          <p:cNvSpPr>
            <a:spLocks noGrp="1" noChangeArrowheads="1"/>
          </p:cNvSpPr>
          <p:nvPr>
            <p:ph type="title" idx="4294967295"/>
          </p:nvPr>
        </p:nvSpPr>
        <p:spPr>
          <a:xfrm>
            <a:off x="1050925" y="260350"/>
            <a:ext cx="7842250" cy="990600"/>
          </a:xfrm>
        </p:spPr>
        <p:txBody>
          <a:bodyPr anchor="ctr"/>
          <a:lstStyle/>
          <a:p>
            <a:pPr eaLnBrk="1" hangingPunct="1"/>
            <a:r>
              <a:rPr lang="zh-CN" altLang="en-US" sz="4000">
                <a:latin typeface="Times New Roman" panose="02020603050405020304" pitchFamily="18" charset="0"/>
              </a:rPr>
              <a:t>用子树解释短语，直接短语，句柄</a:t>
            </a:r>
          </a:p>
        </p:txBody>
      </p:sp>
      <p:sp>
        <p:nvSpPr>
          <p:cNvPr id="2908163" name="Rectangle 3">
            <a:extLst>
              <a:ext uri="{FF2B5EF4-FFF2-40B4-BE49-F238E27FC236}">
                <a16:creationId xmlns:a16="http://schemas.microsoft.com/office/drawing/2014/main" id="{8B9A340D-C94B-4D80-84B6-91F3F306D1DA}"/>
              </a:ext>
            </a:extLst>
          </p:cNvPr>
          <p:cNvSpPr>
            <a:spLocks noGrp="1" noChangeArrowheads="1"/>
          </p:cNvSpPr>
          <p:nvPr>
            <p:ph type="body" idx="4294967295"/>
          </p:nvPr>
        </p:nvSpPr>
        <p:spPr>
          <a:xfrm>
            <a:off x="685800" y="1700213"/>
            <a:ext cx="7772400" cy="4343400"/>
          </a:xfrm>
        </p:spPr>
        <p:txBody>
          <a:bodyPr/>
          <a:lstStyle/>
          <a:p>
            <a:pPr marL="363538" indent="-363538" eaLnBrk="1" hangingPunct="1">
              <a:defRPr/>
            </a:pPr>
            <a:r>
              <a:rPr kumimoji="1" lang="zh-CN" altLang="en-US" sz="2800" dirty="0">
                <a:solidFill>
                  <a:srgbClr val="FF0000"/>
                </a:solidFill>
                <a:latin typeface="Times New Roman" pitchFamily="18" charset="0"/>
                <a:cs typeface="+mn-cs"/>
              </a:rPr>
              <a:t>短语</a:t>
            </a:r>
            <a:r>
              <a:rPr kumimoji="1" lang="zh-CN" altLang="en-US" sz="2800" dirty="0">
                <a:latin typeface="Times New Roman" pitchFamily="18" charset="0"/>
                <a:cs typeface="+mn-cs"/>
              </a:rPr>
              <a:t>：一棵子树的所有叶子自左至右排列起来形成一个相对于子树根的短语。</a:t>
            </a:r>
          </a:p>
          <a:p>
            <a:pPr marL="363538" indent="-363538" eaLnBrk="1" hangingPunct="1">
              <a:defRPr/>
            </a:pPr>
            <a:r>
              <a:rPr kumimoji="1" lang="zh-CN" altLang="en-US" sz="2800" dirty="0">
                <a:solidFill>
                  <a:srgbClr val="FF0000"/>
                </a:solidFill>
                <a:latin typeface="Times New Roman" pitchFamily="18" charset="0"/>
                <a:cs typeface="+mn-cs"/>
              </a:rPr>
              <a:t>直接短语</a:t>
            </a:r>
            <a:r>
              <a:rPr kumimoji="1" lang="zh-CN" altLang="en-US" sz="2800" dirty="0">
                <a:latin typeface="Times New Roman" pitchFamily="18" charset="0"/>
                <a:cs typeface="+mn-cs"/>
              </a:rPr>
              <a:t>：仅有父子两代的一棵子树，它的</a:t>
            </a:r>
          </a:p>
          <a:p>
            <a:pPr marL="0" indent="0" eaLnBrk="1" hangingPunct="1">
              <a:buFont typeface="Wingdings" panose="05000000000000000000" pitchFamily="2" charset="2"/>
              <a:buNone/>
              <a:defRPr/>
            </a:pPr>
            <a:r>
              <a:rPr kumimoji="1" lang="zh-CN" altLang="en-US" sz="2800" dirty="0">
                <a:latin typeface="Times New Roman" pitchFamily="18" charset="0"/>
                <a:cs typeface="+mn-cs"/>
              </a:rPr>
              <a:t>    所有叶子自左至右排列起来所形成的符号串。</a:t>
            </a:r>
          </a:p>
          <a:p>
            <a:pPr marL="363538" indent="-363538" eaLnBrk="1" hangingPunct="1">
              <a:defRPr/>
            </a:pPr>
            <a:r>
              <a:rPr kumimoji="1" lang="zh-CN" altLang="en-US" sz="2800" dirty="0">
                <a:solidFill>
                  <a:srgbClr val="FF0000"/>
                </a:solidFill>
                <a:latin typeface="Times New Roman" pitchFamily="18" charset="0"/>
                <a:cs typeface="+mn-cs"/>
              </a:rPr>
              <a:t>句柄</a:t>
            </a:r>
            <a:r>
              <a:rPr kumimoji="1" lang="zh-CN" altLang="en-US" sz="2800" dirty="0">
                <a:latin typeface="Times New Roman" pitchFamily="18" charset="0"/>
                <a:cs typeface="+mn-cs"/>
              </a:rPr>
              <a:t>：一个句型的分析树中最左那棵只有父子两代的子树的所有叶子的自左至右排列。</a:t>
            </a:r>
          </a:p>
        </p:txBody>
      </p:sp>
      <p:sp>
        <p:nvSpPr>
          <p:cNvPr id="88069" name="灯片编号占位符 1">
            <a:extLst>
              <a:ext uri="{FF2B5EF4-FFF2-40B4-BE49-F238E27FC236}">
                <a16:creationId xmlns:a16="http://schemas.microsoft.com/office/drawing/2014/main" id="{78D19E06-2817-409D-8D02-255E40767CF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4E81AADE-D6D4-4C4B-BE68-3572DC67174B}" type="slidenum">
              <a:rPr lang="zh-CN" altLang="en-US" sz="1400" b="0">
                <a:ea typeface="宋体" panose="02010600030101010101" pitchFamily="2" charset="-122"/>
              </a:rPr>
              <a:pPr>
                <a:spcBef>
                  <a:spcPct val="0"/>
                </a:spcBef>
                <a:buClrTx/>
                <a:buSzTx/>
                <a:buFontTx/>
                <a:buNone/>
              </a:pPr>
              <a:t>83</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63">
                                            <p:txEl>
                                              <p:pRg st="0" end="0"/>
                                            </p:txEl>
                                          </p:spTgt>
                                        </p:tgtEl>
                                        <p:attrNameLst>
                                          <p:attrName>style.visibility</p:attrName>
                                        </p:attrNameLst>
                                      </p:cBhvr>
                                      <p:to>
                                        <p:strVal val="visible"/>
                                      </p:to>
                                    </p:set>
                                    <p:anim calcmode="lin" valueType="num">
                                      <p:cBhvr additive="base">
                                        <p:cTn id="7" dur="500" fill="hold"/>
                                        <p:tgtEl>
                                          <p:spTgt spid="290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63">
                                            <p:txEl>
                                              <p:pRg st="1" end="1"/>
                                            </p:txEl>
                                          </p:spTgt>
                                        </p:tgtEl>
                                        <p:attrNameLst>
                                          <p:attrName>style.visibility</p:attrName>
                                        </p:attrNameLst>
                                      </p:cBhvr>
                                      <p:to>
                                        <p:strVal val="visible"/>
                                      </p:to>
                                    </p:set>
                                    <p:anim calcmode="lin" valueType="num">
                                      <p:cBhvr additive="base">
                                        <p:cTn id="13" dur="500" fill="hold"/>
                                        <p:tgtEl>
                                          <p:spTgt spid="290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6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08163">
                                            <p:txEl>
                                              <p:pRg st="2" end="2"/>
                                            </p:txEl>
                                          </p:spTgt>
                                        </p:tgtEl>
                                        <p:attrNameLst>
                                          <p:attrName>style.visibility</p:attrName>
                                        </p:attrNameLst>
                                      </p:cBhvr>
                                      <p:to>
                                        <p:strVal val="visible"/>
                                      </p:to>
                                    </p:set>
                                    <p:anim calcmode="lin" valueType="num">
                                      <p:cBhvr additive="base">
                                        <p:cTn id="17" dur="500" fill="hold"/>
                                        <p:tgtEl>
                                          <p:spTgt spid="29081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0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08163">
                                            <p:txEl>
                                              <p:pRg st="3" end="3"/>
                                            </p:txEl>
                                          </p:spTgt>
                                        </p:tgtEl>
                                        <p:attrNameLst>
                                          <p:attrName>style.visibility</p:attrName>
                                        </p:attrNameLst>
                                      </p:cBhvr>
                                      <p:to>
                                        <p:strVal val="visible"/>
                                      </p:to>
                                    </p:set>
                                    <p:anim calcmode="lin" valueType="num">
                                      <p:cBhvr additive="base">
                                        <p:cTn id="23" dur="500" fill="hold"/>
                                        <p:tgtEl>
                                          <p:spTgt spid="290816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081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63"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A1DA0AE-4956-496A-BFAE-F2862DA24C3A}"/>
              </a:ext>
            </a:extLst>
          </p:cNvPr>
          <p:cNvSpPr>
            <a:spLocks noGrp="1"/>
          </p:cNvSpPr>
          <p:nvPr>
            <p:ph type="dt" sz="quarter" idx="10"/>
          </p:nvPr>
        </p:nvSpPr>
        <p:spPr>
          <a:xfrm>
            <a:off x="457200" y="6245225"/>
            <a:ext cx="2133600" cy="476250"/>
          </a:xfrm>
          <a:ln>
            <a:miter lim="800000"/>
            <a:headEnd/>
            <a:tailEnd/>
          </a:ln>
        </p:spPr>
        <p:txBody>
          <a:bodyPr anchor="t"/>
          <a:lstStyle/>
          <a:p>
            <a:pPr>
              <a:defRPr/>
            </a:pPr>
            <a:fld id="{39009779-29F0-44ED-A721-04F43E73C312}" type="datetime1">
              <a:rPr lang="zh-CN" altLang="en-US">
                <a:latin typeface="+mn-lt"/>
              </a:rPr>
              <a:pPr>
                <a:defRPr/>
              </a:pPr>
              <a:t>2020/12/14</a:t>
            </a:fld>
            <a:endParaRPr lang="en-US" altLang="zh-CN">
              <a:latin typeface="+mn-lt"/>
            </a:endParaRPr>
          </a:p>
        </p:txBody>
      </p:sp>
      <p:sp>
        <p:nvSpPr>
          <p:cNvPr id="89091" name="Rectangle 2">
            <a:extLst>
              <a:ext uri="{FF2B5EF4-FFF2-40B4-BE49-F238E27FC236}">
                <a16:creationId xmlns:a16="http://schemas.microsoft.com/office/drawing/2014/main" id="{E8724F70-6407-478D-9C56-4EC1CAB57B93}"/>
              </a:ext>
            </a:extLst>
          </p:cNvPr>
          <p:cNvSpPr>
            <a:spLocks noGrp="1" noChangeArrowheads="1"/>
          </p:cNvSpPr>
          <p:nvPr>
            <p:ph type="title" idx="4294967295"/>
          </p:nvPr>
        </p:nvSpPr>
        <p:spPr>
          <a:xfrm>
            <a:off x="1050925" y="260350"/>
            <a:ext cx="7842250" cy="990600"/>
          </a:xfrm>
        </p:spPr>
        <p:txBody>
          <a:bodyPr anchor="ctr"/>
          <a:lstStyle/>
          <a:p>
            <a:pPr eaLnBrk="1" hangingPunct="1"/>
            <a:r>
              <a:rPr lang="zh-CN" altLang="en-US" sz="4000">
                <a:latin typeface="Times New Roman" panose="02020603050405020304" pitchFamily="18" charset="0"/>
              </a:rPr>
              <a:t>用子树解释短语，直接短语，句柄</a:t>
            </a:r>
          </a:p>
        </p:txBody>
      </p:sp>
      <p:sp>
        <p:nvSpPr>
          <p:cNvPr id="2908163" name="Rectangle 3">
            <a:extLst>
              <a:ext uri="{FF2B5EF4-FFF2-40B4-BE49-F238E27FC236}">
                <a16:creationId xmlns:a16="http://schemas.microsoft.com/office/drawing/2014/main" id="{6632E072-D4E3-46EF-85D1-9FE2C90D59E8}"/>
              </a:ext>
            </a:extLst>
          </p:cNvPr>
          <p:cNvSpPr>
            <a:spLocks noGrp="1" noChangeArrowheads="1"/>
          </p:cNvSpPr>
          <p:nvPr>
            <p:ph type="body" idx="4294967295"/>
          </p:nvPr>
        </p:nvSpPr>
        <p:spPr>
          <a:xfrm>
            <a:off x="685800" y="1700213"/>
            <a:ext cx="7772400" cy="4343400"/>
          </a:xfrm>
        </p:spPr>
        <p:txBody>
          <a:bodyPr/>
          <a:lstStyle/>
          <a:p>
            <a:pPr marL="363538" indent="-363538" eaLnBrk="1" hangingPunct="1">
              <a:defRPr/>
            </a:pPr>
            <a:r>
              <a:rPr kumimoji="1" lang="zh-CN" altLang="en-US" sz="2800" dirty="0">
                <a:latin typeface="Times New Roman" pitchFamily="18" charset="0"/>
                <a:cs typeface="+mn-cs"/>
              </a:rPr>
              <a:t>例如，对表达式文法</a:t>
            </a:r>
            <a:r>
              <a:rPr kumimoji="1" lang="en-US" altLang="zh-CN" sz="2800" i="1" dirty="0">
                <a:latin typeface="Times New Roman" pitchFamily="18" charset="0"/>
                <a:cs typeface="+mn-cs"/>
              </a:rPr>
              <a:t>G</a:t>
            </a:r>
            <a:r>
              <a:rPr kumimoji="1" lang="en-US" altLang="zh-CN" sz="2800" dirty="0">
                <a:latin typeface="Times New Roman" pitchFamily="18" charset="0"/>
                <a:cs typeface="+mn-cs"/>
              </a:rPr>
              <a:t>[</a:t>
            </a:r>
            <a:r>
              <a:rPr kumimoji="1" lang="en-US" altLang="zh-CN" sz="2800" i="1" dirty="0">
                <a:latin typeface="Times New Roman" pitchFamily="18" charset="0"/>
                <a:cs typeface="+mn-cs"/>
              </a:rPr>
              <a:t>E</a:t>
            </a:r>
            <a:r>
              <a:rPr kumimoji="1" lang="en-US" altLang="zh-CN" sz="2800" dirty="0">
                <a:latin typeface="Times New Roman" pitchFamily="18" charset="0"/>
                <a:cs typeface="+mn-cs"/>
              </a:rPr>
              <a:t>]</a:t>
            </a:r>
            <a:r>
              <a:rPr kumimoji="1" lang="zh-CN" altLang="en-US" sz="2800" dirty="0">
                <a:latin typeface="Times New Roman" pitchFamily="18" charset="0"/>
                <a:cs typeface="+mn-cs"/>
              </a:rPr>
              <a:t>和句子</a:t>
            </a:r>
            <a:r>
              <a:rPr kumimoji="1" lang="en-US" altLang="zh-CN" sz="2800" i="1" dirty="0">
                <a:latin typeface="Times New Roman" pitchFamily="18" charset="0"/>
                <a:cs typeface="+mn-cs"/>
              </a:rPr>
              <a:t>a</a:t>
            </a:r>
            <a:r>
              <a:rPr kumimoji="1" lang="en-US" altLang="zh-CN" sz="2800" baseline="-25000" dirty="0">
                <a:latin typeface="Times New Roman" pitchFamily="18" charset="0"/>
                <a:cs typeface="+mn-cs"/>
              </a:rPr>
              <a:t>1</a:t>
            </a:r>
            <a:r>
              <a:rPr kumimoji="1" lang="en-US" altLang="zh-CN" sz="2800" dirty="0">
                <a:latin typeface="Times New Roman" pitchFamily="18" charset="0"/>
                <a:cs typeface="+mn-cs"/>
              </a:rPr>
              <a:t>+</a:t>
            </a:r>
            <a:r>
              <a:rPr kumimoji="1" lang="en-US" altLang="zh-CN" sz="2800" i="1" dirty="0">
                <a:latin typeface="Times New Roman" pitchFamily="18" charset="0"/>
                <a:cs typeface="+mn-cs"/>
              </a:rPr>
              <a:t>a</a:t>
            </a:r>
            <a:r>
              <a:rPr kumimoji="1" lang="en-US" altLang="zh-CN" sz="2800" baseline="-25000" dirty="0">
                <a:latin typeface="Times New Roman" pitchFamily="18" charset="0"/>
                <a:cs typeface="+mn-cs"/>
              </a:rPr>
              <a:t>2</a:t>
            </a:r>
            <a:r>
              <a:rPr kumimoji="1" lang="en-US" altLang="zh-CN" sz="2800" dirty="0">
                <a:latin typeface="Times New Roman" pitchFamily="18" charset="0"/>
                <a:cs typeface="+mn-cs"/>
              </a:rPr>
              <a:t>*</a:t>
            </a:r>
            <a:r>
              <a:rPr kumimoji="1" lang="en-US" altLang="zh-CN" sz="2800" i="1" dirty="0">
                <a:latin typeface="Times New Roman" pitchFamily="18" charset="0"/>
                <a:cs typeface="+mn-cs"/>
              </a:rPr>
              <a:t>a</a:t>
            </a:r>
            <a:r>
              <a:rPr kumimoji="1" lang="en-US" altLang="zh-CN" sz="2800" baseline="-25000" dirty="0">
                <a:latin typeface="Times New Roman" pitchFamily="18" charset="0"/>
                <a:cs typeface="+mn-cs"/>
              </a:rPr>
              <a:t>3</a:t>
            </a:r>
            <a:r>
              <a:rPr kumimoji="1" lang="zh-CN" altLang="en-US" sz="2800" dirty="0">
                <a:latin typeface="Times New Roman" pitchFamily="18" charset="0"/>
                <a:cs typeface="+mn-cs"/>
              </a:rPr>
              <a:t>，挑选出推导过程中产生的句型中的短语，直接短语，句柄</a:t>
            </a:r>
            <a:endParaRPr kumimoji="1" lang="en-US" altLang="zh-CN" sz="2800" dirty="0">
              <a:latin typeface="Times New Roman" pitchFamily="18" charset="0"/>
              <a:cs typeface="+mn-cs"/>
            </a:endParaRPr>
          </a:p>
          <a:p>
            <a:pPr marL="0" indent="0" eaLnBrk="1" hangingPunct="1">
              <a:buFont typeface="Wingdings" panose="05000000000000000000" pitchFamily="2" charset="2"/>
              <a:buNone/>
              <a:defRPr/>
            </a:pPr>
            <a:r>
              <a:rPr kumimoji="1" lang="en-US" altLang="zh-CN" sz="2800" dirty="0">
                <a:latin typeface="Times New Roman" pitchFamily="18" charset="0"/>
                <a:cs typeface="+mn-cs"/>
              </a:rPr>
              <a:t>    </a:t>
            </a:r>
            <a:r>
              <a:rPr kumimoji="1" lang="zh-CN" altLang="en-US" sz="2800" dirty="0">
                <a:latin typeface="Times New Roman" pitchFamily="18" charset="0"/>
                <a:cs typeface="+mn-cs"/>
              </a:rPr>
              <a:t>表达式文法 </a:t>
            </a:r>
            <a:r>
              <a:rPr kumimoji="1" lang="en-US" altLang="zh-CN" sz="2800" dirty="0">
                <a:latin typeface="Times New Roman" pitchFamily="18" charset="0"/>
                <a:cs typeface="+mn-cs"/>
              </a:rPr>
              <a:t>G[E]: E </a:t>
            </a:r>
            <a:r>
              <a:rPr kumimoji="1" lang="en-US" altLang="zh-CN" sz="2800" dirty="0">
                <a:latin typeface="Times New Roman" pitchFamily="18" charset="0"/>
                <a:cs typeface="+mn-cs"/>
                <a:sym typeface="Wingdings" pitchFamily="2" charset="2"/>
              </a:rPr>
              <a:t> E + T | E – T | T</a:t>
            </a:r>
          </a:p>
          <a:p>
            <a:pPr marL="0" indent="0" eaLnBrk="1" hangingPunct="1">
              <a:buFont typeface="Wingdings" panose="05000000000000000000" pitchFamily="2" charset="2"/>
              <a:buNone/>
              <a:defRPr/>
            </a:pPr>
            <a:r>
              <a:rPr kumimoji="1" lang="en-US" altLang="zh-CN" sz="2800" dirty="0">
                <a:latin typeface="Times New Roman" pitchFamily="18" charset="0"/>
                <a:cs typeface="+mn-cs"/>
                <a:sym typeface="Wingdings" pitchFamily="2" charset="2"/>
              </a:rPr>
              <a:t>               T  T * F | T / F | F </a:t>
            </a:r>
          </a:p>
          <a:p>
            <a:pPr marL="0" indent="0" eaLnBrk="1" hangingPunct="1">
              <a:buFont typeface="Wingdings" panose="05000000000000000000" pitchFamily="2" charset="2"/>
              <a:buNone/>
              <a:defRPr/>
            </a:pPr>
            <a:r>
              <a:rPr kumimoji="1" lang="en-US" altLang="zh-CN" sz="2800" dirty="0">
                <a:latin typeface="Times New Roman" pitchFamily="18" charset="0"/>
                <a:cs typeface="+mn-cs"/>
                <a:sym typeface="Wingdings" pitchFamily="2" charset="2"/>
              </a:rPr>
              <a:t>               F  </a:t>
            </a:r>
            <a:r>
              <a:rPr kumimoji="1" lang="en-US" altLang="zh-CN" sz="2800" i="1" dirty="0">
                <a:latin typeface="Times New Roman" pitchFamily="18" charset="0"/>
                <a:cs typeface="+mn-cs"/>
                <a:sym typeface="Wingdings" pitchFamily="2" charset="2"/>
              </a:rPr>
              <a:t>a</a:t>
            </a:r>
            <a:r>
              <a:rPr kumimoji="1" lang="en-US" altLang="zh-CN" sz="2800" i="1" baseline="-25000" dirty="0">
                <a:latin typeface="Times New Roman" pitchFamily="18" charset="0"/>
                <a:cs typeface="+mn-cs"/>
                <a:sym typeface="Wingdings" pitchFamily="2" charset="2"/>
              </a:rPr>
              <a:t>1</a:t>
            </a:r>
            <a:r>
              <a:rPr kumimoji="1" lang="en-US" altLang="zh-CN" sz="2800" i="1" dirty="0">
                <a:latin typeface="Times New Roman" pitchFamily="18" charset="0"/>
                <a:cs typeface="+mn-cs"/>
                <a:sym typeface="Wingdings" pitchFamily="2" charset="2"/>
              </a:rPr>
              <a:t> | a</a:t>
            </a:r>
            <a:r>
              <a:rPr kumimoji="1" lang="en-US" altLang="zh-CN" sz="2800" i="1" baseline="-25000" dirty="0">
                <a:latin typeface="Times New Roman" pitchFamily="18" charset="0"/>
                <a:cs typeface="+mn-cs"/>
                <a:sym typeface="Wingdings" pitchFamily="2" charset="2"/>
              </a:rPr>
              <a:t>2</a:t>
            </a:r>
            <a:r>
              <a:rPr kumimoji="1" lang="en-US" altLang="zh-CN" sz="2800" i="1" dirty="0">
                <a:latin typeface="Times New Roman" pitchFamily="18" charset="0"/>
                <a:cs typeface="+mn-cs"/>
                <a:sym typeface="Wingdings" pitchFamily="2" charset="2"/>
              </a:rPr>
              <a:t> | a</a:t>
            </a:r>
            <a:r>
              <a:rPr kumimoji="1" lang="en-US" altLang="zh-CN" sz="2800" i="1" baseline="-25000" dirty="0">
                <a:latin typeface="Times New Roman" pitchFamily="18" charset="0"/>
                <a:cs typeface="+mn-cs"/>
                <a:sym typeface="Wingdings" pitchFamily="2" charset="2"/>
              </a:rPr>
              <a:t>3</a:t>
            </a:r>
            <a:endParaRPr kumimoji="1" lang="zh-CN" altLang="en-US" sz="2800" i="1" baseline="-25000" dirty="0">
              <a:latin typeface="Times New Roman" pitchFamily="18" charset="0"/>
              <a:cs typeface="+mn-cs"/>
            </a:endParaRPr>
          </a:p>
        </p:txBody>
      </p:sp>
      <p:sp>
        <p:nvSpPr>
          <p:cNvPr id="89093" name="灯片编号占位符 1">
            <a:extLst>
              <a:ext uri="{FF2B5EF4-FFF2-40B4-BE49-F238E27FC236}">
                <a16:creationId xmlns:a16="http://schemas.microsoft.com/office/drawing/2014/main" id="{8B8AF6BC-6502-4A42-B0C2-EFA0E00AA0F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5F1DC316-A167-4D0C-8451-9EE03FEC8CB3}" type="slidenum">
              <a:rPr lang="zh-CN" altLang="en-US" sz="1400" b="0">
                <a:ea typeface="宋体" panose="02010600030101010101" pitchFamily="2" charset="-122"/>
              </a:rPr>
              <a:pPr>
                <a:spcBef>
                  <a:spcPct val="0"/>
                </a:spcBef>
                <a:buClrTx/>
                <a:buSzTx/>
                <a:buFontTx/>
                <a:buNone/>
              </a:pPr>
              <a:t>84</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63">
                                            <p:txEl>
                                              <p:pRg st="0" end="0"/>
                                            </p:txEl>
                                          </p:spTgt>
                                        </p:tgtEl>
                                        <p:attrNameLst>
                                          <p:attrName>style.visibility</p:attrName>
                                        </p:attrNameLst>
                                      </p:cBhvr>
                                      <p:to>
                                        <p:strVal val="visible"/>
                                      </p:to>
                                    </p:set>
                                    <p:anim calcmode="lin" valueType="num">
                                      <p:cBhvr additive="base">
                                        <p:cTn id="7" dur="500" fill="hold"/>
                                        <p:tgtEl>
                                          <p:spTgt spid="290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63">
                                            <p:txEl>
                                              <p:pRg st="1" end="1"/>
                                            </p:txEl>
                                          </p:spTgt>
                                        </p:tgtEl>
                                        <p:attrNameLst>
                                          <p:attrName>style.visibility</p:attrName>
                                        </p:attrNameLst>
                                      </p:cBhvr>
                                      <p:to>
                                        <p:strVal val="visible"/>
                                      </p:to>
                                    </p:set>
                                    <p:anim calcmode="lin" valueType="num">
                                      <p:cBhvr additive="base">
                                        <p:cTn id="13" dur="500" fill="hold"/>
                                        <p:tgtEl>
                                          <p:spTgt spid="290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6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08163">
                                            <p:txEl>
                                              <p:pRg st="2" end="2"/>
                                            </p:txEl>
                                          </p:spTgt>
                                        </p:tgtEl>
                                        <p:attrNameLst>
                                          <p:attrName>style.visibility</p:attrName>
                                        </p:attrNameLst>
                                      </p:cBhvr>
                                      <p:to>
                                        <p:strVal val="visible"/>
                                      </p:to>
                                    </p:set>
                                    <p:anim calcmode="lin" valueType="num">
                                      <p:cBhvr additive="base">
                                        <p:cTn id="17" dur="500" fill="hold"/>
                                        <p:tgtEl>
                                          <p:spTgt spid="29081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0816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08163">
                                            <p:txEl>
                                              <p:pRg st="3" end="3"/>
                                            </p:txEl>
                                          </p:spTgt>
                                        </p:tgtEl>
                                        <p:attrNameLst>
                                          <p:attrName>style.visibility</p:attrName>
                                        </p:attrNameLst>
                                      </p:cBhvr>
                                      <p:to>
                                        <p:strVal val="visible"/>
                                      </p:to>
                                    </p:set>
                                    <p:anim calcmode="lin" valueType="num">
                                      <p:cBhvr additive="base">
                                        <p:cTn id="21" dur="500" fill="hold"/>
                                        <p:tgtEl>
                                          <p:spTgt spid="290816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081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63"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日期占位符 1">
            <a:extLst>
              <a:ext uri="{FF2B5EF4-FFF2-40B4-BE49-F238E27FC236}">
                <a16:creationId xmlns:a16="http://schemas.microsoft.com/office/drawing/2014/main" id="{C263B3C6-AE7F-4E55-B0A1-BF5EC08EE5BC}"/>
              </a:ext>
            </a:extLst>
          </p:cNvPr>
          <p:cNvSpPr>
            <a:spLocks noGrp="1"/>
          </p:cNvSpPr>
          <p:nvPr>
            <p:ph type="dt" sz="quarter" idx="10"/>
          </p:nvPr>
        </p:nvSpPr>
        <p:spPr>
          <a:xfrm>
            <a:off x="457200" y="6245225"/>
            <a:ext cx="2133600" cy="476250"/>
          </a:xfrm>
          <a:ln>
            <a:miter lim="800000"/>
            <a:headEnd/>
            <a:tailEnd/>
          </a:ln>
        </p:spPr>
        <p:txBody>
          <a:bodyPr anchor="t"/>
          <a:lstStyle/>
          <a:p>
            <a:pPr>
              <a:defRPr/>
            </a:pPr>
            <a:fld id="{B9946DBE-5581-4B10-B046-FE3A598CE098}" type="datetime1">
              <a:rPr lang="zh-CN" altLang="en-US">
                <a:latin typeface="+mn-lt"/>
              </a:rPr>
              <a:pPr>
                <a:defRPr/>
              </a:pPr>
              <a:t>2020/12/14</a:t>
            </a:fld>
            <a:endParaRPr lang="en-US" altLang="zh-CN">
              <a:latin typeface="+mn-lt"/>
            </a:endParaRPr>
          </a:p>
        </p:txBody>
      </p:sp>
      <p:sp>
        <p:nvSpPr>
          <p:cNvPr id="1039362" name="Text Box 2">
            <a:extLst>
              <a:ext uri="{FF2B5EF4-FFF2-40B4-BE49-F238E27FC236}">
                <a16:creationId xmlns:a16="http://schemas.microsoft.com/office/drawing/2014/main" id="{475D3AA8-98E8-43E7-B256-41EFD817A432}"/>
              </a:ext>
            </a:extLst>
          </p:cNvPr>
          <p:cNvSpPr txBox="1">
            <a:spLocks noChangeArrowheads="1"/>
          </p:cNvSpPr>
          <p:nvPr/>
        </p:nvSpPr>
        <p:spPr bwMode="auto">
          <a:xfrm>
            <a:off x="254000" y="428625"/>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E</a:t>
            </a:r>
            <a:endParaRPr kumimoji="1" lang="en-US" altLang="zh-CN" i="1">
              <a:latin typeface="Times New Roman" panose="02020603050405020304" pitchFamily="18" charset="0"/>
              <a:ea typeface="宋体" panose="02010600030101010101" pitchFamily="2" charset="-122"/>
            </a:endParaRPr>
          </a:p>
        </p:txBody>
      </p:sp>
      <p:sp>
        <p:nvSpPr>
          <p:cNvPr id="1039363" name="Text Box 3">
            <a:extLst>
              <a:ext uri="{FF2B5EF4-FFF2-40B4-BE49-F238E27FC236}">
                <a16:creationId xmlns:a16="http://schemas.microsoft.com/office/drawing/2014/main" id="{E5173BA4-18A1-4723-A5A1-3CC597106B27}"/>
              </a:ext>
            </a:extLst>
          </p:cNvPr>
          <p:cNvSpPr txBox="1">
            <a:spLocks noChangeArrowheads="1"/>
          </p:cNvSpPr>
          <p:nvPr/>
        </p:nvSpPr>
        <p:spPr bwMode="auto">
          <a:xfrm>
            <a:off x="254000" y="1038225"/>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E</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endParaRPr kumimoji="1" lang="en-US" altLang="zh-CN" i="1">
              <a:latin typeface="Times New Roman" panose="02020603050405020304" pitchFamily="18" charset="0"/>
              <a:ea typeface="宋体" panose="02010600030101010101" pitchFamily="2" charset="-122"/>
            </a:endParaRPr>
          </a:p>
        </p:txBody>
      </p:sp>
      <p:sp>
        <p:nvSpPr>
          <p:cNvPr id="1039364" name="Text Box 4">
            <a:extLst>
              <a:ext uri="{FF2B5EF4-FFF2-40B4-BE49-F238E27FC236}">
                <a16:creationId xmlns:a16="http://schemas.microsoft.com/office/drawing/2014/main" id="{BC4C92AB-0DD2-4CD5-B1B1-C3C0E48646F5}"/>
              </a:ext>
            </a:extLst>
          </p:cNvPr>
          <p:cNvSpPr txBox="1">
            <a:spLocks noChangeArrowheads="1"/>
          </p:cNvSpPr>
          <p:nvPr/>
        </p:nvSpPr>
        <p:spPr bwMode="auto">
          <a:xfrm>
            <a:off x="254000" y="1647825"/>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endParaRPr kumimoji="1" lang="en-US" altLang="zh-CN" i="1">
              <a:latin typeface="Times New Roman" panose="02020603050405020304" pitchFamily="18" charset="0"/>
              <a:ea typeface="宋体" panose="02010600030101010101" pitchFamily="2" charset="-122"/>
            </a:endParaRPr>
          </a:p>
        </p:txBody>
      </p:sp>
      <p:sp>
        <p:nvSpPr>
          <p:cNvPr id="1039365" name="Text Box 5">
            <a:extLst>
              <a:ext uri="{FF2B5EF4-FFF2-40B4-BE49-F238E27FC236}">
                <a16:creationId xmlns:a16="http://schemas.microsoft.com/office/drawing/2014/main" id="{9FD53A50-49CF-4199-BEC5-6EACDF9A6E55}"/>
              </a:ext>
            </a:extLst>
          </p:cNvPr>
          <p:cNvSpPr txBox="1">
            <a:spLocks noChangeArrowheads="1"/>
          </p:cNvSpPr>
          <p:nvPr/>
        </p:nvSpPr>
        <p:spPr bwMode="auto">
          <a:xfrm>
            <a:off x="254000" y="2257425"/>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F</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p>
        </p:txBody>
      </p:sp>
      <p:sp>
        <p:nvSpPr>
          <p:cNvPr id="1039366" name="Text Box 6">
            <a:extLst>
              <a:ext uri="{FF2B5EF4-FFF2-40B4-BE49-F238E27FC236}">
                <a16:creationId xmlns:a16="http://schemas.microsoft.com/office/drawing/2014/main" id="{697FCA8B-0011-4015-AD57-501427647FC7}"/>
              </a:ext>
            </a:extLst>
          </p:cNvPr>
          <p:cNvSpPr txBox="1">
            <a:spLocks noChangeArrowheads="1"/>
          </p:cNvSpPr>
          <p:nvPr/>
        </p:nvSpPr>
        <p:spPr bwMode="auto">
          <a:xfrm>
            <a:off x="254000" y="2867025"/>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T</a:t>
            </a:r>
            <a:endParaRPr kumimoji="1" lang="en-US" altLang="zh-CN" i="1">
              <a:latin typeface="Times New Roman" panose="02020603050405020304" pitchFamily="18" charset="0"/>
              <a:ea typeface="宋体" panose="02010600030101010101" pitchFamily="2" charset="-122"/>
            </a:endParaRPr>
          </a:p>
        </p:txBody>
      </p:sp>
      <p:sp>
        <p:nvSpPr>
          <p:cNvPr id="1039367" name="Text Box 7">
            <a:extLst>
              <a:ext uri="{FF2B5EF4-FFF2-40B4-BE49-F238E27FC236}">
                <a16:creationId xmlns:a16="http://schemas.microsoft.com/office/drawing/2014/main" id="{D9CBB3D5-8C3B-4D21-81DD-D02DFE8C1DB5}"/>
              </a:ext>
            </a:extLst>
          </p:cNvPr>
          <p:cNvSpPr txBox="1">
            <a:spLocks noChangeArrowheads="1"/>
          </p:cNvSpPr>
          <p:nvPr/>
        </p:nvSpPr>
        <p:spPr bwMode="auto">
          <a:xfrm>
            <a:off x="254000" y="3476625"/>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endParaRPr kumimoji="1" lang="en-US" altLang="zh-CN" i="1">
              <a:latin typeface="Times New Roman" panose="02020603050405020304" pitchFamily="18" charset="0"/>
              <a:ea typeface="宋体" panose="02010600030101010101" pitchFamily="2" charset="-122"/>
            </a:endParaRPr>
          </a:p>
        </p:txBody>
      </p:sp>
      <p:sp>
        <p:nvSpPr>
          <p:cNvPr id="1039368" name="Text Box 8">
            <a:extLst>
              <a:ext uri="{FF2B5EF4-FFF2-40B4-BE49-F238E27FC236}">
                <a16:creationId xmlns:a16="http://schemas.microsoft.com/office/drawing/2014/main" id="{5F1097C0-1D68-4873-AF6E-84BA336B7980}"/>
              </a:ext>
            </a:extLst>
          </p:cNvPr>
          <p:cNvSpPr txBox="1">
            <a:spLocks noChangeArrowheads="1"/>
          </p:cNvSpPr>
          <p:nvPr/>
        </p:nvSpPr>
        <p:spPr bwMode="auto">
          <a:xfrm>
            <a:off x="254000" y="4086225"/>
            <a:ext cx="21336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 F</a:t>
            </a:r>
            <a:endParaRPr kumimoji="1" lang="en-US" altLang="zh-CN">
              <a:latin typeface="Times New Roman" panose="02020603050405020304" pitchFamily="18" charset="0"/>
              <a:ea typeface="宋体" panose="02010600030101010101" pitchFamily="2" charset="-122"/>
            </a:endParaRPr>
          </a:p>
        </p:txBody>
      </p:sp>
      <p:sp>
        <p:nvSpPr>
          <p:cNvPr id="1039369" name="Text Box 9">
            <a:extLst>
              <a:ext uri="{FF2B5EF4-FFF2-40B4-BE49-F238E27FC236}">
                <a16:creationId xmlns:a16="http://schemas.microsoft.com/office/drawing/2014/main" id="{801AD695-A7AE-4B63-BEF0-078CF7C9D2A6}"/>
              </a:ext>
            </a:extLst>
          </p:cNvPr>
          <p:cNvSpPr txBox="1">
            <a:spLocks noChangeArrowheads="1"/>
          </p:cNvSpPr>
          <p:nvPr/>
        </p:nvSpPr>
        <p:spPr bwMode="auto">
          <a:xfrm>
            <a:off x="254000" y="5157788"/>
            <a:ext cx="21336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sz="3000" i="1">
                <a:latin typeface="Times New Roman" panose="02020603050405020304" pitchFamily="18" charset="0"/>
                <a:ea typeface="宋体" panose="02010600030101010101" pitchFamily="2" charset="-122"/>
              </a:rPr>
              <a:t>a</a:t>
            </a:r>
            <a:r>
              <a:rPr kumimoji="1" lang="en-US" altLang="en-US" sz="3000" baseline="-25000">
                <a:latin typeface="Times New Roman" panose="02020603050405020304" pitchFamily="18" charset="0"/>
                <a:ea typeface="宋体" panose="02010600030101010101" pitchFamily="2" charset="-122"/>
              </a:rPr>
              <a:t>1</a:t>
            </a:r>
            <a:r>
              <a:rPr kumimoji="1" lang="en-US" altLang="en-US" sz="3000">
                <a:latin typeface="Times New Roman" panose="02020603050405020304" pitchFamily="18" charset="0"/>
                <a:ea typeface="宋体" panose="02010600030101010101" pitchFamily="2" charset="-122"/>
              </a:rPr>
              <a:t>+</a:t>
            </a:r>
            <a:r>
              <a:rPr kumimoji="1" lang="en-US" altLang="en-US" sz="3000" i="1">
                <a:latin typeface="Times New Roman" panose="02020603050405020304" pitchFamily="18" charset="0"/>
                <a:ea typeface="宋体" panose="02010600030101010101" pitchFamily="2" charset="-122"/>
              </a:rPr>
              <a:t>a</a:t>
            </a:r>
            <a:r>
              <a:rPr kumimoji="1" lang="en-US" altLang="en-US" sz="3000" baseline="-25000">
                <a:latin typeface="Times New Roman" panose="02020603050405020304" pitchFamily="18" charset="0"/>
                <a:ea typeface="宋体" panose="02010600030101010101" pitchFamily="2" charset="-122"/>
              </a:rPr>
              <a:t>2 </a:t>
            </a:r>
            <a:r>
              <a:rPr kumimoji="1" lang="en-US" altLang="en-US" sz="3000">
                <a:latin typeface="Times New Roman" panose="02020603050405020304" pitchFamily="18" charset="0"/>
                <a:ea typeface="宋体" panose="02010600030101010101" pitchFamily="2" charset="-122"/>
              </a:rPr>
              <a:t>*</a:t>
            </a:r>
            <a:r>
              <a:rPr kumimoji="1" lang="en-US" altLang="en-US" sz="3000" i="1">
                <a:latin typeface="Times New Roman" panose="02020603050405020304" pitchFamily="18" charset="0"/>
                <a:ea typeface="宋体" panose="02010600030101010101" pitchFamily="2" charset="-122"/>
              </a:rPr>
              <a:t>F</a:t>
            </a:r>
            <a:endParaRPr kumimoji="1" lang="en-US" altLang="zh-CN" sz="3000" i="1">
              <a:latin typeface="Times New Roman" panose="02020603050405020304" pitchFamily="18" charset="0"/>
              <a:ea typeface="宋体" panose="02010600030101010101" pitchFamily="2" charset="-122"/>
            </a:endParaRPr>
          </a:p>
        </p:txBody>
      </p:sp>
      <p:sp>
        <p:nvSpPr>
          <p:cNvPr id="1039370" name="Text Box 10">
            <a:extLst>
              <a:ext uri="{FF2B5EF4-FFF2-40B4-BE49-F238E27FC236}">
                <a16:creationId xmlns:a16="http://schemas.microsoft.com/office/drawing/2014/main" id="{76929F4B-7B9A-48F3-9FE1-A08BD890B488}"/>
              </a:ext>
            </a:extLst>
          </p:cNvPr>
          <p:cNvSpPr txBox="1">
            <a:spLocks noChangeArrowheads="1"/>
          </p:cNvSpPr>
          <p:nvPr/>
        </p:nvSpPr>
        <p:spPr bwMode="auto">
          <a:xfrm>
            <a:off x="2387600" y="1047750"/>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E</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          </a:t>
            </a:r>
          </a:p>
        </p:txBody>
      </p:sp>
      <p:sp>
        <p:nvSpPr>
          <p:cNvPr id="1039371" name="Text Box 11">
            <a:extLst>
              <a:ext uri="{FF2B5EF4-FFF2-40B4-BE49-F238E27FC236}">
                <a16:creationId xmlns:a16="http://schemas.microsoft.com/office/drawing/2014/main" id="{0380924F-B9C5-4C70-B055-FC53C8F10D2D}"/>
              </a:ext>
            </a:extLst>
          </p:cNvPr>
          <p:cNvSpPr txBox="1">
            <a:spLocks noChangeArrowheads="1"/>
          </p:cNvSpPr>
          <p:nvPr/>
        </p:nvSpPr>
        <p:spPr bwMode="auto">
          <a:xfrm>
            <a:off x="2387600" y="1643063"/>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           </a:t>
            </a:r>
          </a:p>
        </p:txBody>
      </p:sp>
      <p:sp>
        <p:nvSpPr>
          <p:cNvPr id="1039372" name="Text Box 12">
            <a:extLst>
              <a:ext uri="{FF2B5EF4-FFF2-40B4-BE49-F238E27FC236}">
                <a16:creationId xmlns:a16="http://schemas.microsoft.com/office/drawing/2014/main" id="{E1AF701D-B341-498C-B209-9A106720A960}"/>
              </a:ext>
            </a:extLst>
          </p:cNvPr>
          <p:cNvSpPr txBox="1">
            <a:spLocks noChangeArrowheads="1"/>
          </p:cNvSpPr>
          <p:nvPr/>
        </p:nvSpPr>
        <p:spPr bwMode="auto">
          <a:xfrm>
            <a:off x="2387600" y="2252663"/>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sp>
        <p:nvSpPr>
          <p:cNvPr id="1039373" name="Text Box 13">
            <a:extLst>
              <a:ext uri="{FF2B5EF4-FFF2-40B4-BE49-F238E27FC236}">
                <a16:creationId xmlns:a16="http://schemas.microsoft.com/office/drawing/2014/main" id="{D9690004-F2A3-40C1-8482-F5C2F7C460EB}"/>
              </a:ext>
            </a:extLst>
          </p:cNvPr>
          <p:cNvSpPr txBox="1">
            <a:spLocks noChangeArrowheads="1"/>
          </p:cNvSpPr>
          <p:nvPr/>
        </p:nvSpPr>
        <p:spPr bwMode="auto">
          <a:xfrm>
            <a:off x="2387600" y="2879725"/>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         </a:t>
            </a:r>
            <a:endParaRPr kumimoji="1" lang="en-US" altLang="zh-CN" baseline="-25000">
              <a:latin typeface="Times New Roman" panose="02020603050405020304" pitchFamily="18" charset="0"/>
              <a:ea typeface="宋体" panose="02010600030101010101" pitchFamily="2" charset="-122"/>
            </a:endParaRPr>
          </a:p>
        </p:txBody>
      </p:sp>
      <p:sp>
        <p:nvSpPr>
          <p:cNvPr id="1039374" name="Text Box 14">
            <a:extLst>
              <a:ext uri="{FF2B5EF4-FFF2-40B4-BE49-F238E27FC236}">
                <a16:creationId xmlns:a16="http://schemas.microsoft.com/office/drawing/2014/main" id="{453E0EF6-3A5E-41FD-A794-D2A211FB4537}"/>
              </a:ext>
            </a:extLst>
          </p:cNvPr>
          <p:cNvSpPr txBox="1">
            <a:spLocks noChangeArrowheads="1"/>
          </p:cNvSpPr>
          <p:nvPr/>
        </p:nvSpPr>
        <p:spPr bwMode="auto">
          <a:xfrm>
            <a:off x="2387600" y="3495675"/>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endParaRPr kumimoji="1" lang="en-US" altLang="zh-CN" i="1">
              <a:latin typeface="Times New Roman" panose="02020603050405020304" pitchFamily="18" charset="0"/>
              <a:ea typeface="宋体" panose="02010600030101010101" pitchFamily="2" charset="-122"/>
            </a:endParaRPr>
          </a:p>
        </p:txBody>
      </p:sp>
      <p:sp>
        <p:nvSpPr>
          <p:cNvPr id="1039375" name="Text Box 15">
            <a:extLst>
              <a:ext uri="{FF2B5EF4-FFF2-40B4-BE49-F238E27FC236}">
                <a16:creationId xmlns:a16="http://schemas.microsoft.com/office/drawing/2014/main" id="{23CDE02C-B7B6-4D02-986B-CF9CB0088FA2}"/>
              </a:ext>
            </a:extLst>
          </p:cNvPr>
          <p:cNvSpPr txBox="1">
            <a:spLocks noChangeArrowheads="1"/>
          </p:cNvSpPr>
          <p:nvPr/>
        </p:nvSpPr>
        <p:spPr bwMode="auto">
          <a:xfrm>
            <a:off x="2387600" y="4106863"/>
            <a:ext cx="30480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F*F</a:t>
            </a:r>
            <a:endParaRPr kumimoji="1" lang="en-US" altLang="zh-CN">
              <a:latin typeface="Times New Roman" panose="02020603050405020304" pitchFamily="18" charset="0"/>
              <a:ea typeface="宋体" panose="02010600030101010101" pitchFamily="2" charset="-122"/>
            </a:endParaRPr>
          </a:p>
        </p:txBody>
      </p:sp>
      <p:sp>
        <p:nvSpPr>
          <p:cNvPr id="1039376" name="Text Box 16">
            <a:extLst>
              <a:ext uri="{FF2B5EF4-FFF2-40B4-BE49-F238E27FC236}">
                <a16:creationId xmlns:a16="http://schemas.microsoft.com/office/drawing/2014/main" id="{E4C88F7D-A0D6-4F77-A735-2C8DF4AFBD8E}"/>
              </a:ext>
            </a:extLst>
          </p:cNvPr>
          <p:cNvSpPr txBox="1">
            <a:spLocks noChangeArrowheads="1"/>
          </p:cNvSpPr>
          <p:nvPr/>
        </p:nvSpPr>
        <p:spPr bwMode="auto">
          <a:xfrm>
            <a:off x="2387600" y="515778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zh-CN">
                <a:latin typeface="Times New Roman" panose="02020603050405020304" pitchFamily="18" charset="0"/>
                <a:ea typeface="宋体" panose="02010600030101010101" pitchFamily="2" charset="-122"/>
              </a:rPr>
              <a:t>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1</a:t>
            </a:r>
            <a:r>
              <a:rPr kumimoji="1" lang="en-US" altLang="en-US" sz="2400">
                <a:latin typeface="Times New Roman" panose="02020603050405020304" pitchFamily="18" charset="0"/>
                <a:ea typeface="宋体" panose="02010600030101010101" pitchFamily="2" charset="-122"/>
              </a:rPr>
              <a:t>,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2</a:t>
            </a:r>
            <a:r>
              <a:rPr kumimoji="1" lang="en-US" altLang="en-US" sz="2400">
                <a:latin typeface="Times New Roman" panose="02020603050405020304" pitchFamily="18" charset="0"/>
                <a:ea typeface="宋体" panose="02010600030101010101" pitchFamily="2" charset="-122"/>
              </a:rPr>
              <a:t>,</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1+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2 </a:t>
            </a:r>
            <a:r>
              <a:rPr kumimoji="1" lang="en-US" altLang="en-US" sz="2400">
                <a:latin typeface="Times New Roman" panose="02020603050405020304" pitchFamily="18" charset="0"/>
                <a:ea typeface="宋体" panose="02010600030101010101" pitchFamily="2" charset="-122"/>
              </a:rPr>
              <a:t>*</a:t>
            </a:r>
            <a:r>
              <a:rPr kumimoji="1" lang="en-US" altLang="en-US" sz="2400" i="1">
                <a:latin typeface="Times New Roman" panose="02020603050405020304" pitchFamily="18" charset="0"/>
                <a:ea typeface="宋体" panose="02010600030101010101" pitchFamily="2" charset="-122"/>
              </a:rPr>
              <a:t>F</a:t>
            </a:r>
            <a:r>
              <a:rPr kumimoji="1" lang="en-US" altLang="en-US" sz="2400">
                <a:latin typeface="Times New Roman" panose="02020603050405020304" pitchFamily="18" charset="0"/>
                <a:ea typeface="宋体" panose="02010600030101010101" pitchFamily="2" charset="-122"/>
              </a:rPr>
              <a:t>,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2 </a:t>
            </a:r>
            <a:r>
              <a:rPr kumimoji="1" lang="en-US" altLang="en-US" sz="2400">
                <a:latin typeface="Times New Roman" panose="02020603050405020304" pitchFamily="18" charset="0"/>
                <a:ea typeface="宋体" panose="02010600030101010101" pitchFamily="2" charset="-122"/>
              </a:rPr>
              <a:t>*</a:t>
            </a:r>
            <a:r>
              <a:rPr kumimoji="1" lang="en-US" altLang="en-US" sz="2400"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sp>
        <p:nvSpPr>
          <p:cNvPr id="1039377" name="Text Box 17">
            <a:extLst>
              <a:ext uri="{FF2B5EF4-FFF2-40B4-BE49-F238E27FC236}">
                <a16:creationId xmlns:a16="http://schemas.microsoft.com/office/drawing/2014/main" id="{84EA57D9-34E9-4FB8-A082-C3B885797920}"/>
              </a:ext>
            </a:extLst>
          </p:cNvPr>
          <p:cNvSpPr txBox="1">
            <a:spLocks noChangeArrowheads="1"/>
          </p:cNvSpPr>
          <p:nvPr/>
        </p:nvSpPr>
        <p:spPr bwMode="auto">
          <a:xfrm>
            <a:off x="2387600" y="5737225"/>
            <a:ext cx="30480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 </a:t>
            </a:r>
            <a:r>
              <a:rPr kumimoji="1" lang="en-US" altLang="en-US">
                <a:latin typeface="Times New Roman" panose="02020603050405020304" pitchFamily="18" charset="0"/>
                <a:ea typeface="宋体" panose="02010600030101010101" pitchFamily="2" charset="-122"/>
              </a:rPr>
              <a:t>*</a:t>
            </a:r>
            <a:r>
              <a:rPr kumimoji="1" lang="en-US" altLang="en-US" sz="2400">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r>
              <a:rPr kumimoji="1" lang="en-US" altLang="en-US" sz="2400">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 </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1039378" name="Oval 18">
            <a:extLst>
              <a:ext uri="{FF2B5EF4-FFF2-40B4-BE49-F238E27FC236}">
                <a16:creationId xmlns:a16="http://schemas.microsoft.com/office/drawing/2014/main" id="{0D766D29-B7CF-4AE2-8BFA-CCD99CE4C1F4}"/>
              </a:ext>
            </a:extLst>
          </p:cNvPr>
          <p:cNvSpPr>
            <a:spLocks noChangeArrowheads="1"/>
          </p:cNvSpPr>
          <p:nvPr/>
        </p:nvSpPr>
        <p:spPr bwMode="auto">
          <a:xfrm>
            <a:off x="6499225" y="17732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39379" name="Oval 19">
            <a:extLst>
              <a:ext uri="{FF2B5EF4-FFF2-40B4-BE49-F238E27FC236}">
                <a16:creationId xmlns:a16="http://schemas.microsoft.com/office/drawing/2014/main" id="{D25CD0E0-F6AB-4BF3-8801-B85E3CAFF783}"/>
              </a:ext>
            </a:extLst>
          </p:cNvPr>
          <p:cNvSpPr>
            <a:spLocks noChangeArrowheads="1"/>
          </p:cNvSpPr>
          <p:nvPr/>
        </p:nvSpPr>
        <p:spPr bwMode="auto">
          <a:xfrm>
            <a:off x="5508625" y="28400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39380" name="Oval 20">
            <a:extLst>
              <a:ext uri="{FF2B5EF4-FFF2-40B4-BE49-F238E27FC236}">
                <a16:creationId xmlns:a16="http://schemas.microsoft.com/office/drawing/2014/main" id="{03276A7B-58D6-4057-B858-04406AA39684}"/>
              </a:ext>
            </a:extLst>
          </p:cNvPr>
          <p:cNvSpPr>
            <a:spLocks noChangeArrowheads="1"/>
          </p:cNvSpPr>
          <p:nvPr/>
        </p:nvSpPr>
        <p:spPr bwMode="auto">
          <a:xfrm>
            <a:off x="6499225" y="28400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39381" name="Oval 21">
            <a:extLst>
              <a:ext uri="{FF2B5EF4-FFF2-40B4-BE49-F238E27FC236}">
                <a16:creationId xmlns:a16="http://schemas.microsoft.com/office/drawing/2014/main" id="{7EC517E2-7459-4A4C-9B8D-95DE0C059854}"/>
              </a:ext>
            </a:extLst>
          </p:cNvPr>
          <p:cNvSpPr>
            <a:spLocks noChangeArrowheads="1"/>
          </p:cNvSpPr>
          <p:nvPr/>
        </p:nvSpPr>
        <p:spPr bwMode="auto">
          <a:xfrm>
            <a:off x="7566025" y="27638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T</a:t>
            </a:r>
          </a:p>
        </p:txBody>
      </p:sp>
      <p:sp>
        <p:nvSpPr>
          <p:cNvPr id="1039382" name="Oval 22">
            <a:extLst>
              <a:ext uri="{FF2B5EF4-FFF2-40B4-BE49-F238E27FC236}">
                <a16:creationId xmlns:a16="http://schemas.microsoft.com/office/drawing/2014/main" id="{96773CCF-5501-4EDB-9452-5E7C46006295}"/>
              </a:ext>
            </a:extLst>
          </p:cNvPr>
          <p:cNvSpPr>
            <a:spLocks noChangeArrowheads="1"/>
          </p:cNvSpPr>
          <p:nvPr/>
        </p:nvSpPr>
        <p:spPr bwMode="auto">
          <a:xfrm>
            <a:off x="5584825" y="39830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T</a:t>
            </a:r>
          </a:p>
        </p:txBody>
      </p:sp>
      <p:sp>
        <p:nvSpPr>
          <p:cNvPr id="1039383" name="Oval 23">
            <a:extLst>
              <a:ext uri="{FF2B5EF4-FFF2-40B4-BE49-F238E27FC236}">
                <a16:creationId xmlns:a16="http://schemas.microsoft.com/office/drawing/2014/main" id="{DB10879A-D6D8-4751-B618-4F398515FDCD}"/>
              </a:ext>
            </a:extLst>
          </p:cNvPr>
          <p:cNvSpPr>
            <a:spLocks noChangeArrowheads="1"/>
          </p:cNvSpPr>
          <p:nvPr/>
        </p:nvSpPr>
        <p:spPr bwMode="auto">
          <a:xfrm>
            <a:off x="5584825" y="51260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F</a:t>
            </a:r>
          </a:p>
        </p:txBody>
      </p:sp>
      <p:sp>
        <p:nvSpPr>
          <p:cNvPr id="1039384" name="Oval 24">
            <a:extLst>
              <a:ext uri="{FF2B5EF4-FFF2-40B4-BE49-F238E27FC236}">
                <a16:creationId xmlns:a16="http://schemas.microsoft.com/office/drawing/2014/main" id="{DA906ABE-AF4C-4F66-ABAC-0E41067286A7}"/>
              </a:ext>
            </a:extLst>
          </p:cNvPr>
          <p:cNvSpPr>
            <a:spLocks noChangeArrowheads="1"/>
          </p:cNvSpPr>
          <p:nvPr/>
        </p:nvSpPr>
        <p:spPr bwMode="auto">
          <a:xfrm>
            <a:off x="5584825" y="61928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baseline="-25000">
                <a:latin typeface="Times New Roman" panose="02020603050405020304" pitchFamily="18" charset="0"/>
                <a:ea typeface="宋体" panose="02010600030101010101" pitchFamily="2" charset="-122"/>
              </a:rPr>
              <a:t>1</a:t>
            </a:r>
            <a:endParaRPr kumimoji="1" lang="en-US" altLang="zh-CN">
              <a:latin typeface="Times New Roman" panose="02020603050405020304" pitchFamily="18" charset="0"/>
              <a:ea typeface="宋体" panose="02010600030101010101" pitchFamily="2" charset="-122"/>
            </a:endParaRPr>
          </a:p>
        </p:txBody>
      </p:sp>
      <p:sp>
        <p:nvSpPr>
          <p:cNvPr id="1039385" name="Oval 25">
            <a:extLst>
              <a:ext uri="{FF2B5EF4-FFF2-40B4-BE49-F238E27FC236}">
                <a16:creationId xmlns:a16="http://schemas.microsoft.com/office/drawing/2014/main" id="{FCF7B3DE-3BB0-4659-AD1C-57E7F056A288}"/>
              </a:ext>
            </a:extLst>
          </p:cNvPr>
          <p:cNvSpPr>
            <a:spLocks noChangeArrowheads="1"/>
          </p:cNvSpPr>
          <p:nvPr/>
        </p:nvSpPr>
        <p:spPr bwMode="auto">
          <a:xfrm>
            <a:off x="6651625" y="39068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T</a:t>
            </a:r>
          </a:p>
        </p:txBody>
      </p:sp>
      <p:sp>
        <p:nvSpPr>
          <p:cNvPr id="1039386" name="Oval 26">
            <a:extLst>
              <a:ext uri="{FF2B5EF4-FFF2-40B4-BE49-F238E27FC236}">
                <a16:creationId xmlns:a16="http://schemas.microsoft.com/office/drawing/2014/main" id="{1AE3A8C4-DB39-4BA2-B983-4472122DEFD4}"/>
              </a:ext>
            </a:extLst>
          </p:cNvPr>
          <p:cNvSpPr>
            <a:spLocks noChangeArrowheads="1"/>
          </p:cNvSpPr>
          <p:nvPr/>
        </p:nvSpPr>
        <p:spPr bwMode="auto">
          <a:xfrm>
            <a:off x="7566025" y="39068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39387" name="Oval 27">
            <a:extLst>
              <a:ext uri="{FF2B5EF4-FFF2-40B4-BE49-F238E27FC236}">
                <a16:creationId xmlns:a16="http://schemas.microsoft.com/office/drawing/2014/main" id="{237C6FF4-ACCE-426F-BCC1-A6856FC13A7E}"/>
              </a:ext>
            </a:extLst>
          </p:cNvPr>
          <p:cNvSpPr>
            <a:spLocks noChangeArrowheads="1"/>
          </p:cNvSpPr>
          <p:nvPr/>
        </p:nvSpPr>
        <p:spPr bwMode="auto">
          <a:xfrm>
            <a:off x="8480425" y="39068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F</a:t>
            </a:r>
          </a:p>
        </p:txBody>
      </p:sp>
      <p:sp>
        <p:nvSpPr>
          <p:cNvPr id="1039388" name="Oval 28">
            <a:extLst>
              <a:ext uri="{FF2B5EF4-FFF2-40B4-BE49-F238E27FC236}">
                <a16:creationId xmlns:a16="http://schemas.microsoft.com/office/drawing/2014/main" id="{9D7DAC77-DF72-4B00-BDC9-8D472F23F970}"/>
              </a:ext>
            </a:extLst>
          </p:cNvPr>
          <p:cNvSpPr>
            <a:spLocks noChangeArrowheads="1"/>
          </p:cNvSpPr>
          <p:nvPr/>
        </p:nvSpPr>
        <p:spPr bwMode="auto">
          <a:xfrm>
            <a:off x="6727825" y="50498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F</a:t>
            </a:r>
          </a:p>
        </p:txBody>
      </p:sp>
      <p:sp>
        <p:nvSpPr>
          <p:cNvPr id="1039389" name="Oval 29">
            <a:extLst>
              <a:ext uri="{FF2B5EF4-FFF2-40B4-BE49-F238E27FC236}">
                <a16:creationId xmlns:a16="http://schemas.microsoft.com/office/drawing/2014/main" id="{0CA32D1A-86CD-45BA-A34B-3FC5921025E5}"/>
              </a:ext>
            </a:extLst>
          </p:cNvPr>
          <p:cNvSpPr>
            <a:spLocks noChangeArrowheads="1"/>
          </p:cNvSpPr>
          <p:nvPr/>
        </p:nvSpPr>
        <p:spPr bwMode="auto">
          <a:xfrm>
            <a:off x="6727825" y="61166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baseline="-25000">
                <a:latin typeface="Times New Roman" panose="02020603050405020304" pitchFamily="18" charset="0"/>
                <a:ea typeface="宋体" panose="02010600030101010101" pitchFamily="2" charset="-122"/>
              </a:rPr>
              <a:t>2</a:t>
            </a:r>
            <a:endParaRPr kumimoji="1" lang="en-US" altLang="zh-CN">
              <a:latin typeface="Times New Roman" panose="02020603050405020304" pitchFamily="18" charset="0"/>
              <a:ea typeface="宋体" panose="02010600030101010101" pitchFamily="2" charset="-122"/>
            </a:endParaRPr>
          </a:p>
        </p:txBody>
      </p:sp>
      <p:sp>
        <p:nvSpPr>
          <p:cNvPr id="1039390" name="Oval 30">
            <a:extLst>
              <a:ext uri="{FF2B5EF4-FFF2-40B4-BE49-F238E27FC236}">
                <a16:creationId xmlns:a16="http://schemas.microsoft.com/office/drawing/2014/main" id="{DBA91245-7EB7-4857-86BF-A2E9D86528E5}"/>
              </a:ext>
            </a:extLst>
          </p:cNvPr>
          <p:cNvSpPr>
            <a:spLocks noChangeArrowheads="1"/>
          </p:cNvSpPr>
          <p:nvPr/>
        </p:nvSpPr>
        <p:spPr bwMode="auto">
          <a:xfrm>
            <a:off x="8480425" y="5049838"/>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1039391" name="Text Box 31">
            <a:extLst>
              <a:ext uri="{FF2B5EF4-FFF2-40B4-BE49-F238E27FC236}">
                <a16:creationId xmlns:a16="http://schemas.microsoft.com/office/drawing/2014/main" id="{F294461D-F7FA-4FCA-ACFA-BE158756F926}"/>
              </a:ext>
            </a:extLst>
          </p:cNvPr>
          <p:cNvSpPr txBox="1">
            <a:spLocks noChangeArrowheads="1"/>
          </p:cNvSpPr>
          <p:nvPr/>
        </p:nvSpPr>
        <p:spPr bwMode="auto">
          <a:xfrm>
            <a:off x="254000" y="5691188"/>
            <a:ext cx="21336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 </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1039392" name="Text Box 32">
            <a:extLst>
              <a:ext uri="{FF2B5EF4-FFF2-40B4-BE49-F238E27FC236}">
                <a16:creationId xmlns:a16="http://schemas.microsoft.com/office/drawing/2014/main" id="{7D1C20FD-8BE2-470E-B747-9D5091E6D462}"/>
              </a:ext>
            </a:extLst>
          </p:cNvPr>
          <p:cNvSpPr txBox="1">
            <a:spLocks noChangeArrowheads="1"/>
          </p:cNvSpPr>
          <p:nvPr/>
        </p:nvSpPr>
        <p:spPr bwMode="auto">
          <a:xfrm>
            <a:off x="2387600" y="431800"/>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lgn="ctr" eaLnBrk="1" fontAlgn="ctr" hangingPunct="1">
              <a:spcBef>
                <a:spcPct val="50000"/>
              </a:spcBef>
              <a:buClrTx/>
              <a:buSzTx/>
              <a:buFontTx/>
              <a:buNone/>
            </a:pPr>
            <a:r>
              <a:rPr kumimoji="1" lang="zh-CN" altLang="en-US">
                <a:latin typeface="Times New Roman" panose="02020603050405020304" pitchFamily="18" charset="0"/>
                <a:ea typeface="宋体" panose="02010600030101010101" pitchFamily="2" charset="-122"/>
              </a:rPr>
              <a:t>当前句型的</a:t>
            </a:r>
            <a:r>
              <a:rPr kumimoji="1" lang="zh-CN" altLang="zh-CN">
                <a:latin typeface="Times New Roman" panose="02020603050405020304" pitchFamily="18" charset="0"/>
                <a:ea typeface="宋体" panose="02010600030101010101" pitchFamily="2" charset="-122"/>
              </a:rPr>
              <a:t>短语         </a:t>
            </a:r>
            <a:endParaRPr kumimoji="1" lang="zh-CN" altLang="en-US">
              <a:latin typeface="Times New Roman" panose="02020603050405020304" pitchFamily="18" charset="0"/>
              <a:ea typeface="宋体" panose="02010600030101010101" pitchFamily="2" charset="-122"/>
            </a:endParaRPr>
          </a:p>
        </p:txBody>
      </p:sp>
      <p:sp>
        <p:nvSpPr>
          <p:cNvPr id="1039414" name="Line 54">
            <a:extLst>
              <a:ext uri="{FF2B5EF4-FFF2-40B4-BE49-F238E27FC236}">
                <a16:creationId xmlns:a16="http://schemas.microsoft.com/office/drawing/2014/main" id="{F1F9DE33-CC28-4CDF-9F2F-692B3C53F2FE}"/>
              </a:ext>
            </a:extLst>
          </p:cNvPr>
          <p:cNvSpPr>
            <a:spLocks noChangeShapeType="1"/>
          </p:cNvSpPr>
          <p:nvPr/>
        </p:nvSpPr>
        <p:spPr bwMode="auto">
          <a:xfrm flipH="1">
            <a:off x="5813425" y="2306638"/>
            <a:ext cx="838200" cy="484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5" name="Line 55">
            <a:extLst>
              <a:ext uri="{FF2B5EF4-FFF2-40B4-BE49-F238E27FC236}">
                <a16:creationId xmlns:a16="http://schemas.microsoft.com/office/drawing/2014/main" id="{68E33E77-FADC-4416-9811-3295517B169C}"/>
              </a:ext>
            </a:extLst>
          </p:cNvPr>
          <p:cNvSpPr>
            <a:spLocks noChangeShapeType="1"/>
          </p:cNvSpPr>
          <p:nvPr/>
        </p:nvSpPr>
        <p:spPr bwMode="auto">
          <a:xfrm>
            <a:off x="6804025" y="23828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6" name="Line 56">
            <a:extLst>
              <a:ext uri="{FF2B5EF4-FFF2-40B4-BE49-F238E27FC236}">
                <a16:creationId xmlns:a16="http://schemas.microsoft.com/office/drawing/2014/main" id="{9E4C233D-EC12-46AE-A51F-CB311D72D7D4}"/>
              </a:ext>
            </a:extLst>
          </p:cNvPr>
          <p:cNvSpPr>
            <a:spLocks noChangeShapeType="1"/>
          </p:cNvSpPr>
          <p:nvPr/>
        </p:nvSpPr>
        <p:spPr bwMode="auto">
          <a:xfrm>
            <a:off x="7032625" y="2306638"/>
            <a:ext cx="762000" cy="439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7" name="Line 57">
            <a:extLst>
              <a:ext uri="{FF2B5EF4-FFF2-40B4-BE49-F238E27FC236}">
                <a16:creationId xmlns:a16="http://schemas.microsoft.com/office/drawing/2014/main" id="{C5BDDB15-A1DE-459F-8BF6-B46D95A81023}"/>
              </a:ext>
            </a:extLst>
          </p:cNvPr>
          <p:cNvSpPr>
            <a:spLocks noChangeShapeType="1"/>
          </p:cNvSpPr>
          <p:nvPr/>
        </p:nvSpPr>
        <p:spPr bwMode="auto">
          <a:xfrm>
            <a:off x="5813425" y="34496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8" name="Line 58">
            <a:extLst>
              <a:ext uri="{FF2B5EF4-FFF2-40B4-BE49-F238E27FC236}">
                <a16:creationId xmlns:a16="http://schemas.microsoft.com/office/drawing/2014/main" id="{6E38C970-D395-4E17-9C7C-F203A62D0A07}"/>
              </a:ext>
            </a:extLst>
          </p:cNvPr>
          <p:cNvSpPr>
            <a:spLocks noChangeShapeType="1"/>
          </p:cNvSpPr>
          <p:nvPr/>
        </p:nvSpPr>
        <p:spPr bwMode="auto">
          <a:xfrm>
            <a:off x="5889625" y="45926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9" name="Line 59">
            <a:extLst>
              <a:ext uri="{FF2B5EF4-FFF2-40B4-BE49-F238E27FC236}">
                <a16:creationId xmlns:a16="http://schemas.microsoft.com/office/drawing/2014/main" id="{0D1C9009-3123-4323-B6F7-C5BB129B8738}"/>
              </a:ext>
            </a:extLst>
          </p:cNvPr>
          <p:cNvSpPr>
            <a:spLocks noChangeShapeType="1"/>
          </p:cNvSpPr>
          <p:nvPr/>
        </p:nvSpPr>
        <p:spPr bwMode="auto">
          <a:xfrm>
            <a:off x="5889625" y="573563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0" name="Line 60">
            <a:extLst>
              <a:ext uri="{FF2B5EF4-FFF2-40B4-BE49-F238E27FC236}">
                <a16:creationId xmlns:a16="http://schemas.microsoft.com/office/drawing/2014/main" id="{6CCBEFFB-2B19-4CFF-8DB8-A9A1FC87FA7E}"/>
              </a:ext>
            </a:extLst>
          </p:cNvPr>
          <p:cNvSpPr>
            <a:spLocks noChangeShapeType="1"/>
          </p:cNvSpPr>
          <p:nvPr/>
        </p:nvSpPr>
        <p:spPr bwMode="auto">
          <a:xfrm flipH="1">
            <a:off x="7032625" y="3297238"/>
            <a:ext cx="685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1" name="Line 61">
            <a:extLst>
              <a:ext uri="{FF2B5EF4-FFF2-40B4-BE49-F238E27FC236}">
                <a16:creationId xmlns:a16="http://schemas.microsoft.com/office/drawing/2014/main" id="{DB260290-39B1-4FCE-805E-0FCA1B8114FA}"/>
              </a:ext>
            </a:extLst>
          </p:cNvPr>
          <p:cNvSpPr>
            <a:spLocks noChangeShapeType="1"/>
          </p:cNvSpPr>
          <p:nvPr/>
        </p:nvSpPr>
        <p:spPr bwMode="auto">
          <a:xfrm>
            <a:off x="7870825" y="33734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2" name="Line 62">
            <a:extLst>
              <a:ext uri="{FF2B5EF4-FFF2-40B4-BE49-F238E27FC236}">
                <a16:creationId xmlns:a16="http://schemas.microsoft.com/office/drawing/2014/main" id="{781D9F2E-4DE8-4541-A688-C142B578EE73}"/>
              </a:ext>
            </a:extLst>
          </p:cNvPr>
          <p:cNvSpPr>
            <a:spLocks noChangeShapeType="1"/>
          </p:cNvSpPr>
          <p:nvPr/>
        </p:nvSpPr>
        <p:spPr bwMode="auto">
          <a:xfrm>
            <a:off x="8175625" y="3297238"/>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3" name="Line 63">
            <a:extLst>
              <a:ext uri="{FF2B5EF4-FFF2-40B4-BE49-F238E27FC236}">
                <a16:creationId xmlns:a16="http://schemas.microsoft.com/office/drawing/2014/main" id="{66F51092-1231-4A09-8624-7FBC12E88E97}"/>
              </a:ext>
            </a:extLst>
          </p:cNvPr>
          <p:cNvSpPr>
            <a:spLocks noChangeShapeType="1"/>
          </p:cNvSpPr>
          <p:nvPr/>
        </p:nvSpPr>
        <p:spPr bwMode="auto">
          <a:xfrm>
            <a:off x="6956425" y="45164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4" name="Line 64">
            <a:extLst>
              <a:ext uri="{FF2B5EF4-FFF2-40B4-BE49-F238E27FC236}">
                <a16:creationId xmlns:a16="http://schemas.microsoft.com/office/drawing/2014/main" id="{E6B76051-B2D1-4DB8-B79A-F08A32548653}"/>
              </a:ext>
            </a:extLst>
          </p:cNvPr>
          <p:cNvSpPr>
            <a:spLocks noChangeShapeType="1"/>
          </p:cNvSpPr>
          <p:nvPr/>
        </p:nvSpPr>
        <p:spPr bwMode="auto">
          <a:xfrm>
            <a:off x="7032625" y="565943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5" name="Line 65">
            <a:extLst>
              <a:ext uri="{FF2B5EF4-FFF2-40B4-BE49-F238E27FC236}">
                <a16:creationId xmlns:a16="http://schemas.microsoft.com/office/drawing/2014/main" id="{C48D2335-A21B-417A-A2A7-650C8739940B}"/>
              </a:ext>
            </a:extLst>
          </p:cNvPr>
          <p:cNvSpPr>
            <a:spLocks noChangeShapeType="1"/>
          </p:cNvSpPr>
          <p:nvPr/>
        </p:nvSpPr>
        <p:spPr bwMode="auto">
          <a:xfrm>
            <a:off x="8785225" y="45164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Box 1">
            <a:extLst>
              <a:ext uri="{FF2B5EF4-FFF2-40B4-BE49-F238E27FC236}">
                <a16:creationId xmlns:a16="http://schemas.microsoft.com/office/drawing/2014/main" id="{3EB19CDC-44B4-4991-9B4F-81F89B7BBD3E}"/>
              </a:ext>
            </a:extLst>
          </p:cNvPr>
          <p:cNvSpPr txBox="1"/>
          <p:nvPr/>
        </p:nvSpPr>
        <p:spPr>
          <a:xfrm>
            <a:off x="5526088" y="214313"/>
            <a:ext cx="3578225" cy="1614487"/>
          </a:xfrm>
          <a:prstGeom prst="rect">
            <a:avLst/>
          </a:prstGeom>
          <a:noFill/>
        </p:spPr>
        <p:txBody>
          <a:bodyPr wrap="none">
            <a:spAutoFit/>
          </a:bodyPr>
          <a:lstStyle/>
          <a:p>
            <a:pPr marL="363538" indent="-363538" eaLnBrk="1" hangingPunct="1">
              <a:defRPr/>
            </a:pPr>
            <a:r>
              <a:rPr kumimoji="1" lang="en-US" altLang="zh-CN" sz="2400" dirty="0">
                <a:latin typeface="Times New Roman" pitchFamily="18" charset="0"/>
              </a:rPr>
              <a:t>G[E]: E </a:t>
            </a:r>
            <a:r>
              <a:rPr kumimoji="1" lang="en-US" altLang="zh-CN" sz="2400" dirty="0">
                <a:latin typeface="Times New Roman" pitchFamily="18" charset="0"/>
                <a:sym typeface="Wingdings" pitchFamily="2" charset="2"/>
              </a:rPr>
              <a:t> E + T | E – T | T</a:t>
            </a:r>
          </a:p>
          <a:p>
            <a:pPr eaLnBrk="1" hangingPunct="1">
              <a:defRPr/>
            </a:pPr>
            <a:r>
              <a:rPr kumimoji="1" lang="en-US" altLang="zh-CN" sz="2400" dirty="0">
                <a:latin typeface="Times New Roman" pitchFamily="18" charset="0"/>
                <a:sym typeface="Wingdings" pitchFamily="2" charset="2"/>
              </a:rPr>
              <a:t>          T  T * F | T / F | F </a:t>
            </a:r>
          </a:p>
          <a:p>
            <a:pPr eaLnBrk="1" hangingPunct="1">
              <a:defRPr/>
            </a:pPr>
            <a:r>
              <a:rPr kumimoji="1" lang="en-US" altLang="zh-CN" sz="2400" dirty="0">
                <a:latin typeface="Times New Roman" pitchFamily="18" charset="0"/>
                <a:sym typeface="Wingdings" pitchFamily="2" charset="2"/>
              </a:rPr>
              <a:t>          F  </a:t>
            </a:r>
            <a:r>
              <a:rPr kumimoji="1" lang="en-US" altLang="zh-CN" sz="2400" i="1" dirty="0">
                <a:latin typeface="Times New Roman" pitchFamily="18" charset="0"/>
                <a:sym typeface="Wingdings" pitchFamily="2" charset="2"/>
              </a:rPr>
              <a:t>a</a:t>
            </a:r>
            <a:r>
              <a:rPr kumimoji="1" lang="en-US" altLang="zh-CN" sz="2400" i="1" baseline="-25000" dirty="0">
                <a:latin typeface="Times New Roman" pitchFamily="18" charset="0"/>
                <a:sym typeface="Wingdings" pitchFamily="2" charset="2"/>
              </a:rPr>
              <a:t>1</a:t>
            </a:r>
            <a:r>
              <a:rPr kumimoji="1" lang="en-US" altLang="zh-CN" sz="2400" i="1" dirty="0">
                <a:latin typeface="Times New Roman" pitchFamily="18" charset="0"/>
                <a:sym typeface="Wingdings" pitchFamily="2" charset="2"/>
              </a:rPr>
              <a:t> | a</a:t>
            </a:r>
            <a:r>
              <a:rPr kumimoji="1" lang="en-US" altLang="zh-CN" sz="2400" i="1" baseline="-25000" dirty="0">
                <a:latin typeface="Times New Roman" pitchFamily="18" charset="0"/>
                <a:sym typeface="Wingdings" pitchFamily="2" charset="2"/>
              </a:rPr>
              <a:t>2</a:t>
            </a:r>
            <a:r>
              <a:rPr kumimoji="1" lang="en-US" altLang="zh-CN" sz="2400" i="1" dirty="0">
                <a:latin typeface="Times New Roman" pitchFamily="18" charset="0"/>
                <a:sym typeface="Wingdings" pitchFamily="2" charset="2"/>
              </a:rPr>
              <a:t> | a</a:t>
            </a:r>
            <a:r>
              <a:rPr kumimoji="1" lang="en-US" altLang="zh-CN" sz="2400" i="1" baseline="-25000" dirty="0">
                <a:latin typeface="Times New Roman" pitchFamily="18" charset="0"/>
                <a:sym typeface="Wingdings" pitchFamily="2" charset="2"/>
              </a:rPr>
              <a:t>3</a:t>
            </a:r>
          </a:p>
          <a:p>
            <a:pPr eaLnBrk="1" hangingPunct="1">
              <a:defRPr/>
            </a:pPr>
            <a:r>
              <a:rPr kumimoji="1" lang="zh-CN" altLang="en-US" sz="2400" b="1" dirty="0">
                <a:solidFill>
                  <a:srgbClr val="FF0000"/>
                </a:solidFill>
                <a:latin typeface="Times New Roman" pitchFamily="18" charset="0"/>
              </a:rPr>
              <a:t>推导</a:t>
            </a:r>
            <a:r>
              <a:rPr kumimoji="1" lang="en-US" altLang="zh-CN" sz="2400" b="1" i="1" dirty="0">
                <a:solidFill>
                  <a:srgbClr val="FF0000"/>
                </a:solidFill>
                <a:latin typeface="Times New Roman" pitchFamily="18" charset="0"/>
              </a:rPr>
              <a:t>a</a:t>
            </a:r>
            <a:r>
              <a:rPr kumimoji="1" lang="en-US" altLang="zh-CN" sz="2400" b="1" baseline="-25000" dirty="0">
                <a:solidFill>
                  <a:srgbClr val="FF0000"/>
                </a:solidFill>
                <a:latin typeface="Times New Roman" pitchFamily="18" charset="0"/>
              </a:rPr>
              <a:t>1</a:t>
            </a:r>
            <a:r>
              <a:rPr kumimoji="1" lang="en-US" altLang="zh-CN" sz="2400" b="1" dirty="0">
                <a:solidFill>
                  <a:srgbClr val="FF0000"/>
                </a:solidFill>
                <a:latin typeface="Times New Roman" pitchFamily="18" charset="0"/>
              </a:rPr>
              <a:t>+</a:t>
            </a:r>
            <a:r>
              <a:rPr kumimoji="1" lang="en-US" altLang="zh-CN" sz="2400" b="1" i="1" dirty="0">
                <a:solidFill>
                  <a:srgbClr val="FF0000"/>
                </a:solidFill>
                <a:latin typeface="Times New Roman" pitchFamily="18" charset="0"/>
              </a:rPr>
              <a:t>a</a:t>
            </a:r>
            <a:r>
              <a:rPr kumimoji="1" lang="en-US" altLang="zh-CN" sz="2400" b="1" baseline="-25000" dirty="0">
                <a:solidFill>
                  <a:srgbClr val="FF0000"/>
                </a:solidFill>
                <a:latin typeface="Times New Roman" pitchFamily="18" charset="0"/>
              </a:rPr>
              <a:t>2</a:t>
            </a:r>
            <a:r>
              <a:rPr kumimoji="1" lang="en-US" altLang="zh-CN" sz="2400" b="1" dirty="0">
                <a:solidFill>
                  <a:srgbClr val="FF0000"/>
                </a:solidFill>
                <a:latin typeface="Times New Roman" pitchFamily="18" charset="0"/>
              </a:rPr>
              <a:t>*</a:t>
            </a:r>
            <a:r>
              <a:rPr kumimoji="1" lang="en-US" altLang="zh-CN" sz="2400" b="1" i="1" dirty="0">
                <a:solidFill>
                  <a:srgbClr val="FF0000"/>
                </a:solidFill>
                <a:latin typeface="Times New Roman" pitchFamily="18" charset="0"/>
              </a:rPr>
              <a:t>a</a:t>
            </a:r>
            <a:r>
              <a:rPr kumimoji="1" lang="en-US" altLang="zh-CN" sz="2400" b="1" baseline="-25000" dirty="0">
                <a:solidFill>
                  <a:srgbClr val="FF0000"/>
                </a:solidFill>
                <a:latin typeface="Times New Roman" pitchFamily="18" charset="0"/>
              </a:rPr>
              <a:t>3</a:t>
            </a:r>
            <a:endParaRPr lang="zh-CN" altLang="en-US" b="1" dirty="0">
              <a:solidFill>
                <a:srgbClr val="FF0000"/>
              </a:solidFill>
            </a:endParaRPr>
          </a:p>
        </p:txBody>
      </p:sp>
      <p:sp>
        <p:nvSpPr>
          <p:cNvPr id="90159" name="灯片编号占位符 2">
            <a:extLst>
              <a:ext uri="{FF2B5EF4-FFF2-40B4-BE49-F238E27FC236}">
                <a16:creationId xmlns:a16="http://schemas.microsoft.com/office/drawing/2014/main" id="{4C904472-5B82-4D51-ABA5-2EEE8B3C808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6294A28-88A8-48F4-995B-5E1E96D88D3A}" type="slidenum">
              <a:rPr lang="zh-CN" altLang="en-US" sz="1400" b="0">
                <a:ea typeface="宋体" panose="02010600030101010101" pitchFamily="2" charset="-122"/>
              </a:rPr>
              <a:pPr>
                <a:spcBef>
                  <a:spcPct val="0"/>
                </a:spcBef>
                <a:buClrTx/>
                <a:buSzTx/>
                <a:buFontTx/>
                <a:buNone/>
              </a:pPr>
              <a:t>85</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9362"/>
                                        </p:tgtEl>
                                        <p:attrNameLst>
                                          <p:attrName>style.visibility</p:attrName>
                                        </p:attrNameLst>
                                      </p:cBhvr>
                                      <p:to>
                                        <p:strVal val="visible"/>
                                      </p:to>
                                    </p:set>
                                    <p:anim calcmode="lin" valueType="num">
                                      <p:cBhvr additive="base">
                                        <p:cTn id="7" dur="500" fill="hold"/>
                                        <p:tgtEl>
                                          <p:spTgt spid="1039362"/>
                                        </p:tgtEl>
                                        <p:attrNameLst>
                                          <p:attrName>ppt_x</p:attrName>
                                        </p:attrNameLst>
                                      </p:cBhvr>
                                      <p:tavLst>
                                        <p:tav tm="0">
                                          <p:val>
                                            <p:strVal val="0-#ppt_w/2"/>
                                          </p:val>
                                        </p:tav>
                                        <p:tav tm="100000">
                                          <p:val>
                                            <p:strVal val="#ppt_x"/>
                                          </p:val>
                                        </p:tav>
                                      </p:tavLst>
                                    </p:anim>
                                    <p:anim calcmode="lin" valueType="num">
                                      <p:cBhvr additive="base">
                                        <p:cTn id="8" dur="500" fill="hold"/>
                                        <p:tgtEl>
                                          <p:spTgt spid="10393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9378"/>
                                        </p:tgtEl>
                                        <p:attrNameLst>
                                          <p:attrName>style.visibility</p:attrName>
                                        </p:attrNameLst>
                                      </p:cBhvr>
                                      <p:to>
                                        <p:strVal val="visible"/>
                                      </p:to>
                                    </p:set>
                                    <p:anim calcmode="lin" valueType="num">
                                      <p:cBhvr additive="base">
                                        <p:cTn id="13" dur="500" fill="hold"/>
                                        <p:tgtEl>
                                          <p:spTgt spid="1039378"/>
                                        </p:tgtEl>
                                        <p:attrNameLst>
                                          <p:attrName>ppt_x</p:attrName>
                                        </p:attrNameLst>
                                      </p:cBhvr>
                                      <p:tavLst>
                                        <p:tav tm="0">
                                          <p:val>
                                            <p:strVal val="0-#ppt_w/2"/>
                                          </p:val>
                                        </p:tav>
                                        <p:tav tm="100000">
                                          <p:val>
                                            <p:strVal val="#ppt_x"/>
                                          </p:val>
                                        </p:tav>
                                      </p:tavLst>
                                    </p:anim>
                                    <p:anim calcmode="lin" valueType="num">
                                      <p:cBhvr additive="base">
                                        <p:cTn id="14" dur="500" fill="hold"/>
                                        <p:tgtEl>
                                          <p:spTgt spid="10393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9392"/>
                                        </p:tgtEl>
                                        <p:attrNameLst>
                                          <p:attrName>style.visibility</p:attrName>
                                        </p:attrNameLst>
                                      </p:cBhvr>
                                      <p:to>
                                        <p:strVal val="visible"/>
                                      </p:to>
                                    </p:set>
                                    <p:anim calcmode="lin" valueType="num">
                                      <p:cBhvr additive="base">
                                        <p:cTn id="19" dur="500" fill="hold"/>
                                        <p:tgtEl>
                                          <p:spTgt spid="1039392"/>
                                        </p:tgtEl>
                                        <p:attrNameLst>
                                          <p:attrName>ppt_x</p:attrName>
                                        </p:attrNameLst>
                                      </p:cBhvr>
                                      <p:tavLst>
                                        <p:tav tm="0">
                                          <p:val>
                                            <p:strVal val="0-#ppt_w/2"/>
                                          </p:val>
                                        </p:tav>
                                        <p:tav tm="100000">
                                          <p:val>
                                            <p:strVal val="#ppt_x"/>
                                          </p:val>
                                        </p:tav>
                                      </p:tavLst>
                                    </p:anim>
                                    <p:anim calcmode="lin" valueType="num">
                                      <p:cBhvr additive="base">
                                        <p:cTn id="20" dur="500" fill="hold"/>
                                        <p:tgtEl>
                                          <p:spTgt spid="10393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9363"/>
                                        </p:tgtEl>
                                        <p:attrNameLst>
                                          <p:attrName>style.visibility</p:attrName>
                                        </p:attrNameLst>
                                      </p:cBhvr>
                                      <p:to>
                                        <p:strVal val="visible"/>
                                      </p:to>
                                    </p:set>
                                    <p:anim calcmode="lin" valueType="num">
                                      <p:cBhvr additive="base">
                                        <p:cTn id="25" dur="500" fill="hold"/>
                                        <p:tgtEl>
                                          <p:spTgt spid="1039363"/>
                                        </p:tgtEl>
                                        <p:attrNameLst>
                                          <p:attrName>ppt_x</p:attrName>
                                        </p:attrNameLst>
                                      </p:cBhvr>
                                      <p:tavLst>
                                        <p:tav tm="0">
                                          <p:val>
                                            <p:strVal val="0-#ppt_w/2"/>
                                          </p:val>
                                        </p:tav>
                                        <p:tav tm="100000">
                                          <p:val>
                                            <p:strVal val="#ppt_x"/>
                                          </p:val>
                                        </p:tav>
                                      </p:tavLst>
                                    </p:anim>
                                    <p:anim calcmode="lin" valueType="num">
                                      <p:cBhvr additive="base">
                                        <p:cTn id="26" dur="500" fill="hold"/>
                                        <p:tgtEl>
                                          <p:spTgt spid="10393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39414"/>
                                        </p:tgtEl>
                                        <p:attrNameLst>
                                          <p:attrName>style.visibility</p:attrName>
                                        </p:attrNameLst>
                                      </p:cBhvr>
                                      <p:to>
                                        <p:strVal val="visible"/>
                                      </p:to>
                                    </p:set>
                                    <p:anim calcmode="lin" valueType="num">
                                      <p:cBhvr additive="base">
                                        <p:cTn id="31" dur="500" fill="hold"/>
                                        <p:tgtEl>
                                          <p:spTgt spid="1039414"/>
                                        </p:tgtEl>
                                        <p:attrNameLst>
                                          <p:attrName>ppt_x</p:attrName>
                                        </p:attrNameLst>
                                      </p:cBhvr>
                                      <p:tavLst>
                                        <p:tav tm="0">
                                          <p:val>
                                            <p:strVal val="0-#ppt_w/2"/>
                                          </p:val>
                                        </p:tav>
                                        <p:tav tm="100000">
                                          <p:val>
                                            <p:strVal val="#ppt_x"/>
                                          </p:val>
                                        </p:tav>
                                      </p:tavLst>
                                    </p:anim>
                                    <p:anim calcmode="lin" valueType="num">
                                      <p:cBhvr additive="base">
                                        <p:cTn id="32" dur="500" fill="hold"/>
                                        <p:tgtEl>
                                          <p:spTgt spid="10394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9379"/>
                                        </p:tgtEl>
                                        <p:attrNameLst>
                                          <p:attrName>style.visibility</p:attrName>
                                        </p:attrNameLst>
                                      </p:cBhvr>
                                      <p:to>
                                        <p:strVal val="visible"/>
                                      </p:to>
                                    </p:set>
                                    <p:anim calcmode="lin" valueType="num">
                                      <p:cBhvr additive="base">
                                        <p:cTn id="37" dur="500" fill="hold"/>
                                        <p:tgtEl>
                                          <p:spTgt spid="1039379"/>
                                        </p:tgtEl>
                                        <p:attrNameLst>
                                          <p:attrName>ppt_x</p:attrName>
                                        </p:attrNameLst>
                                      </p:cBhvr>
                                      <p:tavLst>
                                        <p:tav tm="0">
                                          <p:val>
                                            <p:strVal val="0-#ppt_w/2"/>
                                          </p:val>
                                        </p:tav>
                                        <p:tav tm="100000">
                                          <p:val>
                                            <p:strVal val="#ppt_x"/>
                                          </p:val>
                                        </p:tav>
                                      </p:tavLst>
                                    </p:anim>
                                    <p:anim calcmode="lin" valueType="num">
                                      <p:cBhvr additive="base">
                                        <p:cTn id="38" dur="500" fill="hold"/>
                                        <p:tgtEl>
                                          <p:spTgt spid="103937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39415"/>
                                        </p:tgtEl>
                                        <p:attrNameLst>
                                          <p:attrName>style.visibility</p:attrName>
                                        </p:attrNameLst>
                                      </p:cBhvr>
                                      <p:to>
                                        <p:strVal val="visible"/>
                                      </p:to>
                                    </p:set>
                                    <p:anim calcmode="lin" valueType="num">
                                      <p:cBhvr additive="base">
                                        <p:cTn id="43" dur="500" fill="hold"/>
                                        <p:tgtEl>
                                          <p:spTgt spid="1039415"/>
                                        </p:tgtEl>
                                        <p:attrNameLst>
                                          <p:attrName>ppt_x</p:attrName>
                                        </p:attrNameLst>
                                      </p:cBhvr>
                                      <p:tavLst>
                                        <p:tav tm="0">
                                          <p:val>
                                            <p:strVal val="0-#ppt_w/2"/>
                                          </p:val>
                                        </p:tav>
                                        <p:tav tm="100000">
                                          <p:val>
                                            <p:strVal val="#ppt_x"/>
                                          </p:val>
                                        </p:tav>
                                      </p:tavLst>
                                    </p:anim>
                                    <p:anim calcmode="lin" valueType="num">
                                      <p:cBhvr additive="base">
                                        <p:cTn id="44" dur="500" fill="hold"/>
                                        <p:tgtEl>
                                          <p:spTgt spid="103941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39380"/>
                                        </p:tgtEl>
                                        <p:attrNameLst>
                                          <p:attrName>style.visibility</p:attrName>
                                        </p:attrNameLst>
                                      </p:cBhvr>
                                      <p:to>
                                        <p:strVal val="visible"/>
                                      </p:to>
                                    </p:set>
                                    <p:anim calcmode="lin" valueType="num">
                                      <p:cBhvr additive="base">
                                        <p:cTn id="49" dur="500" fill="hold"/>
                                        <p:tgtEl>
                                          <p:spTgt spid="1039380"/>
                                        </p:tgtEl>
                                        <p:attrNameLst>
                                          <p:attrName>ppt_x</p:attrName>
                                        </p:attrNameLst>
                                      </p:cBhvr>
                                      <p:tavLst>
                                        <p:tav tm="0">
                                          <p:val>
                                            <p:strVal val="0-#ppt_w/2"/>
                                          </p:val>
                                        </p:tav>
                                        <p:tav tm="100000">
                                          <p:val>
                                            <p:strVal val="#ppt_x"/>
                                          </p:val>
                                        </p:tav>
                                      </p:tavLst>
                                    </p:anim>
                                    <p:anim calcmode="lin" valueType="num">
                                      <p:cBhvr additive="base">
                                        <p:cTn id="50" dur="500" fill="hold"/>
                                        <p:tgtEl>
                                          <p:spTgt spid="103938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039416"/>
                                        </p:tgtEl>
                                        <p:attrNameLst>
                                          <p:attrName>style.visibility</p:attrName>
                                        </p:attrNameLst>
                                      </p:cBhvr>
                                      <p:to>
                                        <p:strVal val="visible"/>
                                      </p:to>
                                    </p:set>
                                    <p:anim calcmode="lin" valueType="num">
                                      <p:cBhvr additive="base">
                                        <p:cTn id="55" dur="500" fill="hold"/>
                                        <p:tgtEl>
                                          <p:spTgt spid="1039416"/>
                                        </p:tgtEl>
                                        <p:attrNameLst>
                                          <p:attrName>ppt_x</p:attrName>
                                        </p:attrNameLst>
                                      </p:cBhvr>
                                      <p:tavLst>
                                        <p:tav tm="0">
                                          <p:val>
                                            <p:strVal val="0-#ppt_w/2"/>
                                          </p:val>
                                        </p:tav>
                                        <p:tav tm="100000">
                                          <p:val>
                                            <p:strVal val="#ppt_x"/>
                                          </p:val>
                                        </p:tav>
                                      </p:tavLst>
                                    </p:anim>
                                    <p:anim calcmode="lin" valueType="num">
                                      <p:cBhvr additive="base">
                                        <p:cTn id="56" dur="500" fill="hold"/>
                                        <p:tgtEl>
                                          <p:spTgt spid="103941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39381"/>
                                        </p:tgtEl>
                                        <p:attrNameLst>
                                          <p:attrName>style.visibility</p:attrName>
                                        </p:attrNameLst>
                                      </p:cBhvr>
                                      <p:to>
                                        <p:strVal val="visible"/>
                                      </p:to>
                                    </p:set>
                                    <p:anim calcmode="lin" valueType="num">
                                      <p:cBhvr additive="base">
                                        <p:cTn id="61" dur="500" fill="hold"/>
                                        <p:tgtEl>
                                          <p:spTgt spid="1039381"/>
                                        </p:tgtEl>
                                        <p:attrNameLst>
                                          <p:attrName>ppt_x</p:attrName>
                                        </p:attrNameLst>
                                      </p:cBhvr>
                                      <p:tavLst>
                                        <p:tav tm="0">
                                          <p:val>
                                            <p:strVal val="0-#ppt_w/2"/>
                                          </p:val>
                                        </p:tav>
                                        <p:tav tm="100000">
                                          <p:val>
                                            <p:strVal val="#ppt_x"/>
                                          </p:val>
                                        </p:tav>
                                      </p:tavLst>
                                    </p:anim>
                                    <p:anim calcmode="lin" valueType="num">
                                      <p:cBhvr additive="base">
                                        <p:cTn id="62" dur="500" fill="hold"/>
                                        <p:tgtEl>
                                          <p:spTgt spid="103938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39370"/>
                                        </p:tgtEl>
                                        <p:attrNameLst>
                                          <p:attrName>style.visibility</p:attrName>
                                        </p:attrNameLst>
                                      </p:cBhvr>
                                      <p:to>
                                        <p:strVal val="visible"/>
                                      </p:to>
                                    </p:set>
                                    <p:anim calcmode="lin" valueType="num">
                                      <p:cBhvr additive="base">
                                        <p:cTn id="67" dur="500" fill="hold"/>
                                        <p:tgtEl>
                                          <p:spTgt spid="1039370"/>
                                        </p:tgtEl>
                                        <p:attrNameLst>
                                          <p:attrName>ppt_x</p:attrName>
                                        </p:attrNameLst>
                                      </p:cBhvr>
                                      <p:tavLst>
                                        <p:tav tm="0">
                                          <p:val>
                                            <p:strVal val="0-#ppt_w/2"/>
                                          </p:val>
                                        </p:tav>
                                        <p:tav tm="100000">
                                          <p:val>
                                            <p:strVal val="#ppt_x"/>
                                          </p:val>
                                        </p:tav>
                                      </p:tavLst>
                                    </p:anim>
                                    <p:anim calcmode="lin" valueType="num">
                                      <p:cBhvr additive="base">
                                        <p:cTn id="68" dur="500" fill="hold"/>
                                        <p:tgtEl>
                                          <p:spTgt spid="103937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39364"/>
                                        </p:tgtEl>
                                        <p:attrNameLst>
                                          <p:attrName>style.visibility</p:attrName>
                                        </p:attrNameLst>
                                      </p:cBhvr>
                                      <p:to>
                                        <p:strVal val="visible"/>
                                      </p:to>
                                    </p:set>
                                    <p:anim calcmode="lin" valueType="num">
                                      <p:cBhvr additive="base">
                                        <p:cTn id="73" dur="500" fill="hold"/>
                                        <p:tgtEl>
                                          <p:spTgt spid="1039364"/>
                                        </p:tgtEl>
                                        <p:attrNameLst>
                                          <p:attrName>ppt_x</p:attrName>
                                        </p:attrNameLst>
                                      </p:cBhvr>
                                      <p:tavLst>
                                        <p:tav tm="0">
                                          <p:val>
                                            <p:strVal val="0-#ppt_w/2"/>
                                          </p:val>
                                        </p:tav>
                                        <p:tav tm="100000">
                                          <p:val>
                                            <p:strVal val="#ppt_x"/>
                                          </p:val>
                                        </p:tav>
                                      </p:tavLst>
                                    </p:anim>
                                    <p:anim calcmode="lin" valueType="num">
                                      <p:cBhvr additive="base">
                                        <p:cTn id="74" dur="500" fill="hold"/>
                                        <p:tgtEl>
                                          <p:spTgt spid="103936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039417"/>
                                        </p:tgtEl>
                                        <p:attrNameLst>
                                          <p:attrName>style.visibility</p:attrName>
                                        </p:attrNameLst>
                                      </p:cBhvr>
                                      <p:to>
                                        <p:strVal val="visible"/>
                                      </p:to>
                                    </p:set>
                                    <p:anim calcmode="lin" valueType="num">
                                      <p:cBhvr additive="base">
                                        <p:cTn id="79" dur="500" fill="hold"/>
                                        <p:tgtEl>
                                          <p:spTgt spid="1039417"/>
                                        </p:tgtEl>
                                        <p:attrNameLst>
                                          <p:attrName>ppt_x</p:attrName>
                                        </p:attrNameLst>
                                      </p:cBhvr>
                                      <p:tavLst>
                                        <p:tav tm="0">
                                          <p:val>
                                            <p:strVal val="0-#ppt_w/2"/>
                                          </p:val>
                                        </p:tav>
                                        <p:tav tm="100000">
                                          <p:val>
                                            <p:strVal val="#ppt_x"/>
                                          </p:val>
                                        </p:tav>
                                      </p:tavLst>
                                    </p:anim>
                                    <p:anim calcmode="lin" valueType="num">
                                      <p:cBhvr additive="base">
                                        <p:cTn id="80" dur="500" fill="hold"/>
                                        <p:tgtEl>
                                          <p:spTgt spid="1039417"/>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39382"/>
                                        </p:tgtEl>
                                        <p:attrNameLst>
                                          <p:attrName>style.visibility</p:attrName>
                                        </p:attrNameLst>
                                      </p:cBhvr>
                                      <p:to>
                                        <p:strVal val="visible"/>
                                      </p:to>
                                    </p:set>
                                    <p:anim calcmode="lin" valueType="num">
                                      <p:cBhvr additive="base">
                                        <p:cTn id="85" dur="500" fill="hold"/>
                                        <p:tgtEl>
                                          <p:spTgt spid="1039382"/>
                                        </p:tgtEl>
                                        <p:attrNameLst>
                                          <p:attrName>ppt_x</p:attrName>
                                        </p:attrNameLst>
                                      </p:cBhvr>
                                      <p:tavLst>
                                        <p:tav tm="0">
                                          <p:val>
                                            <p:strVal val="0-#ppt_w/2"/>
                                          </p:val>
                                        </p:tav>
                                        <p:tav tm="100000">
                                          <p:val>
                                            <p:strVal val="#ppt_x"/>
                                          </p:val>
                                        </p:tav>
                                      </p:tavLst>
                                    </p:anim>
                                    <p:anim calcmode="lin" valueType="num">
                                      <p:cBhvr additive="base">
                                        <p:cTn id="86" dur="500" fill="hold"/>
                                        <p:tgtEl>
                                          <p:spTgt spid="1039382"/>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039371"/>
                                        </p:tgtEl>
                                        <p:attrNameLst>
                                          <p:attrName>style.visibility</p:attrName>
                                        </p:attrNameLst>
                                      </p:cBhvr>
                                      <p:to>
                                        <p:strVal val="visible"/>
                                      </p:to>
                                    </p:set>
                                    <p:anim calcmode="lin" valueType="num">
                                      <p:cBhvr additive="base">
                                        <p:cTn id="91" dur="500" fill="hold"/>
                                        <p:tgtEl>
                                          <p:spTgt spid="1039371"/>
                                        </p:tgtEl>
                                        <p:attrNameLst>
                                          <p:attrName>ppt_x</p:attrName>
                                        </p:attrNameLst>
                                      </p:cBhvr>
                                      <p:tavLst>
                                        <p:tav tm="0">
                                          <p:val>
                                            <p:strVal val="0-#ppt_w/2"/>
                                          </p:val>
                                        </p:tav>
                                        <p:tav tm="100000">
                                          <p:val>
                                            <p:strVal val="#ppt_x"/>
                                          </p:val>
                                        </p:tav>
                                      </p:tavLst>
                                    </p:anim>
                                    <p:anim calcmode="lin" valueType="num">
                                      <p:cBhvr additive="base">
                                        <p:cTn id="92" dur="500" fill="hold"/>
                                        <p:tgtEl>
                                          <p:spTgt spid="1039371"/>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039365"/>
                                        </p:tgtEl>
                                        <p:attrNameLst>
                                          <p:attrName>style.visibility</p:attrName>
                                        </p:attrNameLst>
                                      </p:cBhvr>
                                      <p:to>
                                        <p:strVal val="visible"/>
                                      </p:to>
                                    </p:set>
                                    <p:anim calcmode="lin" valueType="num">
                                      <p:cBhvr additive="base">
                                        <p:cTn id="97" dur="500" fill="hold"/>
                                        <p:tgtEl>
                                          <p:spTgt spid="1039365"/>
                                        </p:tgtEl>
                                        <p:attrNameLst>
                                          <p:attrName>ppt_x</p:attrName>
                                        </p:attrNameLst>
                                      </p:cBhvr>
                                      <p:tavLst>
                                        <p:tav tm="0">
                                          <p:val>
                                            <p:strVal val="0-#ppt_w/2"/>
                                          </p:val>
                                        </p:tav>
                                        <p:tav tm="100000">
                                          <p:val>
                                            <p:strVal val="#ppt_x"/>
                                          </p:val>
                                        </p:tav>
                                      </p:tavLst>
                                    </p:anim>
                                    <p:anim calcmode="lin" valueType="num">
                                      <p:cBhvr additive="base">
                                        <p:cTn id="98" dur="500" fill="hold"/>
                                        <p:tgtEl>
                                          <p:spTgt spid="1039365"/>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039418"/>
                                        </p:tgtEl>
                                        <p:attrNameLst>
                                          <p:attrName>style.visibility</p:attrName>
                                        </p:attrNameLst>
                                      </p:cBhvr>
                                      <p:to>
                                        <p:strVal val="visible"/>
                                      </p:to>
                                    </p:set>
                                    <p:anim calcmode="lin" valueType="num">
                                      <p:cBhvr additive="base">
                                        <p:cTn id="103" dur="500" fill="hold"/>
                                        <p:tgtEl>
                                          <p:spTgt spid="1039418"/>
                                        </p:tgtEl>
                                        <p:attrNameLst>
                                          <p:attrName>ppt_x</p:attrName>
                                        </p:attrNameLst>
                                      </p:cBhvr>
                                      <p:tavLst>
                                        <p:tav tm="0">
                                          <p:val>
                                            <p:strVal val="0-#ppt_w/2"/>
                                          </p:val>
                                        </p:tav>
                                        <p:tav tm="100000">
                                          <p:val>
                                            <p:strVal val="#ppt_x"/>
                                          </p:val>
                                        </p:tav>
                                      </p:tavLst>
                                    </p:anim>
                                    <p:anim calcmode="lin" valueType="num">
                                      <p:cBhvr additive="base">
                                        <p:cTn id="104" dur="500" fill="hold"/>
                                        <p:tgtEl>
                                          <p:spTgt spid="103941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039383"/>
                                        </p:tgtEl>
                                        <p:attrNameLst>
                                          <p:attrName>style.visibility</p:attrName>
                                        </p:attrNameLst>
                                      </p:cBhvr>
                                      <p:to>
                                        <p:strVal val="visible"/>
                                      </p:to>
                                    </p:set>
                                    <p:anim calcmode="lin" valueType="num">
                                      <p:cBhvr additive="base">
                                        <p:cTn id="109" dur="500" fill="hold"/>
                                        <p:tgtEl>
                                          <p:spTgt spid="1039383"/>
                                        </p:tgtEl>
                                        <p:attrNameLst>
                                          <p:attrName>ppt_x</p:attrName>
                                        </p:attrNameLst>
                                      </p:cBhvr>
                                      <p:tavLst>
                                        <p:tav tm="0">
                                          <p:val>
                                            <p:strVal val="0-#ppt_w/2"/>
                                          </p:val>
                                        </p:tav>
                                        <p:tav tm="100000">
                                          <p:val>
                                            <p:strVal val="#ppt_x"/>
                                          </p:val>
                                        </p:tav>
                                      </p:tavLst>
                                    </p:anim>
                                    <p:anim calcmode="lin" valueType="num">
                                      <p:cBhvr additive="base">
                                        <p:cTn id="110" dur="500" fill="hold"/>
                                        <p:tgtEl>
                                          <p:spTgt spid="1039383"/>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039372"/>
                                        </p:tgtEl>
                                        <p:attrNameLst>
                                          <p:attrName>style.visibility</p:attrName>
                                        </p:attrNameLst>
                                      </p:cBhvr>
                                      <p:to>
                                        <p:strVal val="visible"/>
                                      </p:to>
                                    </p:set>
                                    <p:anim calcmode="lin" valueType="num">
                                      <p:cBhvr additive="base">
                                        <p:cTn id="115" dur="500" fill="hold"/>
                                        <p:tgtEl>
                                          <p:spTgt spid="1039372"/>
                                        </p:tgtEl>
                                        <p:attrNameLst>
                                          <p:attrName>ppt_x</p:attrName>
                                        </p:attrNameLst>
                                      </p:cBhvr>
                                      <p:tavLst>
                                        <p:tav tm="0">
                                          <p:val>
                                            <p:strVal val="0-#ppt_w/2"/>
                                          </p:val>
                                        </p:tav>
                                        <p:tav tm="100000">
                                          <p:val>
                                            <p:strVal val="#ppt_x"/>
                                          </p:val>
                                        </p:tav>
                                      </p:tavLst>
                                    </p:anim>
                                    <p:anim calcmode="lin" valueType="num">
                                      <p:cBhvr additive="base">
                                        <p:cTn id="116" dur="500" fill="hold"/>
                                        <p:tgtEl>
                                          <p:spTgt spid="1039372"/>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039366"/>
                                        </p:tgtEl>
                                        <p:attrNameLst>
                                          <p:attrName>style.visibility</p:attrName>
                                        </p:attrNameLst>
                                      </p:cBhvr>
                                      <p:to>
                                        <p:strVal val="visible"/>
                                      </p:to>
                                    </p:set>
                                    <p:anim calcmode="lin" valueType="num">
                                      <p:cBhvr additive="base">
                                        <p:cTn id="121" dur="500" fill="hold"/>
                                        <p:tgtEl>
                                          <p:spTgt spid="1039366"/>
                                        </p:tgtEl>
                                        <p:attrNameLst>
                                          <p:attrName>ppt_x</p:attrName>
                                        </p:attrNameLst>
                                      </p:cBhvr>
                                      <p:tavLst>
                                        <p:tav tm="0">
                                          <p:val>
                                            <p:strVal val="0-#ppt_w/2"/>
                                          </p:val>
                                        </p:tav>
                                        <p:tav tm="100000">
                                          <p:val>
                                            <p:strVal val="#ppt_x"/>
                                          </p:val>
                                        </p:tav>
                                      </p:tavLst>
                                    </p:anim>
                                    <p:anim calcmode="lin" valueType="num">
                                      <p:cBhvr additive="base">
                                        <p:cTn id="122" dur="500" fill="hold"/>
                                        <p:tgtEl>
                                          <p:spTgt spid="1039366"/>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1039419"/>
                                        </p:tgtEl>
                                        <p:attrNameLst>
                                          <p:attrName>style.visibility</p:attrName>
                                        </p:attrNameLst>
                                      </p:cBhvr>
                                      <p:to>
                                        <p:strVal val="visible"/>
                                      </p:to>
                                    </p:set>
                                    <p:anim calcmode="lin" valueType="num">
                                      <p:cBhvr additive="base">
                                        <p:cTn id="127" dur="500" fill="hold"/>
                                        <p:tgtEl>
                                          <p:spTgt spid="1039419"/>
                                        </p:tgtEl>
                                        <p:attrNameLst>
                                          <p:attrName>ppt_x</p:attrName>
                                        </p:attrNameLst>
                                      </p:cBhvr>
                                      <p:tavLst>
                                        <p:tav tm="0">
                                          <p:val>
                                            <p:strVal val="0-#ppt_w/2"/>
                                          </p:val>
                                        </p:tav>
                                        <p:tav tm="100000">
                                          <p:val>
                                            <p:strVal val="#ppt_x"/>
                                          </p:val>
                                        </p:tav>
                                      </p:tavLst>
                                    </p:anim>
                                    <p:anim calcmode="lin" valueType="num">
                                      <p:cBhvr additive="base">
                                        <p:cTn id="128" dur="500" fill="hold"/>
                                        <p:tgtEl>
                                          <p:spTgt spid="1039419"/>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039384"/>
                                        </p:tgtEl>
                                        <p:attrNameLst>
                                          <p:attrName>style.visibility</p:attrName>
                                        </p:attrNameLst>
                                      </p:cBhvr>
                                      <p:to>
                                        <p:strVal val="visible"/>
                                      </p:to>
                                    </p:set>
                                    <p:anim calcmode="lin" valueType="num">
                                      <p:cBhvr additive="base">
                                        <p:cTn id="133" dur="500" fill="hold"/>
                                        <p:tgtEl>
                                          <p:spTgt spid="1039384"/>
                                        </p:tgtEl>
                                        <p:attrNameLst>
                                          <p:attrName>ppt_x</p:attrName>
                                        </p:attrNameLst>
                                      </p:cBhvr>
                                      <p:tavLst>
                                        <p:tav tm="0">
                                          <p:val>
                                            <p:strVal val="0-#ppt_w/2"/>
                                          </p:val>
                                        </p:tav>
                                        <p:tav tm="100000">
                                          <p:val>
                                            <p:strVal val="#ppt_x"/>
                                          </p:val>
                                        </p:tav>
                                      </p:tavLst>
                                    </p:anim>
                                    <p:anim calcmode="lin" valueType="num">
                                      <p:cBhvr additive="base">
                                        <p:cTn id="134" dur="500" fill="hold"/>
                                        <p:tgtEl>
                                          <p:spTgt spid="1039384"/>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039373"/>
                                        </p:tgtEl>
                                        <p:attrNameLst>
                                          <p:attrName>style.visibility</p:attrName>
                                        </p:attrNameLst>
                                      </p:cBhvr>
                                      <p:to>
                                        <p:strVal val="visible"/>
                                      </p:to>
                                    </p:set>
                                    <p:anim calcmode="lin" valueType="num">
                                      <p:cBhvr additive="base">
                                        <p:cTn id="139" dur="500" fill="hold"/>
                                        <p:tgtEl>
                                          <p:spTgt spid="1039373"/>
                                        </p:tgtEl>
                                        <p:attrNameLst>
                                          <p:attrName>ppt_x</p:attrName>
                                        </p:attrNameLst>
                                      </p:cBhvr>
                                      <p:tavLst>
                                        <p:tav tm="0">
                                          <p:val>
                                            <p:strVal val="0-#ppt_w/2"/>
                                          </p:val>
                                        </p:tav>
                                        <p:tav tm="100000">
                                          <p:val>
                                            <p:strVal val="#ppt_x"/>
                                          </p:val>
                                        </p:tav>
                                      </p:tavLst>
                                    </p:anim>
                                    <p:anim calcmode="lin" valueType="num">
                                      <p:cBhvr additive="base">
                                        <p:cTn id="140" dur="500" fill="hold"/>
                                        <p:tgtEl>
                                          <p:spTgt spid="1039373"/>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039367"/>
                                        </p:tgtEl>
                                        <p:attrNameLst>
                                          <p:attrName>style.visibility</p:attrName>
                                        </p:attrNameLst>
                                      </p:cBhvr>
                                      <p:to>
                                        <p:strVal val="visible"/>
                                      </p:to>
                                    </p:set>
                                    <p:anim calcmode="lin" valueType="num">
                                      <p:cBhvr additive="base">
                                        <p:cTn id="145" dur="500" fill="hold"/>
                                        <p:tgtEl>
                                          <p:spTgt spid="1039367"/>
                                        </p:tgtEl>
                                        <p:attrNameLst>
                                          <p:attrName>ppt_x</p:attrName>
                                        </p:attrNameLst>
                                      </p:cBhvr>
                                      <p:tavLst>
                                        <p:tav tm="0">
                                          <p:val>
                                            <p:strVal val="0-#ppt_w/2"/>
                                          </p:val>
                                        </p:tav>
                                        <p:tav tm="100000">
                                          <p:val>
                                            <p:strVal val="#ppt_x"/>
                                          </p:val>
                                        </p:tav>
                                      </p:tavLst>
                                    </p:anim>
                                    <p:anim calcmode="lin" valueType="num">
                                      <p:cBhvr additive="base">
                                        <p:cTn id="146" dur="500" fill="hold"/>
                                        <p:tgtEl>
                                          <p:spTgt spid="1039367"/>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nodeType="clickEffect">
                                  <p:stCondLst>
                                    <p:cond delay="0"/>
                                  </p:stCondLst>
                                  <p:childTnLst>
                                    <p:set>
                                      <p:cBhvr>
                                        <p:cTn id="150" dur="1" fill="hold">
                                          <p:stCondLst>
                                            <p:cond delay="0"/>
                                          </p:stCondLst>
                                        </p:cTn>
                                        <p:tgtEl>
                                          <p:spTgt spid="1039420"/>
                                        </p:tgtEl>
                                        <p:attrNameLst>
                                          <p:attrName>style.visibility</p:attrName>
                                        </p:attrNameLst>
                                      </p:cBhvr>
                                      <p:to>
                                        <p:strVal val="visible"/>
                                      </p:to>
                                    </p:set>
                                    <p:anim calcmode="lin" valueType="num">
                                      <p:cBhvr additive="base">
                                        <p:cTn id="151" dur="500" fill="hold"/>
                                        <p:tgtEl>
                                          <p:spTgt spid="1039420"/>
                                        </p:tgtEl>
                                        <p:attrNameLst>
                                          <p:attrName>ppt_x</p:attrName>
                                        </p:attrNameLst>
                                      </p:cBhvr>
                                      <p:tavLst>
                                        <p:tav tm="0">
                                          <p:val>
                                            <p:strVal val="0-#ppt_w/2"/>
                                          </p:val>
                                        </p:tav>
                                        <p:tav tm="100000">
                                          <p:val>
                                            <p:strVal val="#ppt_x"/>
                                          </p:val>
                                        </p:tav>
                                      </p:tavLst>
                                    </p:anim>
                                    <p:anim calcmode="lin" valueType="num">
                                      <p:cBhvr additive="base">
                                        <p:cTn id="152" dur="500" fill="hold"/>
                                        <p:tgtEl>
                                          <p:spTgt spid="1039420"/>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039385"/>
                                        </p:tgtEl>
                                        <p:attrNameLst>
                                          <p:attrName>style.visibility</p:attrName>
                                        </p:attrNameLst>
                                      </p:cBhvr>
                                      <p:to>
                                        <p:strVal val="visible"/>
                                      </p:to>
                                    </p:set>
                                    <p:anim calcmode="lin" valueType="num">
                                      <p:cBhvr additive="base">
                                        <p:cTn id="157" dur="500" fill="hold"/>
                                        <p:tgtEl>
                                          <p:spTgt spid="1039385"/>
                                        </p:tgtEl>
                                        <p:attrNameLst>
                                          <p:attrName>ppt_x</p:attrName>
                                        </p:attrNameLst>
                                      </p:cBhvr>
                                      <p:tavLst>
                                        <p:tav tm="0">
                                          <p:val>
                                            <p:strVal val="0-#ppt_w/2"/>
                                          </p:val>
                                        </p:tav>
                                        <p:tav tm="100000">
                                          <p:val>
                                            <p:strVal val="#ppt_x"/>
                                          </p:val>
                                        </p:tav>
                                      </p:tavLst>
                                    </p:anim>
                                    <p:anim calcmode="lin" valueType="num">
                                      <p:cBhvr additive="base">
                                        <p:cTn id="158" dur="500" fill="hold"/>
                                        <p:tgtEl>
                                          <p:spTgt spid="1039385"/>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nodeType="clickEffect">
                                  <p:stCondLst>
                                    <p:cond delay="0"/>
                                  </p:stCondLst>
                                  <p:childTnLst>
                                    <p:set>
                                      <p:cBhvr>
                                        <p:cTn id="162" dur="1" fill="hold">
                                          <p:stCondLst>
                                            <p:cond delay="0"/>
                                          </p:stCondLst>
                                        </p:cTn>
                                        <p:tgtEl>
                                          <p:spTgt spid="1039421"/>
                                        </p:tgtEl>
                                        <p:attrNameLst>
                                          <p:attrName>style.visibility</p:attrName>
                                        </p:attrNameLst>
                                      </p:cBhvr>
                                      <p:to>
                                        <p:strVal val="visible"/>
                                      </p:to>
                                    </p:set>
                                    <p:anim calcmode="lin" valueType="num">
                                      <p:cBhvr additive="base">
                                        <p:cTn id="163" dur="500" fill="hold"/>
                                        <p:tgtEl>
                                          <p:spTgt spid="1039421"/>
                                        </p:tgtEl>
                                        <p:attrNameLst>
                                          <p:attrName>ppt_x</p:attrName>
                                        </p:attrNameLst>
                                      </p:cBhvr>
                                      <p:tavLst>
                                        <p:tav tm="0">
                                          <p:val>
                                            <p:strVal val="0-#ppt_w/2"/>
                                          </p:val>
                                        </p:tav>
                                        <p:tav tm="100000">
                                          <p:val>
                                            <p:strVal val="#ppt_x"/>
                                          </p:val>
                                        </p:tav>
                                      </p:tavLst>
                                    </p:anim>
                                    <p:anim calcmode="lin" valueType="num">
                                      <p:cBhvr additive="base">
                                        <p:cTn id="164" dur="500" fill="hold"/>
                                        <p:tgtEl>
                                          <p:spTgt spid="1039421"/>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039386"/>
                                        </p:tgtEl>
                                        <p:attrNameLst>
                                          <p:attrName>style.visibility</p:attrName>
                                        </p:attrNameLst>
                                      </p:cBhvr>
                                      <p:to>
                                        <p:strVal val="visible"/>
                                      </p:to>
                                    </p:set>
                                    <p:anim calcmode="lin" valueType="num">
                                      <p:cBhvr additive="base">
                                        <p:cTn id="169" dur="500" fill="hold"/>
                                        <p:tgtEl>
                                          <p:spTgt spid="1039386"/>
                                        </p:tgtEl>
                                        <p:attrNameLst>
                                          <p:attrName>ppt_x</p:attrName>
                                        </p:attrNameLst>
                                      </p:cBhvr>
                                      <p:tavLst>
                                        <p:tav tm="0">
                                          <p:val>
                                            <p:strVal val="0-#ppt_w/2"/>
                                          </p:val>
                                        </p:tav>
                                        <p:tav tm="100000">
                                          <p:val>
                                            <p:strVal val="#ppt_x"/>
                                          </p:val>
                                        </p:tav>
                                      </p:tavLst>
                                    </p:anim>
                                    <p:anim calcmode="lin" valueType="num">
                                      <p:cBhvr additive="base">
                                        <p:cTn id="170" dur="500" fill="hold"/>
                                        <p:tgtEl>
                                          <p:spTgt spid="1039386"/>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nodeType="clickEffect">
                                  <p:stCondLst>
                                    <p:cond delay="0"/>
                                  </p:stCondLst>
                                  <p:childTnLst>
                                    <p:set>
                                      <p:cBhvr>
                                        <p:cTn id="174" dur="1" fill="hold">
                                          <p:stCondLst>
                                            <p:cond delay="0"/>
                                          </p:stCondLst>
                                        </p:cTn>
                                        <p:tgtEl>
                                          <p:spTgt spid="1039422"/>
                                        </p:tgtEl>
                                        <p:attrNameLst>
                                          <p:attrName>style.visibility</p:attrName>
                                        </p:attrNameLst>
                                      </p:cBhvr>
                                      <p:to>
                                        <p:strVal val="visible"/>
                                      </p:to>
                                    </p:set>
                                    <p:anim calcmode="lin" valueType="num">
                                      <p:cBhvr additive="base">
                                        <p:cTn id="175" dur="500" fill="hold"/>
                                        <p:tgtEl>
                                          <p:spTgt spid="1039422"/>
                                        </p:tgtEl>
                                        <p:attrNameLst>
                                          <p:attrName>ppt_x</p:attrName>
                                        </p:attrNameLst>
                                      </p:cBhvr>
                                      <p:tavLst>
                                        <p:tav tm="0">
                                          <p:val>
                                            <p:strVal val="0-#ppt_w/2"/>
                                          </p:val>
                                        </p:tav>
                                        <p:tav tm="100000">
                                          <p:val>
                                            <p:strVal val="#ppt_x"/>
                                          </p:val>
                                        </p:tav>
                                      </p:tavLst>
                                    </p:anim>
                                    <p:anim calcmode="lin" valueType="num">
                                      <p:cBhvr additive="base">
                                        <p:cTn id="176" dur="500" fill="hold"/>
                                        <p:tgtEl>
                                          <p:spTgt spid="1039422"/>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1039387"/>
                                        </p:tgtEl>
                                        <p:attrNameLst>
                                          <p:attrName>style.visibility</p:attrName>
                                        </p:attrNameLst>
                                      </p:cBhvr>
                                      <p:to>
                                        <p:strVal val="visible"/>
                                      </p:to>
                                    </p:set>
                                    <p:anim calcmode="lin" valueType="num">
                                      <p:cBhvr additive="base">
                                        <p:cTn id="181" dur="500" fill="hold"/>
                                        <p:tgtEl>
                                          <p:spTgt spid="1039387"/>
                                        </p:tgtEl>
                                        <p:attrNameLst>
                                          <p:attrName>ppt_x</p:attrName>
                                        </p:attrNameLst>
                                      </p:cBhvr>
                                      <p:tavLst>
                                        <p:tav tm="0">
                                          <p:val>
                                            <p:strVal val="0-#ppt_w/2"/>
                                          </p:val>
                                        </p:tav>
                                        <p:tav tm="100000">
                                          <p:val>
                                            <p:strVal val="#ppt_x"/>
                                          </p:val>
                                        </p:tav>
                                      </p:tavLst>
                                    </p:anim>
                                    <p:anim calcmode="lin" valueType="num">
                                      <p:cBhvr additive="base">
                                        <p:cTn id="182" dur="500" fill="hold"/>
                                        <p:tgtEl>
                                          <p:spTgt spid="1039387"/>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1039374"/>
                                        </p:tgtEl>
                                        <p:attrNameLst>
                                          <p:attrName>style.visibility</p:attrName>
                                        </p:attrNameLst>
                                      </p:cBhvr>
                                      <p:to>
                                        <p:strVal val="visible"/>
                                      </p:to>
                                    </p:set>
                                    <p:anim calcmode="lin" valueType="num">
                                      <p:cBhvr additive="base">
                                        <p:cTn id="187" dur="500" fill="hold"/>
                                        <p:tgtEl>
                                          <p:spTgt spid="1039374"/>
                                        </p:tgtEl>
                                        <p:attrNameLst>
                                          <p:attrName>ppt_x</p:attrName>
                                        </p:attrNameLst>
                                      </p:cBhvr>
                                      <p:tavLst>
                                        <p:tav tm="0">
                                          <p:val>
                                            <p:strVal val="0-#ppt_w/2"/>
                                          </p:val>
                                        </p:tav>
                                        <p:tav tm="100000">
                                          <p:val>
                                            <p:strVal val="#ppt_x"/>
                                          </p:val>
                                        </p:tav>
                                      </p:tavLst>
                                    </p:anim>
                                    <p:anim calcmode="lin" valueType="num">
                                      <p:cBhvr additive="base">
                                        <p:cTn id="188" dur="500" fill="hold"/>
                                        <p:tgtEl>
                                          <p:spTgt spid="1039374"/>
                                        </p:tgtEl>
                                        <p:attrNameLst>
                                          <p:attrName>ppt_y</p:attrName>
                                        </p:attrNameLst>
                                      </p:cBhvr>
                                      <p:tavLst>
                                        <p:tav tm="0">
                                          <p:val>
                                            <p:strVal val="#ppt_y"/>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039368"/>
                                        </p:tgtEl>
                                        <p:attrNameLst>
                                          <p:attrName>style.visibility</p:attrName>
                                        </p:attrNameLst>
                                      </p:cBhvr>
                                      <p:to>
                                        <p:strVal val="visible"/>
                                      </p:to>
                                    </p:set>
                                    <p:anim calcmode="lin" valueType="num">
                                      <p:cBhvr additive="base">
                                        <p:cTn id="193" dur="500" fill="hold"/>
                                        <p:tgtEl>
                                          <p:spTgt spid="1039368"/>
                                        </p:tgtEl>
                                        <p:attrNameLst>
                                          <p:attrName>ppt_x</p:attrName>
                                        </p:attrNameLst>
                                      </p:cBhvr>
                                      <p:tavLst>
                                        <p:tav tm="0">
                                          <p:val>
                                            <p:strVal val="0-#ppt_w/2"/>
                                          </p:val>
                                        </p:tav>
                                        <p:tav tm="100000">
                                          <p:val>
                                            <p:strVal val="#ppt_x"/>
                                          </p:val>
                                        </p:tav>
                                      </p:tavLst>
                                    </p:anim>
                                    <p:anim calcmode="lin" valueType="num">
                                      <p:cBhvr additive="base">
                                        <p:cTn id="194" dur="500" fill="hold"/>
                                        <p:tgtEl>
                                          <p:spTgt spid="1039368"/>
                                        </p:tgtEl>
                                        <p:attrNameLst>
                                          <p:attrName>ppt_y</p:attrName>
                                        </p:attrNameLst>
                                      </p:cBhvr>
                                      <p:tavLst>
                                        <p:tav tm="0">
                                          <p:val>
                                            <p:strVal val="#ppt_y"/>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8" fill="hold" nodeType="clickEffect">
                                  <p:stCondLst>
                                    <p:cond delay="0"/>
                                  </p:stCondLst>
                                  <p:childTnLst>
                                    <p:set>
                                      <p:cBhvr>
                                        <p:cTn id="198" dur="1" fill="hold">
                                          <p:stCondLst>
                                            <p:cond delay="0"/>
                                          </p:stCondLst>
                                        </p:cTn>
                                        <p:tgtEl>
                                          <p:spTgt spid="1039423"/>
                                        </p:tgtEl>
                                        <p:attrNameLst>
                                          <p:attrName>style.visibility</p:attrName>
                                        </p:attrNameLst>
                                      </p:cBhvr>
                                      <p:to>
                                        <p:strVal val="visible"/>
                                      </p:to>
                                    </p:set>
                                    <p:anim calcmode="lin" valueType="num">
                                      <p:cBhvr additive="base">
                                        <p:cTn id="199" dur="500" fill="hold"/>
                                        <p:tgtEl>
                                          <p:spTgt spid="1039423"/>
                                        </p:tgtEl>
                                        <p:attrNameLst>
                                          <p:attrName>ppt_x</p:attrName>
                                        </p:attrNameLst>
                                      </p:cBhvr>
                                      <p:tavLst>
                                        <p:tav tm="0">
                                          <p:val>
                                            <p:strVal val="0-#ppt_w/2"/>
                                          </p:val>
                                        </p:tav>
                                        <p:tav tm="100000">
                                          <p:val>
                                            <p:strVal val="#ppt_x"/>
                                          </p:val>
                                        </p:tav>
                                      </p:tavLst>
                                    </p:anim>
                                    <p:anim calcmode="lin" valueType="num">
                                      <p:cBhvr additive="base">
                                        <p:cTn id="200" dur="500" fill="hold"/>
                                        <p:tgtEl>
                                          <p:spTgt spid="1039423"/>
                                        </p:tgtEl>
                                        <p:attrNameLst>
                                          <p:attrName>ppt_y</p:attrName>
                                        </p:attrNameLst>
                                      </p:cBhvr>
                                      <p:tavLst>
                                        <p:tav tm="0">
                                          <p:val>
                                            <p:strVal val="#ppt_y"/>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1039388"/>
                                        </p:tgtEl>
                                        <p:attrNameLst>
                                          <p:attrName>style.visibility</p:attrName>
                                        </p:attrNameLst>
                                      </p:cBhvr>
                                      <p:to>
                                        <p:strVal val="visible"/>
                                      </p:to>
                                    </p:set>
                                    <p:anim calcmode="lin" valueType="num">
                                      <p:cBhvr additive="base">
                                        <p:cTn id="205" dur="500" fill="hold"/>
                                        <p:tgtEl>
                                          <p:spTgt spid="1039388"/>
                                        </p:tgtEl>
                                        <p:attrNameLst>
                                          <p:attrName>ppt_x</p:attrName>
                                        </p:attrNameLst>
                                      </p:cBhvr>
                                      <p:tavLst>
                                        <p:tav tm="0">
                                          <p:val>
                                            <p:strVal val="0-#ppt_w/2"/>
                                          </p:val>
                                        </p:tav>
                                        <p:tav tm="100000">
                                          <p:val>
                                            <p:strVal val="#ppt_x"/>
                                          </p:val>
                                        </p:tav>
                                      </p:tavLst>
                                    </p:anim>
                                    <p:anim calcmode="lin" valueType="num">
                                      <p:cBhvr additive="base">
                                        <p:cTn id="206" dur="500" fill="hold"/>
                                        <p:tgtEl>
                                          <p:spTgt spid="1039388"/>
                                        </p:tgtEl>
                                        <p:attrNameLst>
                                          <p:attrName>ppt_y</p:attrName>
                                        </p:attrNameLst>
                                      </p:cBhvr>
                                      <p:tavLst>
                                        <p:tav tm="0">
                                          <p:val>
                                            <p:strVal val="#ppt_y"/>
                                          </p:val>
                                        </p:tav>
                                        <p:tav tm="100000">
                                          <p:val>
                                            <p:strVal val="#ppt_y"/>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1039375"/>
                                        </p:tgtEl>
                                        <p:attrNameLst>
                                          <p:attrName>style.visibility</p:attrName>
                                        </p:attrNameLst>
                                      </p:cBhvr>
                                      <p:to>
                                        <p:strVal val="visible"/>
                                      </p:to>
                                    </p:set>
                                    <p:anim calcmode="lin" valueType="num">
                                      <p:cBhvr additive="base">
                                        <p:cTn id="211" dur="500" fill="hold"/>
                                        <p:tgtEl>
                                          <p:spTgt spid="1039375"/>
                                        </p:tgtEl>
                                        <p:attrNameLst>
                                          <p:attrName>ppt_x</p:attrName>
                                        </p:attrNameLst>
                                      </p:cBhvr>
                                      <p:tavLst>
                                        <p:tav tm="0">
                                          <p:val>
                                            <p:strVal val="0-#ppt_w/2"/>
                                          </p:val>
                                        </p:tav>
                                        <p:tav tm="100000">
                                          <p:val>
                                            <p:strVal val="#ppt_x"/>
                                          </p:val>
                                        </p:tav>
                                      </p:tavLst>
                                    </p:anim>
                                    <p:anim calcmode="lin" valueType="num">
                                      <p:cBhvr additive="base">
                                        <p:cTn id="212" dur="500" fill="hold"/>
                                        <p:tgtEl>
                                          <p:spTgt spid="1039375"/>
                                        </p:tgtEl>
                                        <p:attrNameLst>
                                          <p:attrName>ppt_y</p:attrName>
                                        </p:attrNameLst>
                                      </p:cBhvr>
                                      <p:tavLst>
                                        <p:tav tm="0">
                                          <p:val>
                                            <p:strVal val="#ppt_y"/>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1039369"/>
                                        </p:tgtEl>
                                        <p:attrNameLst>
                                          <p:attrName>style.visibility</p:attrName>
                                        </p:attrNameLst>
                                      </p:cBhvr>
                                      <p:to>
                                        <p:strVal val="visible"/>
                                      </p:to>
                                    </p:set>
                                    <p:anim calcmode="lin" valueType="num">
                                      <p:cBhvr additive="base">
                                        <p:cTn id="217" dur="500" fill="hold"/>
                                        <p:tgtEl>
                                          <p:spTgt spid="1039369"/>
                                        </p:tgtEl>
                                        <p:attrNameLst>
                                          <p:attrName>ppt_x</p:attrName>
                                        </p:attrNameLst>
                                      </p:cBhvr>
                                      <p:tavLst>
                                        <p:tav tm="0">
                                          <p:val>
                                            <p:strVal val="0-#ppt_w/2"/>
                                          </p:val>
                                        </p:tav>
                                        <p:tav tm="100000">
                                          <p:val>
                                            <p:strVal val="#ppt_x"/>
                                          </p:val>
                                        </p:tav>
                                      </p:tavLst>
                                    </p:anim>
                                    <p:anim calcmode="lin" valueType="num">
                                      <p:cBhvr additive="base">
                                        <p:cTn id="218" dur="500" fill="hold"/>
                                        <p:tgtEl>
                                          <p:spTgt spid="1039369"/>
                                        </p:tgtEl>
                                        <p:attrNameLst>
                                          <p:attrName>ppt_y</p:attrName>
                                        </p:attrNameLst>
                                      </p:cBhvr>
                                      <p:tavLst>
                                        <p:tav tm="0">
                                          <p:val>
                                            <p:strVal val="#ppt_y"/>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8" fill="hold" nodeType="clickEffect">
                                  <p:stCondLst>
                                    <p:cond delay="0"/>
                                  </p:stCondLst>
                                  <p:childTnLst>
                                    <p:set>
                                      <p:cBhvr>
                                        <p:cTn id="222" dur="1" fill="hold">
                                          <p:stCondLst>
                                            <p:cond delay="0"/>
                                          </p:stCondLst>
                                        </p:cTn>
                                        <p:tgtEl>
                                          <p:spTgt spid="1039424"/>
                                        </p:tgtEl>
                                        <p:attrNameLst>
                                          <p:attrName>style.visibility</p:attrName>
                                        </p:attrNameLst>
                                      </p:cBhvr>
                                      <p:to>
                                        <p:strVal val="visible"/>
                                      </p:to>
                                    </p:set>
                                    <p:anim calcmode="lin" valueType="num">
                                      <p:cBhvr additive="base">
                                        <p:cTn id="223" dur="500" fill="hold"/>
                                        <p:tgtEl>
                                          <p:spTgt spid="1039424"/>
                                        </p:tgtEl>
                                        <p:attrNameLst>
                                          <p:attrName>ppt_x</p:attrName>
                                        </p:attrNameLst>
                                      </p:cBhvr>
                                      <p:tavLst>
                                        <p:tav tm="0">
                                          <p:val>
                                            <p:strVal val="0-#ppt_w/2"/>
                                          </p:val>
                                        </p:tav>
                                        <p:tav tm="100000">
                                          <p:val>
                                            <p:strVal val="#ppt_x"/>
                                          </p:val>
                                        </p:tav>
                                      </p:tavLst>
                                    </p:anim>
                                    <p:anim calcmode="lin" valueType="num">
                                      <p:cBhvr additive="base">
                                        <p:cTn id="224" dur="500" fill="hold"/>
                                        <p:tgtEl>
                                          <p:spTgt spid="1039424"/>
                                        </p:tgtEl>
                                        <p:attrNameLst>
                                          <p:attrName>ppt_y</p:attrName>
                                        </p:attrNameLst>
                                      </p:cBhvr>
                                      <p:tavLst>
                                        <p:tav tm="0">
                                          <p:val>
                                            <p:strVal val="#ppt_y"/>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1039389"/>
                                        </p:tgtEl>
                                        <p:attrNameLst>
                                          <p:attrName>style.visibility</p:attrName>
                                        </p:attrNameLst>
                                      </p:cBhvr>
                                      <p:to>
                                        <p:strVal val="visible"/>
                                      </p:to>
                                    </p:set>
                                    <p:anim calcmode="lin" valueType="num">
                                      <p:cBhvr additive="base">
                                        <p:cTn id="229" dur="500" fill="hold"/>
                                        <p:tgtEl>
                                          <p:spTgt spid="1039389"/>
                                        </p:tgtEl>
                                        <p:attrNameLst>
                                          <p:attrName>ppt_x</p:attrName>
                                        </p:attrNameLst>
                                      </p:cBhvr>
                                      <p:tavLst>
                                        <p:tav tm="0">
                                          <p:val>
                                            <p:strVal val="0-#ppt_w/2"/>
                                          </p:val>
                                        </p:tav>
                                        <p:tav tm="100000">
                                          <p:val>
                                            <p:strVal val="#ppt_x"/>
                                          </p:val>
                                        </p:tav>
                                      </p:tavLst>
                                    </p:anim>
                                    <p:anim calcmode="lin" valueType="num">
                                      <p:cBhvr additive="base">
                                        <p:cTn id="230" dur="500" fill="hold"/>
                                        <p:tgtEl>
                                          <p:spTgt spid="1039389"/>
                                        </p:tgtEl>
                                        <p:attrNameLst>
                                          <p:attrName>ppt_y</p:attrName>
                                        </p:attrNameLst>
                                      </p:cBhvr>
                                      <p:tavLst>
                                        <p:tav tm="0">
                                          <p:val>
                                            <p:strVal val="#ppt_y"/>
                                          </p:val>
                                        </p:tav>
                                        <p:tav tm="100000">
                                          <p:val>
                                            <p:strVal val="#ppt_y"/>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1039376"/>
                                        </p:tgtEl>
                                        <p:attrNameLst>
                                          <p:attrName>style.visibility</p:attrName>
                                        </p:attrNameLst>
                                      </p:cBhvr>
                                      <p:to>
                                        <p:strVal val="visible"/>
                                      </p:to>
                                    </p:set>
                                    <p:anim calcmode="lin" valueType="num">
                                      <p:cBhvr additive="base">
                                        <p:cTn id="235" dur="500" fill="hold"/>
                                        <p:tgtEl>
                                          <p:spTgt spid="1039376"/>
                                        </p:tgtEl>
                                        <p:attrNameLst>
                                          <p:attrName>ppt_x</p:attrName>
                                        </p:attrNameLst>
                                      </p:cBhvr>
                                      <p:tavLst>
                                        <p:tav tm="0">
                                          <p:val>
                                            <p:strVal val="0-#ppt_w/2"/>
                                          </p:val>
                                        </p:tav>
                                        <p:tav tm="100000">
                                          <p:val>
                                            <p:strVal val="#ppt_x"/>
                                          </p:val>
                                        </p:tav>
                                      </p:tavLst>
                                    </p:anim>
                                    <p:anim calcmode="lin" valueType="num">
                                      <p:cBhvr additive="base">
                                        <p:cTn id="236" dur="500" fill="hold"/>
                                        <p:tgtEl>
                                          <p:spTgt spid="1039376"/>
                                        </p:tgtEl>
                                        <p:attrNameLst>
                                          <p:attrName>ppt_y</p:attrName>
                                        </p:attrNameLst>
                                      </p:cBhvr>
                                      <p:tavLst>
                                        <p:tav tm="0">
                                          <p:val>
                                            <p:strVal val="#ppt_y"/>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1039391"/>
                                        </p:tgtEl>
                                        <p:attrNameLst>
                                          <p:attrName>style.visibility</p:attrName>
                                        </p:attrNameLst>
                                      </p:cBhvr>
                                      <p:to>
                                        <p:strVal val="visible"/>
                                      </p:to>
                                    </p:set>
                                    <p:anim calcmode="lin" valueType="num">
                                      <p:cBhvr additive="base">
                                        <p:cTn id="241" dur="500" fill="hold"/>
                                        <p:tgtEl>
                                          <p:spTgt spid="1039391"/>
                                        </p:tgtEl>
                                        <p:attrNameLst>
                                          <p:attrName>ppt_x</p:attrName>
                                        </p:attrNameLst>
                                      </p:cBhvr>
                                      <p:tavLst>
                                        <p:tav tm="0">
                                          <p:val>
                                            <p:strVal val="0-#ppt_w/2"/>
                                          </p:val>
                                        </p:tav>
                                        <p:tav tm="100000">
                                          <p:val>
                                            <p:strVal val="#ppt_x"/>
                                          </p:val>
                                        </p:tav>
                                      </p:tavLst>
                                    </p:anim>
                                    <p:anim calcmode="lin" valueType="num">
                                      <p:cBhvr additive="base">
                                        <p:cTn id="242" dur="500" fill="hold"/>
                                        <p:tgtEl>
                                          <p:spTgt spid="1039391"/>
                                        </p:tgtEl>
                                        <p:attrNameLst>
                                          <p:attrName>ppt_y</p:attrName>
                                        </p:attrNameLst>
                                      </p:cBhvr>
                                      <p:tavLst>
                                        <p:tav tm="0">
                                          <p:val>
                                            <p:strVal val="#ppt_y"/>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 presetClass="entr" presetSubtype="8" fill="hold" nodeType="clickEffect">
                                  <p:stCondLst>
                                    <p:cond delay="0"/>
                                  </p:stCondLst>
                                  <p:childTnLst>
                                    <p:set>
                                      <p:cBhvr>
                                        <p:cTn id="246" dur="1" fill="hold">
                                          <p:stCondLst>
                                            <p:cond delay="0"/>
                                          </p:stCondLst>
                                        </p:cTn>
                                        <p:tgtEl>
                                          <p:spTgt spid="1039425"/>
                                        </p:tgtEl>
                                        <p:attrNameLst>
                                          <p:attrName>style.visibility</p:attrName>
                                        </p:attrNameLst>
                                      </p:cBhvr>
                                      <p:to>
                                        <p:strVal val="visible"/>
                                      </p:to>
                                    </p:set>
                                    <p:anim calcmode="lin" valueType="num">
                                      <p:cBhvr additive="base">
                                        <p:cTn id="247" dur="500" fill="hold"/>
                                        <p:tgtEl>
                                          <p:spTgt spid="1039425"/>
                                        </p:tgtEl>
                                        <p:attrNameLst>
                                          <p:attrName>ppt_x</p:attrName>
                                        </p:attrNameLst>
                                      </p:cBhvr>
                                      <p:tavLst>
                                        <p:tav tm="0">
                                          <p:val>
                                            <p:strVal val="0-#ppt_w/2"/>
                                          </p:val>
                                        </p:tav>
                                        <p:tav tm="100000">
                                          <p:val>
                                            <p:strVal val="#ppt_x"/>
                                          </p:val>
                                        </p:tav>
                                      </p:tavLst>
                                    </p:anim>
                                    <p:anim calcmode="lin" valueType="num">
                                      <p:cBhvr additive="base">
                                        <p:cTn id="248" dur="500" fill="hold"/>
                                        <p:tgtEl>
                                          <p:spTgt spid="1039425"/>
                                        </p:tgtEl>
                                        <p:attrNameLst>
                                          <p:attrName>ppt_y</p:attrName>
                                        </p:attrNameLst>
                                      </p:cBhvr>
                                      <p:tavLst>
                                        <p:tav tm="0">
                                          <p:val>
                                            <p:strVal val="#ppt_y"/>
                                          </p:val>
                                        </p:tav>
                                        <p:tav tm="100000">
                                          <p:val>
                                            <p:strVal val="#ppt_y"/>
                                          </p:val>
                                        </p:tav>
                                      </p:tavLst>
                                    </p:anim>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1039390"/>
                                        </p:tgtEl>
                                        <p:attrNameLst>
                                          <p:attrName>style.visibility</p:attrName>
                                        </p:attrNameLst>
                                      </p:cBhvr>
                                      <p:to>
                                        <p:strVal val="visible"/>
                                      </p:to>
                                    </p:set>
                                    <p:anim calcmode="lin" valueType="num">
                                      <p:cBhvr additive="base">
                                        <p:cTn id="253" dur="500" fill="hold"/>
                                        <p:tgtEl>
                                          <p:spTgt spid="1039390"/>
                                        </p:tgtEl>
                                        <p:attrNameLst>
                                          <p:attrName>ppt_x</p:attrName>
                                        </p:attrNameLst>
                                      </p:cBhvr>
                                      <p:tavLst>
                                        <p:tav tm="0">
                                          <p:val>
                                            <p:strVal val="0-#ppt_w/2"/>
                                          </p:val>
                                        </p:tav>
                                        <p:tav tm="100000">
                                          <p:val>
                                            <p:strVal val="#ppt_x"/>
                                          </p:val>
                                        </p:tav>
                                      </p:tavLst>
                                    </p:anim>
                                    <p:anim calcmode="lin" valueType="num">
                                      <p:cBhvr additive="base">
                                        <p:cTn id="254" dur="500" fill="hold"/>
                                        <p:tgtEl>
                                          <p:spTgt spid="1039390"/>
                                        </p:tgtEl>
                                        <p:attrNameLst>
                                          <p:attrName>ppt_y</p:attrName>
                                        </p:attrNameLst>
                                      </p:cBhvr>
                                      <p:tavLst>
                                        <p:tav tm="0">
                                          <p:val>
                                            <p:strVal val="#ppt_y"/>
                                          </p:val>
                                        </p:tav>
                                        <p:tav tm="100000">
                                          <p:val>
                                            <p:strVal val="#ppt_y"/>
                                          </p:val>
                                        </p:tav>
                                      </p:tavLst>
                                    </p:anim>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 presetClass="entr" presetSubtype="8" fill="hold" grpId="0" nodeType="clickEffect">
                                  <p:stCondLst>
                                    <p:cond delay="0"/>
                                  </p:stCondLst>
                                  <p:childTnLst>
                                    <p:set>
                                      <p:cBhvr>
                                        <p:cTn id="258" dur="1" fill="hold">
                                          <p:stCondLst>
                                            <p:cond delay="0"/>
                                          </p:stCondLst>
                                        </p:cTn>
                                        <p:tgtEl>
                                          <p:spTgt spid="1039377"/>
                                        </p:tgtEl>
                                        <p:attrNameLst>
                                          <p:attrName>style.visibility</p:attrName>
                                        </p:attrNameLst>
                                      </p:cBhvr>
                                      <p:to>
                                        <p:strVal val="visible"/>
                                      </p:to>
                                    </p:set>
                                    <p:anim calcmode="lin" valueType="num">
                                      <p:cBhvr additive="base">
                                        <p:cTn id="259" dur="500" fill="hold"/>
                                        <p:tgtEl>
                                          <p:spTgt spid="1039377"/>
                                        </p:tgtEl>
                                        <p:attrNameLst>
                                          <p:attrName>ppt_x</p:attrName>
                                        </p:attrNameLst>
                                      </p:cBhvr>
                                      <p:tavLst>
                                        <p:tav tm="0">
                                          <p:val>
                                            <p:strVal val="0-#ppt_w/2"/>
                                          </p:val>
                                        </p:tav>
                                        <p:tav tm="100000">
                                          <p:val>
                                            <p:strVal val="#ppt_x"/>
                                          </p:val>
                                        </p:tav>
                                      </p:tavLst>
                                    </p:anim>
                                    <p:anim calcmode="lin" valueType="num">
                                      <p:cBhvr additive="base">
                                        <p:cTn id="260" dur="500" fill="hold"/>
                                        <p:tgtEl>
                                          <p:spTgt spid="10393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2" grpId="0" animBg="1" autoUpdateAnimBg="0"/>
      <p:bldP spid="1039363" grpId="0" animBg="1" autoUpdateAnimBg="0"/>
      <p:bldP spid="1039364" grpId="0" animBg="1" autoUpdateAnimBg="0"/>
      <p:bldP spid="1039365" grpId="0" animBg="1" autoUpdateAnimBg="0"/>
      <p:bldP spid="1039366" grpId="0" animBg="1" autoUpdateAnimBg="0"/>
      <p:bldP spid="1039367" grpId="0" animBg="1" autoUpdateAnimBg="0"/>
      <p:bldP spid="1039368" grpId="0" animBg="1" autoUpdateAnimBg="0"/>
      <p:bldP spid="1039369" grpId="0" animBg="1" autoUpdateAnimBg="0"/>
      <p:bldP spid="1039370" grpId="0" animBg="1" autoUpdateAnimBg="0"/>
      <p:bldP spid="1039371" grpId="0" animBg="1" autoUpdateAnimBg="0"/>
      <p:bldP spid="1039372" grpId="0" animBg="1" autoUpdateAnimBg="0"/>
      <p:bldP spid="1039373" grpId="0" animBg="1" autoUpdateAnimBg="0"/>
      <p:bldP spid="1039374" grpId="0" animBg="1" autoUpdateAnimBg="0"/>
      <p:bldP spid="1039375" grpId="0" animBg="1" autoUpdateAnimBg="0"/>
      <p:bldP spid="1039376" grpId="0" animBg="1" autoUpdateAnimBg="0"/>
      <p:bldP spid="1039377" grpId="0" animBg="1" autoUpdateAnimBg="0"/>
      <p:bldP spid="1039378" grpId="0" animBg="1" autoUpdateAnimBg="0"/>
      <p:bldP spid="1039379" grpId="0" animBg="1" autoUpdateAnimBg="0"/>
      <p:bldP spid="1039380" grpId="0" animBg="1" autoUpdateAnimBg="0"/>
      <p:bldP spid="1039381" grpId="0" animBg="1" autoUpdateAnimBg="0"/>
      <p:bldP spid="1039382" grpId="0" animBg="1" autoUpdateAnimBg="0"/>
      <p:bldP spid="1039383" grpId="0" animBg="1" autoUpdateAnimBg="0"/>
      <p:bldP spid="1039384" grpId="0" animBg="1" autoUpdateAnimBg="0"/>
      <p:bldP spid="1039385" grpId="0" animBg="1" autoUpdateAnimBg="0"/>
      <p:bldP spid="1039386" grpId="0" animBg="1" autoUpdateAnimBg="0"/>
      <p:bldP spid="1039387" grpId="0" animBg="1" autoUpdateAnimBg="0"/>
      <p:bldP spid="1039388" grpId="0" animBg="1" autoUpdateAnimBg="0"/>
      <p:bldP spid="1039389" grpId="0" animBg="1" autoUpdateAnimBg="0"/>
      <p:bldP spid="1039390" grpId="0" animBg="1" autoUpdateAnimBg="0"/>
      <p:bldP spid="1039391" grpId="0" animBg="1" autoUpdateAnimBg="0"/>
      <p:bldP spid="1039392"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a:extLst>
              <a:ext uri="{FF2B5EF4-FFF2-40B4-BE49-F238E27FC236}">
                <a16:creationId xmlns:a16="http://schemas.microsoft.com/office/drawing/2014/main" id="{7E862DAF-2102-4430-8D77-45238B9E6A2D}"/>
              </a:ext>
            </a:extLst>
          </p:cNvPr>
          <p:cNvSpPr>
            <a:spLocks noGrp="1"/>
          </p:cNvSpPr>
          <p:nvPr>
            <p:ph type="dt" sz="quarter" idx="10"/>
          </p:nvPr>
        </p:nvSpPr>
        <p:spPr>
          <a:xfrm>
            <a:off x="457200" y="6245225"/>
            <a:ext cx="2133600" cy="476250"/>
          </a:xfrm>
          <a:ln>
            <a:miter lim="800000"/>
            <a:headEnd/>
            <a:tailEnd/>
          </a:ln>
        </p:spPr>
        <p:txBody>
          <a:bodyPr anchor="t"/>
          <a:lstStyle/>
          <a:p>
            <a:pPr>
              <a:defRPr/>
            </a:pPr>
            <a:fld id="{C12A1C54-087E-4B2E-B30B-81041D54A319}" type="datetime1">
              <a:rPr lang="zh-CN" altLang="en-US">
                <a:latin typeface="+mn-lt"/>
              </a:rPr>
              <a:pPr>
                <a:defRPr/>
              </a:pPr>
              <a:t>2020/12/14</a:t>
            </a:fld>
            <a:endParaRPr lang="en-US" altLang="zh-CN">
              <a:latin typeface="+mn-lt"/>
            </a:endParaRPr>
          </a:p>
        </p:txBody>
      </p:sp>
      <p:sp>
        <p:nvSpPr>
          <p:cNvPr id="91139" name="Rectangle 2">
            <a:extLst>
              <a:ext uri="{FF2B5EF4-FFF2-40B4-BE49-F238E27FC236}">
                <a16:creationId xmlns:a16="http://schemas.microsoft.com/office/drawing/2014/main" id="{2DD07B48-9902-45EE-8046-53DDFFF5CD53}"/>
              </a:ext>
            </a:extLst>
          </p:cNvPr>
          <p:cNvSpPr>
            <a:spLocks noGrp="1" noChangeArrowheads="1"/>
          </p:cNvSpPr>
          <p:nvPr>
            <p:ph type="title" idx="4294967295"/>
          </p:nvPr>
        </p:nvSpPr>
        <p:spPr>
          <a:xfrm>
            <a:off x="1149350" y="115888"/>
            <a:ext cx="5943600" cy="1219200"/>
          </a:xfrm>
          <a:noFill/>
        </p:spPr>
        <p:txBody>
          <a:bodyPr lIns="92075" tIns="46038" rIns="92075" bIns="46038" anchor="ctr"/>
          <a:lstStyle/>
          <a:p>
            <a:pPr eaLnBrk="1" hangingPunct="1"/>
            <a:r>
              <a:rPr lang="zh-CN" altLang="en-US">
                <a:latin typeface="Times New Roman" panose="02020603050405020304" pitchFamily="18" charset="0"/>
              </a:rPr>
              <a:t>例 短语与分析树</a:t>
            </a:r>
            <a:r>
              <a:rPr lang="zh-CN" altLang="en-US">
                <a:solidFill>
                  <a:schemeClr val="folHlink"/>
                </a:solidFill>
                <a:latin typeface="楷体_GB2312"/>
                <a:ea typeface="楷体_GB2312"/>
                <a:cs typeface="楷体_GB2312"/>
              </a:rPr>
              <a:t>  </a:t>
            </a:r>
            <a:br>
              <a:rPr lang="zh-CN" altLang="en-US">
                <a:solidFill>
                  <a:schemeClr val="folHlink"/>
                </a:solidFill>
                <a:latin typeface="楷体_GB2312"/>
                <a:ea typeface="楷体_GB2312"/>
                <a:cs typeface="楷体_GB2312"/>
              </a:rPr>
            </a:br>
            <a:r>
              <a:rPr lang="en-US" altLang="zh-CN" sz="3200">
                <a:solidFill>
                  <a:srgbClr val="FF0000"/>
                </a:solidFill>
                <a:latin typeface="楷体_GB2312"/>
                <a:ea typeface="楷体_GB2312"/>
                <a:cs typeface="楷体_GB2312"/>
              </a:rPr>
              <a:t>(</a:t>
            </a:r>
            <a:r>
              <a:rPr lang="zh-CN" altLang="en-US" sz="3200">
                <a:solidFill>
                  <a:srgbClr val="FF0000"/>
                </a:solidFill>
                <a:latin typeface="楷体_GB2312"/>
                <a:ea typeface="楷体_GB2312"/>
                <a:cs typeface="楷体_GB2312"/>
              </a:rPr>
              <a:t>文法</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)|id</a:t>
            </a:r>
            <a:r>
              <a:rPr lang="en-US" altLang="zh-CN" sz="3200">
                <a:solidFill>
                  <a:srgbClr val="FF0000"/>
                </a:solidFill>
                <a:latin typeface="楷体_GB2312"/>
                <a:ea typeface="楷体_GB2312"/>
                <a:cs typeface="楷体_GB2312"/>
              </a:rPr>
              <a:t> </a:t>
            </a:r>
            <a:r>
              <a:rPr lang="zh-CN" altLang="en-US" sz="3200">
                <a:solidFill>
                  <a:srgbClr val="FF0000"/>
                </a:solidFill>
                <a:latin typeface="楷体_GB2312"/>
                <a:ea typeface="楷体_GB2312"/>
                <a:cs typeface="楷体_GB2312"/>
              </a:rPr>
              <a:t>）</a:t>
            </a:r>
          </a:p>
        </p:txBody>
      </p:sp>
      <p:grpSp>
        <p:nvGrpSpPr>
          <p:cNvPr id="91140" name="Group 3">
            <a:extLst>
              <a:ext uri="{FF2B5EF4-FFF2-40B4-BE49-F238E27FC236}">
                <a16:creationId xmlns:a16="http://schemas.microsoft.com/office/drawing/2014/main" id="{EBB472E1-239C-43D4-9CE6-E53A9B6F5B32}"/>
              </a:ext>
            </a:extLst>
          </p:cNvPr>
          <p:cNvGrpSpPr>
            <a:grpSpLocks/>
          </p:cNvGrpSpPr>
          <p:nvPr/>
        </p:nvGrpSpPr>
        <p:grpSpPr bwMode="auto">
          <a:xfrm>
            <a:off x="1066800" y="1577975"/>
            <a:ext cx="7239000" cy="3838575"/>
            <a:chOff x="672" y="1115"/>
            <a:chExt cx="4560" cy="2418"/>
          </a:xfrm>
        </p:grpSpPr>
        <p:sp>
          <p:nvSpPr>
            <p:cNvPr id="1040388" name="Text Box 4">
              <a:extLst>
                <a:ext uri="{FF2B5EF4-FFF2-40B4-BE49-F238E27FC236}">
                  <a16:creationId xmlns:a16="http://schemas.microsoft.com/office/drawing/2014/main" id="{FE733C30-A8A5-43B1-A685-F248530F853D}"/>
                </a:ext>
              </a:extLst>
            </p:cNvPr>
            <p:cNvSpPr txBox="1">
              <a:spLocks noChangeArrowheads="1"/>
            </p:cNvSpPr>
            <p:nvPr/>
          </p:nvSpPr>
          <p:spPr bwMode="auto">
            <a:xfrm>
              <a:off x="2496" y="1115"/>
              <a:ext cx="720" cy="439"/>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a:solidFill>
                    <a:srgbClr val="FF0000"/>
                  </a:solidFill>
                  <a:effectLst>
                    <a:outerShdw blurRad="38100" dist="38100" dir="2700000" algn="tl">
                      <a:srgbClr val="C0C0C0"/>
                    </a:outerShdw>
                  </a:effectLst>
                </a:rPr>
                <a:t>E</a:t>
              </a:r>
            </a:p>
          </p:txBody>
        </p:sp>
        <p:sp>
          <p:nvSpPr>
            <p:cNvPr id="1040389" name="Text Box 5">
              <a:extLst>
                <a:ext uri="{FF2B5EF4-FFF2-40B4-BE49-F238E27FC236}">
                  <a16:creationId xmlns:a16="http://schemas.microsoft.com/office/drawing/2014/main" id="{B0163F35-9A07-47E0-8E89-B582A3393DD8}"/>
                </a:ext>
              </a:extLst>
            </p:cNvPr>
            <p:cNvSpPr txBox="1">
              <a:spLocks noChangeArrowheads="1"/>
            </p:cNvSpPr>
            <p:nvPr/>
          </p:nvSpPr>
          <p:spPr bwMode="auto">
            <a:xfrm>
              <a:off x="1344" y="1883"/>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40390" name="Text Box 6">
              <a:extLst>
                <a:ext uri="{FF2B5EF4-FFF2-40B4-BE49-F238E27FC236}">
                  <a16:creationId xmlns:a16="http://schemas.microsoft.com/office/drawing/2014/main" id="{F15A5722-EAA4-458F-A186-2A4AF0E0B49E}"/>
                </a:ext>
              </a:extLst>
            </p:cNvPr>
            <p:cNvSpPr txBox="1">
              <a:spLocks noChangeArrowheads="1"/>
            </p:cNvSpPr>
            <p:nvPr/>
          </p:nvSpPr>
          <p:spPr bwMode="auto">
            <a:xfrm>
              <a:off x="2496" y="1931"/>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a:t>
              </a:r>
            </a:p>
          </p:txBody>
        </p:sp>
        <p:sp>
          <p:nvSpPr>
            <p:cNvPr id="1040391" name="Text Box 7">
              <a:extLst>
                <a:ext uri="{FF2B5EF4-FFF2-40B4-BE49-F238E27FC236}">
                  <a16:creationId xmlns:a16="http://schemas.microsoft.com/office/drawing/2014/main" id="{90CEF030-830C-4B6D-B00F-1D31B8A0218C}"/>
                </a:ext>
              </a:extLst>
            </p:cNvPr>
            <p:cNvSpPr txBox="1">
              <a:spLocks noChangeArrowheads="1"/>
            </p:cNvSpPr>
            <p:nvPr/>
          </p:nvSpPr>
          <p:spPr bwMode="auto">
            <a:xfrm>
              <a:off x="3552" y="1835"/>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91147" name="Line 8">
              <a:extLst>
                <a:ext uri="{FF2B5EF4-FFF2-40B4-BE49-F238E27FC236}">
                  <a16:creationId xmlns:a16="http://schemas.microsoft.com/office/drawing/2014/main" id="{CAAD5F40-8F70-411E-8DFD-23C15825DE74}"/>
                </a:ext>
              </a:extLst>
            </p:cNvPr>
            <p:cNvSpPr>
              <a:spLocks noChangeShapeType="1"/>
            </p:cNvSpPr>
            <p:nvPr/>
          </p:nvSpPr>
          <p:spPr bwMode="auto">
            <a:xfrm flipV="1">
              <a:off x="1536" y="1488"/>
              <a:ext cx="91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1148" name="Line 9">
              <a:extLst>
                <a:ext uri="{FF2B5EF4-FFF2-40B4-BE49-F238E27FC236}">
                  <a16:creationId xmlns:a16="http://schemas.microsoft.com/office/drawing/2014/main" id="{457949D2-64F2-452C-BC88-41AEE0562C14}"/>
                </a:ext>
              </a:extLst>
            </p:cNvPr>
            <p:cNvSpPr>
              <a:spLocks noChangeShapeType="1"/>
            </p:cNvSpPr>
            <p:nvPr/>
          </p:nvSpPr>
          <p:spPr bwMode="auto">
            <a:xfrm flipH="1" flipV="1">
              <a:off x="2736" y="1488"/>
              <a:ext cx="864"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1149" name="Line 10">
              <a:extLst>
                <a:ext uri="{FF2B5EF4-FFF2-40B4-BE49-F238E27FC236}">
                  <a16:creationId xmlns:a16="http://schemas.microsoft.com/office/drawing/2014/main" id="{4A50E7CD-7405-4395-9C47-5A9651F9692C}"/>
                </a:ext>
              </a:extLst>
            </p:cNvPr>
            <p:cNvSpPr>
              <a:spLocks noChangeShapeType="1"/>
            </p:cNvSpPr>
            <p:nvPr/>
          </p:nvSpPr>
          <p:spPr bwMode="auto">
            <a:xfrm flipV="1">
              <a:off x="2621" y="1536"/>
              <a:ext cx="0" cy="5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395" name="Text Box 11">
              <a:extLst>
                <a:ext uri="{FF2B5EF4-FFF2-40B4-BE49-F238E27FC236}">
                  <a16:creationId xmlns:a16="http://schemas.microsoft.com/office/drawing/2014/main" id="{6B415406-B0F4-4387-BD16-5991C121C0D1}"/>
                </a:ext>
              </a:extLst>
            </p:cNvPr>
            <p:cNvSpPr txBox="1">
              <a:spLocks noChangeArrowheads="1"/>
            </p:cNvSpPr>
            <p:nvPr/>
          </p:nvSpPr>
          <p:spPr bwMode="auto">
            <a:xfrm>
              <a:off x="1296" y="1355"/>
              <a:ext cx="912"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396" name="Text Box 12">
              <a:extLst>
                <a:ext uri="{FF2B5EF4-FFF2-40B4-BE49-F238E27FC236}">
                  <a16:creationId xmlns:a16="http://schemas.microsoft.com/office/drawing/2014/main" id="{602CFDAF-C19D-42E4-BF20-8109637238E7}"/>
                </a:ext>
              </a:extLst>
            </p:cNvPr>
            <p:cNvSpPr txBox="1">
              <a:spLocks noChangeArrowheads="1"/>
            </p:cNvSpPr>
            <p:nvPr/>
          </p:nvSpPr>
          <p:spPr bwMode="auto">
            <a:xfrm>
              <a:off x="1248" y="247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id</a:t>
              </a:r>
            </a:p>
          </p:txBody>
        </p:sp>
        <p:sp>
          <p:nvSpPr>
            <p:cNvPr id="91152" name="Line 13">
              <a:extLst>
                <a:ext uri="{FF2B5EF4-FFF2-40B4-BE49-F238E27FC236}">
                  <a16:creationId xmlns:a16="http://schemas.microsoft.com/office/drawing/2014/main" id="{BD27E4BC-0BBF-454E-8D94-EA6A8C16EF76}"/>
                </a:ext>
              </a:extLst>
            </p:cNvPr>
            <p:cNvSpPr>
              <a:spLocks noChangeShapeType="1"/>
            </p:cNvSpPr>
            <p:nvPr/>
          </p:nvSpPr>
          <p:spPr bwMode="auto">
            <a:xfrm flipV="1">
              <a:off x="1440" y="2208"/>
              <a:ext cx="0" cy="3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398" name="Text Box 14">
              <a:extLst>
                <a:ext uri="{FF2B5EF4-FFF2-40B4-BE49-F238E27FC236}">
                  <a16:creationId xmlns:a16="http://schemas.microsoft.com/office/drawing/2014/main" id="{FE106771-D1B5-450A-A48D-0DFC4E11EEEC}"/>
                </a:ext>
              </a:extLst>
            </p:cNvPr>
            <p:cNvSpPr txBox="1">
              <a:spLocks noChangeArrowheads="1"/>
            </p:cNvSpPr>
            <p:nvPr/>
          </p:nvSpPr>
          <p:spPr bwMode="auto">
            <a:xfrm>
              <a:off x="672" y="2219"/>
              <a:ext cx="672"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399" name="Text Box 15">
              <a:extLst>
                <a:ext uri="{FF2B5EF4-FFF2-40B4-BE49-F238E27FC236}">
                  <a16:creationId xmlns:a16="http://schemas.microsoft.com/office/drawing/2014/main" id="{8F94899F-A682-4F54-AFD4-10E23E08536B}"/>
                </a:ext>
              </a:extLst>
            </p:cNvPr>
            <p:cNvSpPr txBox="1">
              <a:spLocks noChangeArrowheads="1"/>
            </p:cNvSpPr>
            <p:nvPr/>
          </p:nvSpPr>
          <p:spPr bwMode="auto">
            <a:xfrm>
              <a:off x="2640" y="2441"/>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40400" name="Text Box 16">
              <a:extLst>
                <a:ext uri="{FF2B5EF4-FFF2-40B4-BE49-F238E27FC236}">
                  <a16:creationId xmlns:a16="http://schemas.microsoft.com/office/drawing/2014/main" id="{BB633288-1644-42F2-9E02-1CF5C65DFEE2}"/>
                </a:ext>
              </a:extLst>
            </p:cNvPr>
            <p:cNvSpPr txBox="1">
              <a:spLocks noChangeArrowheads="1"/>
            </p:cNvSpPr>
            <p:nvPr/>
          </p:nvSpPr>
          <p:spPr bwMode="auto">
            <a:xfrm>
              <a:off x="4416" y="2459"/>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40401" name="Text Box 17">
              <a:extLst>
                <a:ext uri="{FF2B5EF4-FFF2-40B4-BE49-F238E27FC236}">
                  <a16:creationId xmlns:a16="http://schemas.microsoft.com/office/drawing/2014/main" id="{1B9D809D-ED01-49D7-AA2E-17A370734CA0}"/>
                </a:ext>
              </a:extLst>
            </p:cNvPr>
            <p:cNvSpPr txBox="1">
              <a:spLocks noChangeArrowheads="1"/>
            </p:cNvSpPr>
            <p:nvPr/>
          </p:nvSpPr>
          <p:spPr bwMode="auto">
            <a:xfrm>
              <a:off x="3552" y="2507"/>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a:t>
              </a:r>
            </a:p>
          </p:txBody>
        </p:sp>
        <p:sp>
          <p:nvSpPr>
            <p:cNvPr id="91157" name="Line 18">
              <a:extLst>
                <a:ext uri="{FF2B5EF4-FFF2-40B4-BE49-F238E27FC236}">
                  <a16:creationId xmlns:a16="http://schemas.microsoft.com/office/drawing/2014/main" id="{710E467F-2FAE-48DB-8090-79E6A9A1CF35}"/>
                </a:ext>
              </a:extLst>
            </p:cNvPr>
            <p:cNvSpPr>
              <a:spLocks noChangeShapeType="1"/>
            </p:cNvSpPr>
            <p:nvPr/>
          </p:nvSpPr>
          <p:spPr bwMode="auto">
            <a:xfrm flipV="1">
              <a:off x="2736" y="2123"/>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1158" name="Line 19">
              <a:extLst>
                <a:ext uri="{FF2B5EF4-FFF2-40B4-BE49-F238E27FC236}">
                  <a16:creationId xmlns:a16="http://schemas.microsoft.com/office/drawing/2014/main" id="{C58D7060-CCDF-4C9B-B223-6E0F4F08DA9D}"/>
                </a:ext>
              </a:extLst>
            </p:cNvPr>
            <p:cNvSpPr>
              <a:spLocks noChangeShapeType="1"/>
            </p:cNvSpPr>
            <p:nvPr/>
          </p:nvSpPr>
          <p:spPr bwMode="auto">
            <a:xfrm>
              <a:off x="3683" y="2173"/>
              <a:ext cx="0" cy="4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1159" name="Line 20">
              <a:extLst>
                <a:ext uri="{FF2B5EF4-FFF2-40B4-BE49-F238E27FC236}">
                  <a16:creationId xmlns:a16="http://schemas.microsoft.com/office/drawing/2014/main" id="{515CFCAE-9BA7-49CE-BBE7-1FCCCF6E91FD}"/>
                </a:ext>
              </a:extLst>
            </p:cNvPr>
            <p:cNvSpPr>
              <a:spLocks noChangeShapeType="1"/>
            </p:cNvSpPr>
            <p:nvPr/>
          </p:nvSpPr>
          <p:spPr bwMode="auto">
            <a:xfrm>
              <a:off x="3696" y="2123"/>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405" name="Text Box 21">
              <a:extLst>
                <a:ext uri="{FF2B5EF4-FFF2-40B4-BE49-F238E27FC236}">
                  <a16:creationId xmlns:a16="http://schemas.microsoft.com/office/drawing/2014/main" id="{49EE6278-1FC0-4968-ABA1-C68F954AABCF}"/>
                </a:ext>
              </a:extLst>
            </p:cNvPr>
            <p:cNvSpPr txBox="1">
              <a:spLocks noChangeArrowheads="1"/>
            </p:cNvSpPr>
            <p:nvPr/>
          </p:nvSpPr>
          <p:spPr bwMode="auto">
            <a:xfrm>
              <a:off x="3984" y="1931"/>
              <a:ext cx="912"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406" name="Text Box 22">
              <a:extLst>
                <a:ext uri="{FF2B5EF4-FFF2-40B4-BE49-F238E27FC236}">
                  <a16:creationId xmlns:a16="http://schemas.microsoft.com/office/drawing/2014/main" id="{2D288256-D31D-42F9-A151-70B6159BD687}"/>
                </a:ext>
              </a:extLst>
            </p:cNvPr>
            <p:cNvSpPr txBox="1">
              <a:spLocks noChangeArrowheads="1"/>
            </p:cNvSpPr>
            <p:nvPr/>
          </p:nvSpPr>
          <p:spPr bwMode="auto">
            <a:xfrm>
              <a:off x="2544" y="3131"/>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id</a:t>
              </a:r>
            </a:p>
          </p:txBody>
        </p:sp>
        <p:sp>
          <p:nvSpPr>
            <p:cNvPr id="91162" name="Line 23">
              <a:extLst>
                <a:ext uri="{FF2B5EF4-FFF2-40B4-BE49-F238E27FC236}">
                  <a16:creationId xmlns:a16="http://schemas.microsoft.com/office/drawing/2014/main" id="{F01CFBB1-9C69-4995-A150-ABC737C205F0}"/>
                </a:ext>
              </a:extLst>
            </p:cNvPr>
            <p:cNvSpPr>
              <a:spLocks noChangeShapeType="1"/>
            </p:cNvSpPr>
            <p:nvPr/>
          </p:nvSpPr>
          <p:spPr bwMode="auto">
            <a:xfrm flipH="1">
              <a:off x="2736" y="2747"/>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408" name="Text Box 24">
              <a:extLst>
                <a:ext uri="{FF2B5EF4-FFF2-40B4-BE49-F238E27FC236}">
                  <a16:creationId xmlns:a16="http://schemas.microsoft.com/office/drawing/2014/main" id="{BDDA2332-9955-4EB2-B4A8-7563F36520BC}"/>
                </a:ext>
              </a:extLst>
            </p:cNvPr>
            <p:cNvSpPr txBox="1">
              <a:spLocks noChangeArrowheads="1"/>
            </p:cNvSpPr>
            <p:nvPr/>
          </p:nvSpPr>
          <p:spPr bwMode="auto">
            <a:xfrm>
              <a:off x="2784" y="2843"/>
              <a:ext cx="672"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409" name="Text Box 25">
              <a:extLst>
                <a:ext uri="{FF2B5EF4-FFF2-40B4-BE49-F238E27FC236}">
                  <a16:creationId xmlns:a16="http://schemas.microsoft.com/office/drawing/2014/main" id="{5BFC8F0E-CC76-4F9D-85F1-575DADEE13EE}"/>
                </a:ext>
              </a:extLst>
            </p:cNvPr>
            <p:cNvSpPr txBox="1">
              <a:spLocks noChangeArrowheads="1"/>
            </p:cNvSpPr>
            <p:nvPr/>
          </p:nvSpPr>
          <p:spPr bwMode="auto">
            <a:xfrm>
              <a:off x="4416" y="3179"/>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id</a:t>
              </a:r>
            </a:p>
          </p:txBody>
        </p:sp>
        <p:sp>
          <p:nvSpPr>
            <p:cNvPr id="91165" name="Line 26">
              <a:extLst>
                <a:ext uri="{FF2B5EF4-FFF2-40B4-BE49-F238E27FC236}">
                  <a16:creationId xmlns:a16="http://schemas.microsoft.com/office/drawing/2014/main" id="{E983B587-D930-4EFB-A1B9-1900FF1A266B}"/>
                </a:ext>
              </a:extLst>
            </p:cNvPr>
            <p:cNvSpPr>
              <a:spLocks noChangeShapeType="1"/>
            </p:cNvSpPr>
            <p:nvPr/>
          </p:nvSpPr>
          <p:spPr bwMode="auto">
            <a:xfrm>
              <a:off x="4568" y="2784"/>
              <a:ext cx="0"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411" name="Text Box 27">
              <a:extLst>
                <a:ext uri="{FF2B5EF4-FFF2-40B4-BE49-F238E27FC236}">
                  <a16:creationId xmlns:a16="http://schemas.microsoft.com/office/drawing/2014/main" id="{58C4200C-5EC8-4901-A0A5-7BFB309A86B2}"/>
                </a:ext>
              </a:extLst>
            </p:cNvPr>
            <p:cNvSpPr txBox="1">
              <a:spLocks noChangeArrowheads="1"/>
            </p:cNvSpPr>
            <p:nvPr/>
          </p:nvSpPr>
          <p:spPr bwMode="auto">
            <a:xfrm>
              <a:off x="4512" y="2843"/>
              <a:ext cx="720" cy="354"/>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grpSp>
      <p:sp>
        <p:nvSpPr>
          <p:cNvPr id="1040412" name="Rectangle 28">
            <a:extLst>
              <a:ext uri="{FF2B5EF4-FFF2-40B4-BE49-F238E27FC236}">
                <a16:creationId xmlns:a16="http://schemas.microsoft.com/office/drawing/2014/main" id="{D19681EE-3D64-4FC9-B93E-438C3F6DD60E}"/>
              </a:ext>
            </a:extLst>
          </p:cNvPr>
          <p:cNvSpPr>
            <a:spLocks noChangeArrowheads="1"/>
          </p:cNvSpPr>
          <p:nvPr/>
        </p:nvSpPr>
        <p:spPr bwMode="auto">
          <a:xfrm>
            <a:off x="395288" y="5387975"/>
            <a:ext cx="8194675" cy="701675"/>
          </a:xfrm>
          <a:prstGeom prst="rect">
            <a:avLst/>
          </a:prstGeom>
          <a:noFill/>
          <a:ln w="9525">
            <a:noFill/>
            <a:miter lim="800000"/>
            <a:headEnd/>
            <a:tailEnd/>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pitchFamily="2" charset="2"/>
              <a:buNone/>
              <a:defRPr/>
            </a:pPr>
            <a:r>
              <a:rPr lang="en-US" altLang="zh-CN" sz="3600" b="1" dirty="0" err="1">
                <a:latin typeface="Times New Roman" pitchFamily="18" charset="0"/>
              </a:rPr>
              <a:t>id+id</a:t>
            </a:r>
            <a:r>
              <a:rPr lang="en-US" altLang="zh-CN" sz="3600" b="1" dirty="0">
                <a:latin typeface="Times New Roman" pitchFamily="18" charset="0"/>
              </a:rPr>
              <a:t>*id</a:t>
            </a:r>
            <a:r>
              <a:rPr lang="zh-CN" altLang="en-US" sz="3600" b="1" dirty="0">
                <a:latin typeface="Times New Roman" pitchFamily="18" charset="0"/>
              </a:rPr>
              <a:t>的语法树，它有多种推导方式</a:t>
            </a:r>
            <a:endParaRPr kumimoji="1" lang="zh-CN" altLang="en-US" sz="3600" b="1" dirty="0">
              <a:solidFill>
                <a:srgbClr val="FF0000"/>
              </a:solidFill>
              <a:effectLst>
                <a:outerShdw blurRad="38100" dist="38100" dir="2700000" algn="tl">
                  <a:srgbClr val="000000"/>
                </a:outerShdw>
              </a:effectLst>
              <a:latin typeface="Times New Roman" pitchFamily="18" charset="0"/>
              <a:sym typeface="Symbol" pitchFamily="18" charset="2"/>
            </a:endParaRPr>
          </a:p>
        </p:txBody>
      </p:sp>
      <p:sp>
        <p:nvSpPr>
          <p:cNvPr id="91142" name="灯片编号占位符 1">
            <a:extLst>
              <a:ext uri="{FF2B5EF4-FFF2-40B4-BE49-F238E27FC236}">
                <a16:creationId xmlns:a16="http://schemas.microsoft.com/office/drawing/2014/main" id="{108C0E7D-C1DB-4EA7-BDBB-56E0C90E0CB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AF29CF60-8FF6-4BDC-88D6-2755E69969DE}" type="slidenum">
              <a:rPr lang="zh-CN" altLang="en-US" sz="1400" b="0">
                <a:ea typeface="宋体" panose="02010600030101010101" pitchFamily="2" charset="-122"/>
              </a:rPr>
              <a:pPr>
                <a:spcBef>
                  <a:spcPct val="0"/>
                </a:spcBef>
                <a:buClrTx/>
                <a:buSzTx/>
                <a:buFontTx/>
                <a:buNone/>
              </a:pPr>
              <a:t>86</a:t>
            </a:fld>
            <a:endParaRPr lang="en-US" altLang="zh-CN" sz="1400" b="0">
              <a:ea typeface="宋体" panose="02010600030101010101" pitchFamily="2"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a:extLst>
              <a:ext uri="{FF2B5EF4-FFF2-40B4-BE49-F238E27FC236}">
                <a16:creationId xmlns:a16="http://schemas.microsoft.com/office/drawing/2014/main" id="{9BFF3ED4-FAA8-44D8-98FB-E19E0D0F8B0B}"/>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5854C25-3E58-4002-9F0E-6D4B85D5E461}"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92163" name="Rectangle 2">
            <a:extLst>
              <a:ext uri="{FF2B5EF4-FFF2-40B4-BE49-F238E27FC236}">
                <a16:creationId xmlns:a16="http://schemas.microsoft.com/office/drawing/2014/main" id="{ABEBC777-431B-402A-B2C5-2270607B7440}"/>
              </a:ext>
            </a:extLst>
          </p:cNvPr>
          <p:cNvSpPr>
            <a:spLocks noGrp="1" noChangeArrowheads="1"/>
          </p:cNvSpPr>
          <p:nvPr>
            <p:ph type="title" idx="4294967295"/>
          </p:nvPr>
        </p:nvSpPr>
        <p:spPr>
          <a:xfrm>
            <a:off x="1027113" y="442913"/>
            <a:ext cx="8116887" cy="609600"/>
          </a:xfrm>
        </p:spPr>
        <p:txBody>
          <a:bodyPr anchor="ctr"/>
          <a:lstStyle/>
          <a:p>
            <a:pPr eaLnBrk="1" hangingPunct="1"/>
            <a:r>
              <a:rPr lang="en-US" altLang="zh-CN">
                <a:latin typeface="Times New Roman" panose="02020603050405020304" pitchFamily="18" charset="0"/>
              </a:rPr>
              <a:t>id+id*id</a:t>
            </a:r>
            <a:r>
              <a:rPr lang="zh-CN" altLang="en-US">
                <a:latin typeface="Times New Roman" panose="02020603050405020304" pitchFamily="18" charset="0"/>
              </a:rPr>
              <a:t>的不同推导</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a:t>
            </a:r>
            <a:r>
              <a:rPr lang="en-US" altLang="zh-CN" sz="2800" i="1">
                <a:solidFill>
                  <a:srgbClr val="FF0000"/>
                </a:solidFill>
                <a:latin typeface="Times New Roman" panose="02020603050405020304" pitchFamily="18" charset="0"/>
                <a:ea typeface="楷体_GB2312"/>
                <a:cs typeface="楷体_GB2312"/>
              </a:rPr>
              <a:t>E</a:t>
            </a:r>
            <a:r>
              <a:rPr lang="en-US" altLang="zh-CN" sz="2800">
                <a:solidFill>
                  <a:srgbClr val="FF0000"/>
                </a:solidFill>
                <a:latin typeface="Times New Roman" panose="02020603050405020304" pitchFamily="18" charset="0"/>
                <a:ea typeface="楷体_GB2312"/>
                <a:cs typeface="楷体_GB2312"/>
              </a:rPr>
              <a:t>)|id</a:t>
            </a:r>
          </a:p>
        </p:txBody>
      </p:sp>
      <p:sp>
        <p:nvSpPr>
          <p:cNvPr id="2100227" name="Rectangle 3">
            <a:extLst>
              <a:ext uri="{FF2B5EF4-FFF2-40B4-BE49-F238E27FC236}">
                <a16:creationId xmlns:a16="http://schemas.microsoft.com/office/drawing/2014/main" id="{CA22B3ED-42B7-4B83-8AE3-40F6E0500164}"/>
              </a:ext>
            </a:extLst>
          </p:cNvPr>
          <p:cNvSpPr>
            <a:spLocks noChangeArrowheads="1"/>
          </p:cNvSpPr>
          <p:nvPr/>
        </p:nvSpPr>
        <p:spPr bwMode="auto">
          <a:xfrm>
            <a:off x="1027113" y="1447800"/>
            <a:ext cx="2667000" cy="2570163"/>
          </a:xfrm>
          <a:prstGeom prst="rect">
            <a:avLst/>
          </a:prstGeom>
          <a:noFill/>
          <a:ln w="9525">
            <a:noFill/>
            <a:miter lim="800000"/>
            <a:headEnd/>
            <a:tailEnd/>
          </a:ln>
          <a:effectLst/>
        </p:spPr>
        <p:txBody>
          <a:bodyPr lIns="92075" tIns="46038" rIns="92075" bIns="46038">
            <a:spAutoFit/>
          </a:bodyPr>
          <a:lstStyle/>
          <a:p>
            <a:pPr marL="190500" lvl="1">
              <a:spcBef>
                <a:spcPct val="2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p>
          <a:p>
            <a:pPr marL="190500" lvl="1">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latin typeface="Times New Roman" pitchFamily="18" charset="0"/>
                <a:sym typeface="Symbol" pitchFamily="18" charset="2"/>
              </a:rPr>
              <a:t>   </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a:t>
            </a:r>
            <a:r>
              <a:rPr kumimoji="1" lang="en-US" altLang="zh-CN" sz="2800" b="1" i="1" dirty="0" err="1">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a:t>
            </a:r>
            <a:r>
              <a:rPr kumimoji="1" lang="en-US" altLang="zh-CN" sz="2800" b="1" i="1" dirty="0" err="1">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p>
          <a:p>
            <a:pPr marL="190500" lvl="1">
              <a:spcBef>
                <a:spcPct val="20000"/>
              </a:spcBef>
              <a:buClr>
                <a:schemeClr val="folHlink"/>
              </a:buClr>
              <a:buSzPct val="75000"/>
              <a:buFont typeface="Symbol" pitchFamily="18" charset="2"/>
              <a:buNone/>
              <a:defRPr/>
            </a:pPr>
            <a:r>
              <a:rPr kumimoji="1" lang="en-US" altLang="zh-CN" sz="2800" b="1" dirty="0">
                <a:effectLst>
                  <a:outerShdw blurRad="38100" dist="38100" dir="2700000" algn="tl">
                    <a:srgbClr val="C0C0C0"/>
                  </a:outerShdw>
                </a:effectLst>
                <a:latin typeface="Times New Roman" pitchFamily="18" charset="0"/>
                <a:sym typeface="Symbol" pitchFamily="18" charset="2"/>
              </a:rPr>
              <a:t>  </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id+id</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Symbol" pitchFamily="18"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p:txBody>
      </p:sp>
      <p:sp>
        <p:nvSpPr>
          <p:cNvPr id="2100228" name="Rectangle 4">
            <a:extLst>
              <a:ext uri="{FF2B5EF4-FFF2-40B4-BE49-F238E27FC236}">
                <a16:creationId xmlns:a16="http://schemas.microsoft.com/office/drawing/2014/main" id="{9B1964BB-6D58-47D5-8AF2-13EF68DE947E}"/>
              </a:ext>
            </a:extLst>
          </p:cNvPr>
          <p:cNvSpPr>
            <a:spLocks noChangeArrowheads="1"/>
          </p:cNvSpPr>
          <p:nvPr/>
        </p:nvSpPr>
        <p:spPr bwMode="auto">
          <a:xfrm>
            <a:off x="5364163" y="1447800"/>
            <a:ext cx="2895600" cy="2570163"/>
          </a:xfrm>
          <a:prstGeom prst="rect">
            <a:avLst/>
          </a:prstGeom>
          <a:noFill/>
          <a:ln w="9525">
            <a:noFill/>
            <a:miter lim="800000"/>
            <a:headEnd/>
            <a:tailEnd/>
          </a:ln>
          <a:effectLst/>
        </p:spPr>
        <p:txBody>
          <a:bodyPr lIns="92075" tIns="46038" rIns="92075" bIns="46038">
            <a:spAutoFit/>
          </a:bodyPr>
          <a:lstStyle/>
          <a:p>
            <a:pPr marL="190500" lvl="1">
              <a:spcBef>
                <a:spcPct val="2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i="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*id</a:t>
            </a:r>
          </a:p>
          <a:p>
            <a:pPr marL="190500" lvl="1">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latin typeface="Times New Roman" pitchFamily="18" charset="0"/>
                <a:sym typeface="Symbol" pitchFamily="18" charset="2"/>
              </a:rPr>
              <a:t>   </a:t>
            </a:r>
            <a:r>
              <a:rPr kumimoji="1" lang="en-US" altLang="zh-CN" sz="2800" b="1" i="1" dirty="0" err="1">
                <a:effectLst>
                  <a:outerShdw blurRad="38100" dist="38100" dir="2700000" algn="tl">
                    <a:srgbClr val="C0C0C0"/>
                  </a:outerShdw>
                </a:effectLst>
                <a:latin typeface="Times New Roman" pitchFamily="18" charset="0"/>
              </a:rPr>
              <a:t>E</a:t>
            </a:r>
            <a:r>
              <a:rPr kumimoji="1" lang="en-US" altLang="zh-CN" sz="2800" b="1" dirty="0" err="1">
                <a:solidFill>
                  <a:srgbClr val="FF0000"/>
                </a:solidFill>
                <a:effectLst>
                  <a:outerShdw blurRad="38100" dist="38100" dir="2700000" algn="tl">
                    <a:srgbClr val="C0C0C0"/>
                  </a:outerShdw>
                </a:effectLst>
                <a:latin typeface="Times New Roman" pitchFamily="18" charset="0"/>
              </a:rPr>
              <a:t>+id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p:txBody>
      </p:sp>
      <p:sp>
        <p:nvSpPr>
          <p:cNvPr id="2100231" name="Rectangle 7">
            <a:extLst>
              <a:ext uri="{FF2B5EF4-FFF2-40B4-BE49-F238E27FC236}">
                <a16:creationId xmlns:a16="http://schemas.microsoft.com/office/drawing/2014/main" id="{187370E4-801E-4FD1-9F21-82D929CD5692}"/>
              </a:ext>
            </a:extLst>
          </p:cNvPr>
          <p:cNvSpPr>
            <a:spLocks noChangeArrowheads="1"/>
          </p:cNvSpPr>
          <p:nvPr/>
        </p:nvSpPr>
        <p:spPr bwMode="auto">
          <a:xfrm>
            <a:off x="5508625" y="4221163"/>
            <a:ext cx="2303463" cy="1754187"/>
          </a:xfrm>
          <a:prstGeom prst="rect">
            <a:avLst/>
          </a:prstGeom>
          <a:noFill/>
          <a:ln w="9525">
            <a:noFill/>
            <a:miter lim="800000"/>
            <a:headEnd/>
            <a:tailEnd/>
          </a:ln>
          <a:effectLst/>
        </p:spPr>
        <p:txBody>
          <a:bodyPr lIns="92075" tIns="46038" rIns="92075" bIns="46038">
            <a:spAutoFit/>
          </a:bodyPr>
          <a:lstStyle/>
          <a:p>
            <a:pPr marL="190500" lvl="1">
              <a:spcBef>
                <a:spcPct val="50000"/>
              </a:spcBef>
              <a:buClr>
                <a:schemeClr val="folHlink"/>
              </a:buClr>
              <a:buSzPct val="75000"/>
              <a:buFont typeface="Monotype Sorts" pitchFamily="2" charset="2"/>
              <a:buNone/>
              <a:defRPr/>
            </a:pPr>
            <a:r>
              <a:rPr kumimoji="1" lang="zh-CN" altLang="en-US" sz="2400" b="1" dirty="0">
                <a:effectLst>
                  <a:outerShdw blurRad="38100" dist="38100" dir="2700000" algn="tl">
                    <a:srgbClr val="C0C0C0"/>
                  </a:outerShdw>
                </a:effectLst>
                <a:latin typeface="Times New Roman" pitchFamily="18" charset="0"/>
                <a:ea typeface="楷体_GB2312" pitchFamily="49" charset="-122"/>
              </a:rPr>
              <a:t>施于最右变量（最右推导）</a:t>
            </a:r>
          </a:p>
          <a:p>
            <a:pPr marL="190500" lvl="1">
              <a:spcBef>
                <a:spcPct val="50000"/>
              </a:spcBef>
              <a:buClr>
                <a:schemeClr val="folHlink"/>
              </a:buClr>
              <a:buSzPct val="75000"/>
              <a:buFont typeface="Monotype Sorts" pitchFamily="2" charset="2"/>
              <a:buNone/>
              <a:defRPr/>
            </a:pPr>
            <a:r>
              <a:rPr kumimoji="1" lang="zh-CN" altLang="en-US" sz="2400" b="1" dirty="0">
                <a:solidFill>
                  <a:srgbClr val="0000FF"/>
                </a:solidFill>
                <a:effectLst>
                  <a:outerShdw blurRad="38100" dist="38100" dir="2700000" algn="tl">
                    <a:srgbClr val="C0C0C0"/>
                  </a:outerShdw>
                </a:effectLst>
                <a:latin typeface="Times New Roman" pitchFamily="18" charset="0"/>
                <a:ea typeface="楷体_GB2312" pitchFamily="49" charset="-122"/>
              </a:rPr>
              <a:t>得到的句型称为右句型</a:t>
            </a:r>
            <a:endParaRPr kumimoji="1" lang="en-US" altLang="zh-CN" sz="1800" b="1" dirty="0">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2100232" name="Rectangle 8">
            <a:extLst>
              <a:ext uri="{FF2B5EF4-FFF2-40B4-BE49-F238E27FC236}">
                <a16:creationId xmlns:a16="http://schemas.microsoft.com/office/drawing/2014/main" id="{4FE82142-21ED-472A-8FD0-738708F0C1CD}"/>
              </a:ext>
            </a:extLst>
          </p:cNvPr>
          <p:cNvSpPr>
            <a:spLocks noChangeArrowheads="1"/>
          </p:cNvSpPr>
          <p:nvPr/>
        </p:nvSpPr>
        <p:spPr bwMode="auto">
          <a:xfrm>
            <a:off x="1255713" y="4144963"/>
            <a:ext cx="2447925" cy="1755775"/>
          </a:xfrm>
          <a:prstGeom prst="rect">
            <a:avLst/>
          </a:prstGeom>
          <a:noFill/>
          <a:ln w="9525">
            <a:noFill/>
            <a:miter lim="800000"/>
            <a:headEnd/>
            <a:tailEnd/>
          </a:ln>
          <a:effectLst/>
        </p:spPr>
        <p:txBody>
          <a:bodyPr lIns="92075" tIns="46038" rIns="92075" bIns="46038">
            <a:spAutoFit/>
          </a:bodyPr>
          <a:lstStyle/>
          <a:p>
            <a:pPr marL="190500" lvl="1">
              <a:spcBef>
                <a:spcPct val="50000"/>
              </a:spcBef>
              <a:buClr>
                <a:schemeClr val="folHlink"/>
              </a:buClr>
              <a:buSzPct val="75000"/>
              <a:buFont typeface="Symbol" pitchFamily="18" charset="2"/>
              <a:buNone/>
              <a:defRPr/>
            </a:pPr>
            <a:r>
              <a:rPr kumimoji="1" lang="zh-CN" altLang="en-US" sz="2400" b="1" dirty="0">
                <a:effectLst>
                  <a:outerShdw blurRad="38100" dist="38100" dir="2700000" algn="tl">
                    <a:srgbClr val="C0C0C0"/>
                  </a:outerShdw>
                </a:effectLst>
                <a:latin typeface="Times New Roman" pitchFamily="18" charset="0"/>
                <a:ea typeface="楷体_GB2312" pitchFamily="49" charset="-122"/>
              </a:rPr>
              <a:t>施于最左变量（最左推导）</a:t>
            </a:r>
          </a:p>
          <a:p>
            <a:pPr marL="190500" lvl="1">
              <a:spcBef>
                <a:spcPct val="50000"/>
              </a:spcBef>
              <a:buClr>
                <a:schemeClr val="folHlink"/>
              </a:buClr>
              <a:buSzPct val="75000"/>
              <a:buFont typeface="Monotype Sorts" pitchFamily="2" charset="2"/>
              <a:buNone/>
              <a:defRPr/>
            </a:pPr>
            <a:r>
              <a:rPr kumimoji="1" lang="zh-CN" altLang="en-US" sz="2400" b="1" dirty="0">
                <a:solidFill>
                  <a:srgbClr val="0000FF"/>
                </a:solidFill>
                <a:effectLst>
                  <a:outerShdw blurRad="38100" dist="38100" dir="2700000" algn="tl">
                    <a:srgbClr val="C0C0C0"/>
                  </a:outerShdw>
                </a:effectLst>
                <a:latin typeface="Times New Roman" pitchFamily="18" charset="0"/>
                <a:ea typeface="楷体_GB2312" pitchFamily="49" charset="-122"/>
              </a:rPr>
              <a:t>得到的句型称为左句型    </a:t>
            </a:r>
            <a:endParaRPr kumimoji="1" lang="en-US" altLang="zh-CN" sz="2400" b="1" dirty="0">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2100234" name="Freeform 10">
            <a:extLst>
              <a:ext uri="{FF2B5EF4-FFF2-40B4-BE49-F238E27FC236}">
                <a16:creationId xmlns:a16="http://schemas.microsoft.com/office/drawing/2014/main" id="{717E2D17-2C7E-4376-A1C0-EB6207DC13C3}"/>
              </a:ext>
            </a:extLst>
          </p:cNvPr>
          <p:cNvSpPr>
            <a:spLocks/>
          </p:cNvSpPr>
          <p:nvPr/>
        </p:nvSpPr>
        <p:spPr bwMode="auto">
          <a:xfrm>
            <a:off x="1404938" y="1574800"/>
            <a:ext cx="1871662" cy="2159000"/>
          </a:xfrm>
          <a:custGeom>
            <a:avLst/>
            <a:gdLst>
              <a:gd name="T0" fmla="*/ 0 w 1392"/>
              <a:gd name="T1" fmla="*/ 2147483646 h 1360"/>
              <a:gd name="T2" fmla="*/ 2147483646 w 1392"/>
              <a:gd name="T3" fmla="*/ 2147483646 h 1360"/>
              <a:gd name="T4" fmla="*/ 2147483646 w 1392"/>
              <a:gd name="T5" fmla="*/ 2147483646 h 1360"/>
              <a:gd name="T6" fmla="*/ 2147483646 w 1392"/>
              <a:gd name="T7" fmla="*/ 2147483646 h 1360"/>
              <a:gd name="T8" fmla="*/ 2147483646 w 1392"/>
              <a:gd name="T9" fmla="*/ 2147483646 h 1360"/>
              <a:gd name="T10" fmla="*/ 2147483646 w 1392"/>
              <a:gd name="T11" fmla="*/ 2147483646 h 1360"/>
              <a:gd name="T12" fmla="*/ 2147483646 w 1392"/>
              <a:gd name="T13" fmla="*/ 2147483646 h 1360"/>
              <a:gd name="T14" fmla="*/ 0 60000 65536"/>
              <a:gd name="T15" fmla="*/ 0 60000 65536"/>
              <a:gd name="T16" fmla="*/ 0 60000 65536"/>
              <a:gd name="T17" fmla="*/ 0 60000 65536"/>
              <a:gd name="T18" fmla="*/ 0 60000 65536"/>
              <a:gd name="T19" fmla="*/ 0 60000 65536"/>
              <a:gd name="T20" fmla="*/ 0 60000 65536"/>
              <a:gd name="T21" fmla="*/ 0 w 1392"/>
              <a:gd name="T22" fmla="*/ 0 h 1360"/>
              <a:gd name="T23" fmla="*/ 1392 w 1392"/>
              <a:gd name="T24" fmla="*/ 1360 h 1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60">
                <a:moveTo>
                  <a:pt x="0" y="160"/>
                </a:moveTo>
                <a:cubicBezTo>
                  <a:pt x="116" y="96"/>
                  <a:pt x="232" y="32"/>
                  <a:pt x="336" y="16"/>
                </a:cubicBezTo>
                <a:cubicBezTo>
                  <a:pt x="440" y="0"/>
                  <a:pt x="528" y="8"/>
                  <a:pt x="624" y="64"/>
                </a:cubicBezTo>
                <a:cubicBezTo>
                  <a:pt x="720" y="120"/>
                  <a:pt x="872" y="240"/>
                  <a:pt x="912" y="352"/>
                </a:cubicBezTo>
                <a:cubicBezTo>
                  <a:pt x="952" y="464"/>
                  <a:pt x="824" y="624"/>
                  <a:pt x="864" y="736"/>
                </a:cubicBezTo>
                <a:cubicBezTo>
                  <a:pt x="904" y="848"/>
                  <a:pt x="1064" y="920"/>
                  <a:pt x="1152" y="1024"/>
                </a:cubicBezTo>
                <a:cubicBezTo>
                  <a:pt x="1240" y="1128"/>
                  <a:pt x="1368" y="1304"/>
                  <a:pt x="1392" y="1360"/>
                </a:cubicBezTo>
              </a:path>
            </a:pathLst>
          </a:custGeom>
          <a:noFill/>
          <a:ln w="28575">
            <a:solidFill>
              <a:srgbClr val="0000FF"/>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zh-CN" altLang="en-US"/>
          </a:p>
        </p:txBody>
      </p:sp>
      <p:sp>
        <p:nvSpPr>
          <p:cNvPr id="2100235" name="Freeform 11">
            <a:extLst>
              <a:ext uri="{FF2B5EF4-FFF2-40B4-BE49-F238E27FC236}">
                <a16:creationId xmlns:a16="http://schemas.microsoft.com/office/drawing/2014/main" id="{E85BB64D-3D4A-43AE-822B-44F9090F98BB}"/>
              </a:ext>
            </a:extLst>
          </p:cNvPr>
          <p:cNvSpPr>
            <a:spLocks/>
          </p:cNvSpPr>
          <p:nvPr/>
        </p:nvSpPr>
        <p:spPr bwMode="auto">
          <a:xfrm>
            <a:off x="5745163" y="1346200"/>
            <a:ext cx="1347787" cy="2463800"/>
          </a:xfrm>
          <a:custGeom>
            <a:avLst/>
            <a:gdLst>
              <a:gd name="T0" fmla="*/ 0 w 920"/>
              <a:gd name="T1" fmla="*/ 2147483646 h 1552"/>
              <a:gd name="T2" fmla="*/ 2147483646 w 920"/>
              <a:gd name="T3" fmla="*/ 2147483646 h 1552"/>
              <a:gd name="T4" fmla="*/ 2147483646 w 920"/>
              <a:gd name="T5" fmla="*/ 2147483646 h 1552"/>
              <a:gd name="T6" fmla="*/ 2147483646 w 920"/>
              <a:gd name="T7" fmla="*/ 2147483646 h 1552"/>
              <a:gd name="T8" fmla="*/ 2147483646 w 920"/>
              <a:gd name="T9" fmla="*/ 2147483646 h 1552"/>
              <a:gd name="T10" fmla="*/ 2147483646 w 920"/>
              <a:gd name="T11" fmla="*/ 2147483646 h 1552"/>
              <a:gd name="T12" fmla="*/ 2147483646 w 920"/>
              <a:gd name="T13" fmla="*/ 2147483646 h 1552"/>
              <a:gd name="T14" fmla="*/ 0 60000 65536"/>
              <a:gd name="T15" fmla="*/ 0 60000 65536"/>
              <a:gd name="T16" fmla="*/ 0 60000 65536"/>
              <a:gd name="T17" fmla="*/ 0 60000 65536"/>
              <a:gd name="T18" fmla="*/ 0 60000 65536"/>
              <a:gd name="T19" fmla="*/ 0 60000 65536"/>
              <a:gd name="T20" fmla="*/ 0 60000 65536"/>
              <a:gd name="T21" fmla="*/ 0 w 920"/>
              <a:gd name="T22" fmla="*/ 0 h 1552"/>
              <a:gd name="T23" fmla="*/ 920 w 920"/>
              <a:gd name="T24" fmla="*/ 1552 h 15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0" h="1552">
                <a:moveTo>
                  <a:pt x="0" y="256"/>
                </a:moveTo>
                <a:cubicBezTo>
                  <a:pt x="200" y="144"/>
                  <a:pt x="400" y="32"/>
                  <a:pt x="528" y="16"/>
                </a:cubicBezTo>
                <a:cubicBezTo>
                  <a:pt x="656" y="0"/>
                  <a:pt x="704" y="72"/>
                  <a:pt x="768" y="160"/>
                </a:cubicBezTo>
                <a:cubicBezTo>
                  <a:pt x="832" y="248"/>
                  <a:pt x="920" y="432"/>
                  <a:pt x="912" y="544"/>
                </a:cubicBezTo>
                <a:cubicBezTo>
                  <a:pt x="904" y="656"/>
                  <a:pt x="816" y="720"/>
                  <a:pt x="720" y="832"/>
                </a:cubicBezTo>
                <a:cubicBezTo>
                  <a:pt x="624" y="944"/>
                  <a:pt x="408" y="1096"/>
                  <a:pt x="336" y="1216"/>
                </a:cubicBezTo>
                <a:cubicBezTo>
                  <a:pt x="264" y="1336"/>
                  <a:pt x="276" y="1444"/>
                  <a:pt x="288" y="1552"/>
                </a:cubicBezTo>
              </a:path>
            </a:pathLst>
          </a:custGeom>
          <a:noFill/>
          <a:ln w="28575">
            <a:solidFill>
              <a:srgbClr val="0000FF"/>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zh-CN" altLang="en-US"/>
          </a:p>
        </p:txBody>
      </p:sp>
      <p:sp>
        <p:nvSpPr>
          <p:cNvPr id="92170" name="灯片编号占位符 1">
            <a:extLst>
              <a:ext uri="{FF2B5EF4-FFF2-40B4-BE49-F238E27FC236}">
                <a16:creationId xmlns:a16="http://schemas.microsoft.com/office/drawing/2014/main" id="{0DDA3BDF-4691-4452-B516-D1EA30B3C2F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51969414-F515-4CC0-8926-7CEEA69EC343}" type="slidenum">
              <a:rPr lang="zh-CN" altLang="en-US" sz="1400" b="0">
                <a:ea typeface="宋体" panose="02010600030101010101" pitchFamily="2" charset="-122"/>
              </a:rPr>
              <a:pPr>
                <a:spcBef>
                  <a:spcPct val="0"/>
                </a:spcBef>
                <a:buClrTx/>
                <a:buSzTx/>
                <a:buFontTx/>
                <a:buNone/>
              </a:pPr>
              <a:t>87</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0227"/>
                                        </p:tgtEl>
                                        <p:attrNameLst>
                                          <p:attrName>style.visibility</p:attrName>
                                        </p:attrNameLst>
                                      </p:cBhvr>
                                      <p:to>
                                        <p:strVal val="visible"/>
                                      </p:to>
                                    </p:set>
                                    <p:animEffect transition="in" filter="blinds(horizontal)">
                                      <p:cBhvr>
                                        <p:cTn id="7" dur="500"/>
                                        <p:tgtEl>
                                          <p:spTgt spid="2100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100234"/>
                                        </p:tgtEl>
                                        <p:attrNameLst>
                                          <p:attrName>style.visibility</p:attrName>
                                        </p:attrNameLst>
                                      </p:cBhvr>
                                      <p:to>
                                        <p:strVal val="visible"/>
                                      </p:to>
                                    </p:set>
                                    <p:anim calcmode="lin" valueType="num">
                                      <p:cBhvr>
                                        <p:cTn id="12" dur="500" fill="hold"/>
                                        <p:tgtEl>
                                          <p:spTgt spid="2100234"/>
                                        </p:tgtEl>
                                        <p:attrNameLst>
                                          <p:attrName>ppt_x</p:attrName>
                                        </p:attrNameLst>
                                      </p:cBhvr>
                                      <p:tavLst>
                                        <p:tav tm="0">
                                          <p:val>
                                            <p:strVal val="#ppt_x"/>
                                          </p:val>
                                        </p:tav>
                                        <p:tav tm="100000">
                                          <p:val>
                                            <p:strVal val="#ppt_x"/>
                                          </p:val>
                                        </p:tav>
                                      </p:tavLst>
                                    </p:anim>
                                    <p:anim calcmode="lin" valueType="num">
                                      <p:cBhvr>
                                        <p:cTn id="13" dur="500" fill="hold"/>
                                        <p:tgtEl>
                                          <p:spTgt spid="2100234"/>
                                        </p:tgtEl>
                                        <p:attrNameLst>
                                          <p:attrName>ppt_y</p:attrName>
                                        </p:attrNameLst>
                                      </p:cBhvr>
                                      <p:tavLst>
                                        <p:tav tm="0">
                                          <p:val>
                                            <p:strVal val="#ppt_y-#ppt_h/2"/>
                                          </p:val>
                                        </p:tav>
                                        <p:tav tm="100000">
                                          <p:val>
                                            <p:strVal val="#ppt_y"/>
                                          </p:val>
                                        </p:tav>
                                      </p:tavLst>
                                    </p:anim>
                                    <p:anim calcmode="lin" valueType="num">
                                      <p:cBhvr>
                                        <p:cTn id="14" dur="500" fill="hold"/>
                                        <p:tgtEl>
                                          <p:spTgt spid="2100234"/>
                                        </p:tgtEl>
                                        <p:attrNameLst>
                                          <p:attrName>ppt_w</p:attrName>
                                        </p:attrNameLst>
                                      </p:cBhvr>
                                      <p:tavLst>
                                        <p:tav tm="0">
                                          <p:val>
                                            <p:strVal val="#ppt_w"/>
                                          </p:val>
                                        </p:tav>
                                        <p:tav tm="100000">
                                          <p:val>
                                            <p:strVal val="#ppt_w"/>
                                          </p:val>
                                        </p:tav>
                                      </p:tavLst>
                                    </p:anim>
                                    <p:anim calcmode="lin" valueType="num">
                                      <p:cBhvr>
                                        <p:cTn id="15" dur="500" fill="hold"/>
                                        <p:tgtEl>
                                          <p:spTgt spid="210023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00232"/>
                                        </p:tgtEl>
                                        <p:attrNameLst>
                                          <p:attrName>style.visibility</p:attrName>
                                        </p:attrNameLst>
                                      </p:cBhvr>
                                      <p:to>
                                        <p:strVal val="visible"/>
                                      </p:to>
                                    </p:set>
                                    <p:animEffect transition="in" filter="blinds(horizontal)">
                                      <p:cBhvr>
                                        <p:cTn id="20" dur="500"/>
                                        <p:tgtEl>
                                          <p:spTgt spid="21002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00228"/>
                                        </p:tgtEl>
                                        <p:attrNameLst>
                                          <p:attrName>style.visibility</p:attrName>
                                        </p:attrNameLst>
                                      </p:cBhvr>
                                      <p:to>
                                        <p:strVal val="visible"/>
                                      </p:to>
                                    </p:set>
                                    <p:animEffect transition="in" filter="blinds(horizontal)">
                                      <p:cBhvr>
                                        <p:cTn id="25" dur="500"/>
                                        <p:tgtEl>
                                          <p:spTgt spid="21002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 fill="hold" nodeType="clickEffect">
                                  <p:stCondLst>
                                    <p:cond delay="0"/>
                                  </p:stCondLst>
                                  <p:childTnLst>
                                    <p:set>
                                      <p:cBhvr>
                                        <p:cTn id="29" dur="1" fill="hold">
                                          <p:stCondLst>
                                            <p:cond delay="0"/>
                                          </p:stCondLst>
                                        </p:cTn>
                                        <p:tgtEl>
                                          <p:spTgt spid="2100235"/>
                                        </p:tgtEl>
                                        <p:attrNameLst>
                                          <p:attrName>style.visibility</p:attrName>
                                        </p:attrNameLst>
                                      </p:cBhvr>
                                      <p:to>
                                        <p:strVal val="visible"/>
                                      </p:to>
                                    </p:set>
                                    <p:anim calcmode="lin" valueType="num">
                                      <p:cBhvr>
                                        <p:cTn id="30" dur="500" fill="hold"/>
                                        <p:tgtEl>
                                          <p:spTgt spid="2100235"/>
                                        </p:tgtEl>
                                        <p:attrNameLst>
                                          <p:attrName>ppt_x</p:attrName>
                                        </p:attrNameLst>
                                      </p:cBhvr>
                                      <p:tavLst>
                                        <p:tav tm="0">
                                          <p:val>
                                            <p:strVal val="#ppt_x"/>
                                          </p:val>
                                        </p:tav>
                                        <p:tav tm="100000">
                                          <p:val>
                                            <p:strVal val="#ppt_x"/>
                                          </p:val>
                                        </p:tav>
                                      </p:tavLst>
                                    </p:anim>
                                    <p:anim calcmode="lin" valueType="num">
                                      <p:cBhvr>
                                        <p:cTn id="31" dur="500" fill="hold"/>
                                        <p:tgtEl>
                                          <p:spTgt spid="2100235"/>
                                        </p:tgtEl>
                                        <p:attrNameLst>
                                          <p:attrName>ppt_y</p:attrName>
                                        </p:attrNameLst>
                                      </p:cBhvr>
                                      <p:tavLst>
                                        <p:tav tm="0">
                                          <p:val>
                                            <p:strVal val="#ppt_y-#ppt_h/2"/>
                                          </p:val>
                                        </p:tav>
                                        <p:tav tm="100000">
                                          <p:val>
                                            <p:strVal val="#ppt_y"/>
                                          </p:val>
                                        </p:tav>
                                      </p:tavLst>
                                    </p:anim>
                                    <p:anim calcmode="lin" valueType="num">
                                      <p:cBhvr>
                                        <p:cTn id="32" dur="500" fill="hold"/>
                                        <p:tgtEl>
                                          <p:spTgt spid="2100235"/>
                                        </p:tgtEl>
                                        <p:attrNameLst>
                                          <p:attrName>ppt_w</p:attrName>
                                        </p:attrNameLst>
                                      </p:cBhvr>
                                      <p:tavLst>
                                        <p:tav tm="0">
                                          <p:val>
                                            <p:strVal val="#ppt_w"/>
                                          </p:val>
                                        </p:tav>
                                        <p:tav tm="100000">
                                          <p:val>
                                            <p:strVal val="#ppt_w"/>
                                          </p:val>
                                        </p:tav>
                                      </p:tavLst>
                                    </p:anim>
                                    <p:anim calcmode="lin" valueType="num">
                                      <p:cBhvr>
                                        <p:cTn id="33" dur="500" fill="hold"/>
                                        <p:tgtEl>
                                          <p:spTgt spid="2100235"/>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00231"/>
                                        </p:tgtEl>
                                        <p:attrNameLst>
                                          <p:attrName>style.visibility</p:attrName>
                                        </p:attrNameLst>
                                      </p:cBhvr>
                                      <p:to>
                                        <p:strVal val="visible"/>
                                      </p:to>
                                    </p:set>
                                    <p:animEffect transition="in" filter="blinds(horizontal)">
                                      <p:cBhvr>
                                        <p:cTn id="38" dur="500"/>
                                        <p:tgtEl>
                                          <p:spTgt spid="210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utoUpdateAnimBg="0"/>
      <p:bldP spid="2100228" grpId="0" autoUpdateAnimBg="0"/>
      <p:bldP spid="2100231" grpId="0" autoUpdateAnimBg="0"/>
      <p:bldP spid="210023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80FAF35-3771-4190-A276-3DBEE9796DBD}"/>
              </a:ext>
            </a:extLst>
          </p:cNvPr>
          <p:cNvSpPr>
            <a:spLocks noGrp="1"/>
          </p:cNvSpPr>
          <p:nvPr>
            <p:ph type="dt" sz="quarter" idx="10"/>
          </p:nvPr>
        </p:nvSpPr>
        <p:spPr>
          <a:xfrm>
            <a:off x="457200" y="6245225"/>
            <a:ext cx="2133600" cy="476250"/>
          </a:xfrm>
          <a:ln>
            <a:miter lim="800000"/>
            <a:headEnd/>
            <a:tailEnd/>
          </a:ln>
        </p:spPr>
        <p:txBody>
          <a:bodyPr anchor="t"/>
          <a:lstStyle/>
          <a:p>
            <a:pPr>
              <a:defRPr/>
            </a:pPr>
            <a:fld id="{21EEA646-49DC-43CC-B506-DA35CEB741A0}" type="datetime1">
              <a:rPr lang="zh-CN" altLang="en-US">
                <a:latin typeface="+mn-lt"/>
              </a:rPr>
              <a:pPr>
                <a:defRPr/>
              </a:pPr>
              <a:t>2020/12/14</a:t>
            </a:fld>
            <a:endParaRPr lang="en-US" altLang="zh-CN">
              <a:latin typeface="+mn-lt"/>
            </a:endParaRPr>
          </a:p>
        </p:txBody>
      </p:sp>
      <p:sp>
        <p:nvSpPr>
          <p:cNvPr id="93187" name="Rectangle 2">
            <a:extLst>
              <a:ext uri="{FF2B5EF4-FFF2-40B4-BE49-F238E27FC236}">
                <a16:creationId xmlns:a16="http://schemas.microsoft.com/office/drawing/2014/main" id="{D4E56A9D-DA32-445F-A985-EB1A15811C76}"/>
              </a:ext>
            </a:extLst>
          </p:cNvPr>
          <p:cNvSpPr>
            <a:spLocks noGrp="1" noChangeArrowheads="1"/>
          </p:cNvSpPr>
          <p:nvPr>
            <p:ph type="title" idx="4294967295"/>
          </p:nvPr>
        </p:nvSpPr>
        <p:spPr>
          <a:xfrm>
            <a:off x="1131888" y="260350"/>
            <a:ext cx="6248400" cy="990600"/>
          </a:xfrm>
        </p:spPr>
        <p:txBody>
          <a:bodyPr anchor="ctr"/>
          <a:lstStyle/>
          <a:p>
            <a:pPr eaLnBrk="1" hangingPunct="1"/>
            <a:r>
              <a:rPr lang="zh-CN" altLang="en-US">
                <a:latin typeface="Times New Roman" panose="02020603050405020304" pitchFamily="18" charset="0"/>
              </a:rPr>
              <a:t>最左推导与最右推导</a:t>
            </a:r>
          </a:p>
        </p:txBody>
      </p:sp>
      <p:sp>
        <p:nvSpPr>
          <p:cNvPr id="2101251" name="Rectangle 3">
            <a:extLst>
              <a:ext uri="{FF2B5EF4-FFF2-40B4-BE49-F238E27FC236}">
                <a16:creationId xmlns:a16="http://schemas.microsoft.com/office/drawing/2014/main" id="{E5A8FB5A-7270-4AF2-8164-AC02F79B49E6}"/>
              </a:ext>
            </a:extLst>
          </p:cNvPr>
          <p:cNvSpPr>
            <a:spLocks noGrp="1" noChangeArrowheads="1"/>
          </p:cNvSpPr>
          <p:nvPr>
            <p:ph type="body" idx="4294967295"/>
          </p:nvPr>
        </p:nvSpPr>
        <p:spPr>
          <a:xfrm>
            <a:off x="685800" y="1557338"/>
            <a:ext cx="7772400" cy="4343400"/>
          </a:xfrm>
        </p:spPr>
        <p:txBody>
          <a:bodyPr/>
          <a:lstStyle/>
          <a:p>
            <a:pPr marL="0" indent="0" eaLnBrk="1" hangingPunct="1"/>
            <a:r>
              <a:rPr lang="zh-CN" altLang="en-US">
                <a:latin typeface="Times New Roman" panose="02020603050405020304" pitchFamily="18" charset="0"/>
              </a:rPr>
              <a:t>最左推导</a:t>
            </a:r>
            <a:r>
              <a:rPr lang="en-US" altLang="zh-CN">
                <a:latin typeface="Times New Roman" panose="02020603050405020304" pitchFamily="18" charset="0"/>
              </a:rPr>
              <a:t>(Left-most Derivation)</a:t>
            </a:r>
          </a:p>
          <a:p>
            <a:pPr marL="198438" lvl="1" indent="0" eaLnBrk="1" hangingPunct="1"/>
            <a:r>
              <a:rPr lang="zh-CN" altLang="en-US" sz="3200">
                <a:latin typeface="Times New Roman" panose="02020603050405020304" pitchFamily="18" charset="0"/>
              </a:rPr>
              <a:t>每次推导都施加在句型的</a:t>
            </a:r>
            <a:r>
              <a:rPr lang="zh-CN" altLang="en-US" sz="3200">
                <a:solidFill>
                  <a:srgbClr val="FF0000"/>
                </a:solidFill>
                <a:latin typeface="Times New Roman" panose="02020603050405020304" pitchFamily="18" charset="0"/>
              </a:rPr>
              <a:t>最左边的语法变量</a:t>
            </a:r>
            <a:r>
              <a:rPr lang="zh-CN" altLang="en-US" sz="3200">
                <a:latin typeface="Times New Roman" panose="02020603050405020304" pitchFamily="18" charset="0"/>
              </a:rPr>
              <a:t>上。</a:t>
            </a:r>
            <a:r>
              <a:rPr lang="en-US" altLang="zh-CN" sz="3200">
                <a:latin typeface="Times New Roman" panose="02020603050405020304" pitchFamily="18" charset="0"/>
              </a:rPr>
              <a:t>——</a:t>
            </a:r>
            <a:r>
              <a:rPr lang="zh-CN" altLang="en-US" sz="3200">
                <a:latin typeface="Times New Roman" panose="02020603050405020304" pitchFamily="18" charset="0"/>
              </a:rPr>
              <a:t>与最右归约对应</a:t>
            </a:r>
          </a:p>
        </p:txBody>
      </p:sp>
      <p:sp>
        <p:nvSpPr>
          <p:cNvPr id="7" name="Rectangle 3">
            <a:extLst>
              <a:ext uri="{FF2B5EF4-FFF2-40B4-BE49-F238E27FC236}">
                <a16:creationId xmlns:a16="http://schemas.microsoft.com/office/drawing/2014/main" id="{2B0BE917-65E7-4514-9B81-D5DDDE59A75A}"/>
              </a:ext>
            </a:extLst>
          </p:cNvPr>
          <p:cNvSpPr>
            <a:spLocks noChangeArrowheads="1"/>
          </p:cNvSpPr>
          <p:nvPr/>
        </p:nvSpPr>
        <p:spPr bwMode="auto">
          <a:xfrm>
            <a:off x="2916238" y="3429000"/>
            <a:ext cx="2667000" cy="2570163"/>
          </a:xfrm>
          <a:prstGeom prst="rect">
            <a:avLst/>
          </a:prstGeom>
          <a:noFill/>
          <a:ln w="9525">
            <a:noFill/>
            <a:miter lim="800000"/>
            <a:headEnd/>
            <a:tailEnd/>
          </a:ln>
          <a:effectLst/>
        </p:spPr>
        <p:txBody>
          <a:bodyPr lIns="92075" tIns="46038" rIns="92075" bIns="46038">
            <a:spAutoFit/>
          </a:bodyPr>
          <a:lstStyle/>
          <a:p>
            <a:pPr marL="190500" lvl="1">
              <a:spcBef>
                <a:spcPct val="2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p>
          <a:p>
            <a:pPr marL="190500" lvl="1">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latin typeface="Times New Roman" pitchFamily="18" charset="0"/>
                <a:sym typeface="Symbol" pitchFamily="18" charset="2"/>
              </a:rPr>
              <a:t>   </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a:t>
            </a:r>
            <a:r>
              <a:rPr kumimoji="1" lang="en-US" altLang="zh-CN" sz="2800" b="1" i="1" dirty="0" err="1">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a:t>
            </a:r>
            <a:r>
              <a:rPr kumimoji="1" lang="en-US" altLang="zh-CN" sz="2800" b="1" i="1" dirty="0" err="1">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FF00"/>
                </a:solidFill>
                <a:effectLst>
                  <a:outerShdw blurRad="38100" dist="38100" dir="2700000" algn="tl">
                    <a:srgbClr val="C0C0C0"/>
                  </a:outerShdw>
                </a:effectLst>
                <a:latin typeface="Times New Roman" pitchFamily="18" charset="0"/>
              </a:rPr>
              <a:t> </a:t>
            </a:r>
          </a:p>
          <a:p>
            <a:pPr marL="190500" lvl="1">
              <a:spcBef>
                <a:spcPct val="20000"/>
              </a:spcBef>
              <a:buClr>
                <a:schemeClr val="folHlink"/>
              </a:buClr>
              <a:buSzPct val="75000"/>
              <a:buFont typeface="Symbol" pitchFamily="18" charset="2"/>
              <a:buNone/>
              <a:defRPr/>
            </a:pPr>
            <a:r>
              <a:rPr kumimoji="1" lang="en-US" altLang="zh-CN" sz="2800" b="1" dirty="0">
                <a:effectLst>
                  <a:outerShdw blurRad="38100" dist="38100" dir="2700000" algn="tl">
                    <a:srgbClr val="C0C0C0"/>
                  </a:outerShdw>
                </a:effectLst>
                <a:latin typeface="Times New Roman" pitchFamily="18" charset="0"/>
                <a:sym typeface="Symbol" pitchFamily="18" charset="2"/>
              </a:rPr>
              <a:t>  </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id+id</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Symbol" pitchFamily="18"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p:txBody>
      </p:sp>
      <p:sp>
        <p:nvSpPr>
          <p:cNvPr id="8" name="圆角矩形标注 7">
            <a:extLst>
              <a:ext uri="{FF2B5EF4-FFF2-40B4-BE49-F238E27FC236}">
                <a16:creationId xmlns:a16="http://schemas.microsoft.com/office/drawing/2014/main" id="{FAB78697-226F-4208-B564-277B2F5AFF50}"/>
              </a:ext>
            </a:extLst>
          </p:cNvPr>
          <p:cNvSpPr>
            <a:spLocks noChangeArrowheads="1"/>
          </p:cNvSpPr>
          <p:nvPr/>
        </p:nvSpPr>
        <p:spPr bwMode="auto">
          <a:xfrm>
            <a:off x="5991225" y="3292475"/>
            <a:ext cx="3044825" cy="2160588"/>
          </a:xfrm>
          <a:prstGeom prst="wedgeRoundRectCallout">
            <a:avLst>
              <a:gd name="adj1" fmla="val -34028"/>
              <a:gd name="adj2" fmla="val -57347"/>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400" b="0">
                <a:ea typeface="宋体" panose="02010600030101010101" pitchFamily="2" charset="-122"/>
              </a:rPr>
              <a:t>最右归约：总是对当前句型的</a:t>
            </a:r>
            <a:r>
              <a:rPr lang="zh-CN" altLang="en-US" sz="2400" b="0">
                <a:solidFill>
                  <a:srgbClr val="FF0000"/>
                </a:solidFill>
                <a:ea typeface="宋体" panose="02010600030101010101" pitchFamily="2" charset="-122"/>
              </a:rPr>
              <a:t>最右直接短语</a:t>
            </a:r>
            <a:r>
              <a:rPr lang="zh-CN" altLang="en-US" sz="2400" b="0">
                <a:ea typeface="宋体" panose="02010600030101010101" pitchFamily="2" charset="-122"/>
              </a:rPr>
              <a:t>进行归约</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通过语法树来描述更加清晰</a:t>
            </a:r>
          </a:p>
        </p:txBody>
      </p:sp>
      <p:sp>
        <p:nvSpPr>
          <p:cNvPr id="93191" name="灯片编号占位符 1">
            <a:extLst>
              <a:ext uri="{FF2B5EF4-FFF2-40B4-BE49-F238E27FC236}">
                <a16:creationId xmlns:a16="http://schemas.microsoft.com/office/drawing/2014/main" id="{E11C3979-0D6B-4FB2-9653-FE3A479ADB0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CCDB399-7997-4895-A8BB-17FC282E5E8D}" type="slidenum">
              <a:rPr lang="zh-CN" altLang="en-US" sz="1400" b="0">
                <a:ea typeface="宋体" panose="02010600030101010101" pitchFamily="2" charset="-122"/>
              </a:rPr>
              <a:pPr>
                <a:spcBef>
                  <a:spcPct val="0"/>
                </a:spcBef>
                <a:buClrTx/>
                <a:buSzTx/>
                <a:buFontTx/>
                <a:buNone/>
              </a:pPr>
              <a:t>88</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1251">
                                            <p:txEl>
                                              <p:pRg st="0" end="0"/>
                                            </p:txEl>
                                          </p:spTgt>
                                        </p:tgtEl>
                                        <p:attrNameLst>
                                          <p:attrName>style.visibility</p:attrName>
                                        </p:attrNameLst>
                                      </p:cBhvr>
                                      <p:to>
                                        <p:strVal val="visible"/>
                                      </p:to>
                                    </p:set>
                                    <p:anim calcmode="lin" valueType="num">
                                      <p:cBhvr additive="base">
                                        <p:cTn id="7" dur="500" fill="hold"/>
                                        <p:tgtEl>
                                          <p:spTgt spid="210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1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1251">
                                            <p:txEl>
                                              <p:pRg st="1" end="1"/>
                                            </p:txEl>
                                          </p:spTgt>
                                        </p:tgtEl>
                                        <p:attrNameLst>
                                          <p:attrName>style.visibility</p:attrName>
                                        </p:attrNameLst>
                                      </p:cBhvr>
                                      <p:to>
                                        <p:strVal val="visible"/>
                                      </p:to>
                                    </p:set>
                                    <p:anim calcmode="lin" valueType="num">
                                      <p:cBhvr additive="base">
                                        <p:cTn id="11" dur="500" fill="hold"/>
                                        <p:tgtEl>
                                          <p:spTgt spid="2101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1251" grpId="0" build="p" autoUpdateAnimBg="0"/>
      <p:bldP spid="7" grpId="0" autoUpdateAnimBg="0"/>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3B55E69-6AF9-4427-9490-7E2F7BC1FC7D}"/>
              </a:ext>
            </a:extLst>
          </p:cNvPr>
          <p:cNvSpPr>
            <a:spLocks noGrp="1"/>
          </p:cNvSpPr>
          <p:nvPr>
            <p:ph type="dt" sz="quarter" idx="10"/>
          </p:nvPr>
        </p:nvSpPr>
        <p:spPr>
          <a:xfrm>
            <a:off x="457200" y="6245225"/>
            <a:ext cx="2133600" cy="476250"/>
          </a:xfrm>
          <a:ln>
            <a:miter lim="800000"/>
            <a:headEnd/>
            <a:tailEnd/>
          </a:ln>
        </p:spPr>
        <p:txBody>
          <a:bodyPr anchor="t"/>
          <a:lstStyle/>
          <a:p>
            <a:pPr>
              <a:defRPr/>
            </a:pPr>
            <a:fld id="{92B268D8-61E0-4BDD-903E-B69A849B1B4D}" type="datetime1">
              <a:rPr lang="zh-CN" altLang="en-US">
                <a:latin typeface="+mn-lt"/>
              </a:rPr>
              <a:pPr>
                <a:defRPr/>
              </a:pPr>
              <a:t>2020/12/14</a:t>
            </a:fld>
            <a:endParaRPr lang="en-US" altLang="zh-CN">
              <a:latin typeface="+mn-lt"/>
            </a:endParaRPr>
          </a:p>
        </p:txBody>
      </p:sp>
      <p:sp>
        <p:nvSpPr>
          <p:cNvPr id="94211" name="Rectangle 2">
            <a:extLst>
              <a:ext uri="{FF2B5EF4-FFF2-40B4-BE49-F238E27FC236}">
                <a16:creationId xmlns:a16="http://schemas.microsoft.com/office/drawing/2014/main" id="{FDE489A4-6002-4699-93C9-67687D465FE2}"/>
              </a:ext>
            </a:extLst>
          </p:cNvPr>
          <p:cNvSpPr>
            <a:spLocks noGrp="1" noChangeArrowheads="1"/>
          </p:cNvSpPr>
          <p:nvPr>
            <p:ph type="title" idx="4294967295"/>
          </p:nvPr>
        </p:nvSpPr>
        <p:spPr>
          <a:xfrm>
            <a:off x="1131888" y="260350"/>
            <a:ext cx="6248400" cy="990600"/>
          </a:xfrm>
        </p:spPr>
        <p:txBody>
          <a:bodyPr anchor="ctr"/>
          <a:lstStyle/>
          <a:p>
            <a:pPr eaLnBrk="1" hangingPunct="1"/>
            <a:r>
              <a:rPr lang="zh-CN" altLang="en-US">
                <a:latin typeface="Times New Roman" panose="02020603050405020304" pitchFamily="18" charset="0"/>
              </a:rPr>
              <a:t>最左推导与最右推导</a:t>
            </a:r>
          </a:p>
        </p:txBody>
      </p:sp>
      <p:sp>
        <p:nvSpPr>
          <p:cNvPr id="2101251" name="Rectangle 3">
            <a:extLst>
              <a:ext uri="{FF2B5EF4-FFF2-40B4-BE49-F238E27FC236}">
                <a16:creationId xmlns:a16="http://schemas.microsoft.com/office/drawing/2014/main" id="{1C897FEA-DB67-4FF3-ADEE-2717F7C403D5}"/>
              </a:ext>
            </a:extLst>
          </p:cNvPr>
          <p:cNvSpPr>
            <a:spLocks noGrp="1" noChangeArrowheads="1"/>
          </p:cNvSpPr>
          <p:nvPr>
            <p:ph type="body" idx="4294967295"/>
          </p:nvPr>
        </p:nvSpPr>
        <p:spPr>
          <a:xfrm>
            <a:off x="685800" y="1557338"/>
            <a:ext cx="7772400" cy="4343400"/>
          </a:xfrm>
        </p:spPr>
        <p:txBody>
          <a:bodyPr/>
          <a:lstStyle/>
          <a:p>
            <a:pPr marL="0" indent="0" eaLnBrk="1" hangingPunct="1"/>
            <a:r>
              <a:rPr lang="zh-CN" altLang="en-US">
                <a:latin typeface="Times New Roman" panose="02020603050405020304" pitchFamily="18" charset="0"/>
              </a:rPr>
              <a:t>最右推导</a:t>
            </a:r>
            <a:r>
              <a:rPr lang="en-US" altLang="zh-CN">
                <a:latin typeface="Times New Roman" panose="02020603050405020304" pitchFamily="18" charset="0"/>
              </a:rPr>
              <a:t>(Right-most Derivation)</a:t>
            </a:r>
          </a:p>
          <a:p>
            <a:pPr marL="198438" lvl="1" indent="0" eaLnBrk="1" hangingPunct="1"/>
            <a:r>
              <a:rPr lang="zh-CN" altLang="en-US" sz="3200">
                <a:latin typeface="Times New Roman" panose="02020603050405020304" pitchFamily="18" charset="0"/>
              </a:rPr>
              <a:t>每次推导都施加在句型最右边的语法变量上。</a:t>
            </a:r>
            <a:r>
              <a:rPr lang="en-US" altLang="zh-CN" sz="3200">
                <a:latin typeface="Times New Roman" panose="02020603050405020304" pitchFamily="18" charset="0"/>
              </a:rPr>
              <a:t>——</a:t>
            </a:r>
            <a:r>
              <a:rPr lang="zh-CN" altLang="en-US" sz="3200">
                <a:latin typeface="Times New Roman" panose="02020603050405020304" pitchFamily="18" charset="0"/>
              </a:rPr>
              <a:t>与最左归约（规范规约）对应</a:t>
            </a:r>
            <a:endParaRPr lang="en-US" altLang="zh-CN" sz="3200">
              <a:latin typeface="Times New Roman" panose="02020603050405020304" pitchFamily="18" charset="0"/>
            </a:endParaRPr>
          </a:p>
          <a:p>
            <a:pPr marL="198438" lvl="1" indent="0" eaLnBrk="1" hangingPunct="1"/>
            <a:r>
              <a:rPr lang="zh-CN" altLang="en-US" sz="3200">
                <a:latin typeface="Times New Roman" panose="02020603050405020304" pitchFamily="18" charset="0"/>
              </a:rPr>
              <a:t>对应的规范</a:t>
            </a:r>
            <a:r>
              <a:rPr lang="en-US" altLang="zh-CN" sz="3200">
                <a:latin typeface="Times New Roman" panose="02020603050405020304" pitchFamily="18" charset="0"/>
              </a:rPr>
              <a:t>(Canonical)</a:t>
            </a:r>
            <a:r>
              <a:rPr lang="zh-CN" altLang="en-US" sz="3200">
                <a:latin typeface="Times New Roman" panose="02020603050405020304" pitchFamily="18" charset="0"/>
              </a:rPr>
              <a:t>句型</a:t>
            </a:r>
          </a:p>
        </p:txBody>
      </p:sp>
      <p:sp>
        <p:nvSpPr>
          <p:cNvPr id="7" name="Rectangle 4">
            <a:extLst>
              <a:ext uri="{FF2B5EF4-FFF2-40B4-BE49-F238E27FC236}">
                <a16:creationId xmlns:a16="http://schemas.microsoft.com/office/drawing/2014/main" id="{1EA9D9AC-F36D-4361-9C23-7ABF737B8CA3}"/>
              </a:ext>
            </a:extLst>
          </p:cNvPr>
          <p:cNvSpPr>
            <a:spLocks noChangeArrowheads="1"/>
          </p:cNvSpPr>
          <p:nvPr/>
        </p:nvSpPr>
        <p:spPr bwMode="auto">
          <a:xfrm>
            <a:off x="3203575" y="3748088"/>
            <a:ext cx="2895600" cy="2570162"/>
          </a:xfrm>
          <a:prstGeom prst="rect">
            <a:avLst/>
          </a:prstGeom>
          <a:noFill/>
          <a:ln w="9525">
            <a:noFill/>
            <a:miter lim="800000"/>
            <a:headEnd/>
            <a:tailEnd/>
          </a:ln>
          <a:effectLst/>
        </p:spPr>
        <p:txBody>
          <a:bodyPr lIns="92075" tIns="46038" rIns="92075" bIns="46038">
            <a:spAutoFit/>
          </a:bodyPr>
          <a:lstStyle/>
          <a:p>
            <a:pPr marL="190500" lvl="1">
              <a:spcBef>
                <a:spcPct val="2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i="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*id</a:t>
            </a:r>
          </a:p>
          <a:p>
            <a:pPr marL="190500" lvl="1">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latin typeface="Times New Roman" pitchFamily="18" charset="0"/>
                <a:sym typeface="Symbol" pitchFamily="18" charset="2"/>
              </a:rPr>
              <a:t>   </a:t>
            </a:r>
            <a:r>
              <a:rPr kumimoji="1" lang="en-US" altLang="zh-CN" sz="2800" b="1" i="1" dirty="0" err="1">
                <a:effectLst>
                  <a:outerShdw blurRad="38100" dist="38100" dir="2700000" algn="tl">
                    <a:srgbClr val="C0C0C0"/>
                  </a:outerShdw>
                </a:effectLst>
                <a:latin typeface="Times New Roman" pitchFamily="18" charset="0"/>
              </a:rPr>
              <a:t>E</a:t>
            </a:r>
            <a:r>
              <a:rPr kumimoji="1" lang="en-US" altLang="zh-CN" sz="2800" b="1" dirty="0" err="1">
                <a:solidFill>
                  <a:srgbClr val="FF0000"/>
                </a:solidFill>
                <a:effectLst>
                  <a:outerShdw blurRad="38100" dist="38100" dir="2700000" algn="tl">
                    <a:srgbClr val="C0C0C0"/>
                  </a:outerShdw>
                </a:effectLst>
                <a:latin typeface="Times New Roman" pitchFamily="18" charset="0"/>
              </a:rPr>
              <a:t>+id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p:txBody>
      </p:sp>
      <p:sp>
        <p:nvSpPr>
          <p:cNvPr id="8" name="圆角矩形标注 7">
            <a:extLst>
              <a:ext uri="{FF2B5EF4-FFF2-40B4-BE49-F238E27FC236}">
                <a16:creationId xmlns:a16="http://schemas.microsoft.com/office/drawing/2014/main" id="{704AA8A4-0722-4746-8AF1-91CAC590A8EE}"/>
              </a:ext>
            </a:extLst>
          </p:cNvPr>
          <p:cNvSpPr>
            <a:spLocks noChangeArrowheads="1"/>
          </p:cNvSpPr>
          <p:nvPr/>
        </p:nvSpPr>
        <p:spPr bwMode="auto">
          <a:xfrm>
            <a:off x="5991225" y="3292475"/>
            <a:ext cx="3044825" cy="1728788"/>
          </a:xfrm>
          <a:prstGeom prst="wedgeRoundRectCallout">
            <a:avLst>
              <a:gd name="adj1" fmla="val -34028"/>
              <a:gd name="adj2" fmla="val -57347"/>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400" b="0">
                <a:ea typeface="宋体" panose="02010600030101010101" pitchFamily="2" charset="-122"/>
              </a:rPr>
              <a:t>最左归约：总是对当前句型的</a:t>
            </a:r>
            <a:r>
              <a:rPr lang="zh-CN" altLang="en-US" sz="2400" b="0">
                <a:solidFill>
                  <a:srgbClr val="FF0000"/>
                </a:solidFill>
                <a:ea typeface="宋体" panose="02010600030101010101" pitchFamily="2" charset="-122"/>
              </a:rPr>
              <a:t>最左直接短语（句柄）</a:t>
            </a:r>
            <a:r>
              <a:rPr lang="zh-CN" altLang="en-US" sz="2400" b="0">
                <a:ea typeface="宋体" panose="02010600030101010101" pitchFamily="2" charset="-122"/>
              </a:rPr>
              <a:t>进行归约</a:t>
            </a:r>
          </a:p>
        </p:txBody>
      </p:sp>
      <p:sp>
        <p:nvSpPr>
          <p:cNvPr id="94215" name="灯片编号占位符 1">
            <a:extLst>
              <a:ext uri="{FF2B5EF4-FFF2-40B4-BE49-F238E27FC236}">
                <a16:creationId xmlns:a16="http://schemas.microsoft.com/office/drawing/2014/main" id="{77079D67-1051-4220-8966-1298734E565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F2C693FD-BD2B-4B7A-8FD7-A9FC8BC0FE9F}" type="slidenum">
              <a:rPr lang="zh-CN" altLang="en-US" sz="1400" b="0">
                <a:ea typeface="宋体" panose="02010600030101010101" pitchFamily="2" charset="-122"/>
              </a:rPr>
              <a:pPr>
                <a:spcBef>
                  <a:spcPct val="0"/>
                </a:spcBef>
                <a:buClrTx/>
                <a:buSzTx/>
                <a:buFontTx/>
                <a:buNone/>
              </a:pPr>
              <a:t>89</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1251">
                                            <p:txEl>
                                              <p:pRg st="0" end="0"/>
                                            </p:txEl>
                                          </p:spTgt>
                                        </p:tgtEl>
                                        <p:attrNameLst>
                                          <p:attrName>style.visibility</p:attrName>
                                        </p:attrNameLst>
                                      </p:cBhvr>
                                      <p:to>
                                        <p:strVal val="visible"/>
                                      </p:to>
                                    </p:set>
                                    <p:anim calcmode="lin" valueType="num">
                                      <p:cBhvr additive="base">
                                        <p:cTn id="7" dur="500" fill="hold"/>
                                        <p:tgtEl>
                                          <p:spTgt spid="210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1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1251">
                                            <p:txEl>
                                              <p:pRg st="1" end="1"/>
                                            </p:txEl>
                                          </p:spTgt>
                                        </p:tgtEl>
                                        <p:attrNameLst>
                                          <p:attrName>style.visibility</p:attrName>
                                        </p:attrNameLst>
                                      </p:cBhvr>
                                      <p:to>
                                        <p:strVal val="visible"/>
                                      </p:to>
                                    </p:set>
                                    <p:anim calcmode="lin" valueType="num">
                                      <p:cBhvr additive="base">
                                        <p:cTn id="11" dur="500" fill="hold"/>
                                        <p:tgtEl>
                                          <p:spTgt spid="2101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1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01251">
                                            <p:txEl>
                                              <p:pRg st="2" end="2"/>
                                            </p:txEl>
                                          </p:spTgt>
                                        </p:tgtEl>
                                        <p:attrNameLst>
                                          <p:attrName>style.visibility</p:attrName>
                                        </p:attrNameLst>
                                      </p:cBhvr>
                                      <p:to>
                                        <p:strVal val="visible"/>
                                      </p:to>
                                    </p:set>
                                    <p:anim calcmode="lin" valueType="num">
                                      <p:cBhvr additive="base">
                                        <p:cTn id="15" dur="500" fill="hold"/>
                                        <p:tgtEl>
                                          <p:spTgt spid="2101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101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1251" grpId="0" build="p" autoUpdateAnimBg="0"/>
      <p:bldP spid="7" grpId="0" autoUpdateAnimBg="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C7ED395-B339-419F-8E27-30D7903E4DFB}"/>
              </a:ext>
            </a:extLst>
          </p:cNvPr>
          <p:cNvSpPr>
            <a:spLocks noGrp="1"/>
          </p:cNvSpPr>
          <p:nvPr>
            <p:ph type="dt" sz="quarter" idx="10"/>
          </p:nvPr>
        </p:nvSpPr>
        <p:spPr>
          <a:xfrm>
            <a:off x="457200" y="6245225"/>
            <a:ext cx="2133600" cy="476250"/>
          </a:xfrm>
          <a:ln>
            <a:miter lim="800000"/>
            <a:headEnd/>
            <a:tailEnd/>
          </a:ln>
        </p:spPr>
        <p:txBody>
          <a:bodyPr anchor="t"/>
          <a:lstStyle/>
          <a:p>
            <a:pPr>
              <a:defRPr/>
            </a:pPr>
            <a:fld id="{C29F0DEE-D839-4A92-A5DC-73CC7890DC5B}" type="datetime1">
              <a:rPr lang="zh-CN" altLang="en-US">
                <a:latin typeface="+mn-lt"/>
              </a:rPr>
              <a:pPr>
                <a:defRPr/>
              </a:pPr>
              <a:t>2020/12/14</a:t>
            </a:fld>
            <a:endParaRPr lang="en-US" altLang="zh-CN">
              <a:latin typeface="+mn-lt"/>
            </a:endParaRPr>
          </a:p>
        </p:txBody>
      </p:sp>
      <p:sp>
        <p:nvSpPr>
          <p:cNvPr id="982019" name="Rectangle 3">
            <a:extLst>
              <a:ext uri="{FF2B5EF4-FFF2-40B4-BE49-F238E27FC236}">
                <a16:creationId xmlns:a16="http://schemas.microsoft.com/office/drawing/2014/main" id="{42C99D37-7C8D-4883-A925-296203DE91D0}"/>
              </a:ext>
            </a:extLst>
          </p:cNvPr>
          <p:cNvSpPr>
            <a:spLocks noGrp="1" noChangeArrowheads="1"/>
          </p:cNvSpPr>
          <p:nvPr>
            <p:ph type="body" idx="4294967295"/>
          </p:nvPr>
        </p:nvSpPr>
        <p:spPr>
          <a:xfrm>
            <a:off x="609600" y="1628775"/>
            <a:ext cx="7924800" cy="4772025"/>
          </a:xfrm>
          <a:noFill/>
        </p:spPr>
        <p:txBody>
          <a:bodyPr lIns="92075" tIns="46038" rIns="92075" bIns="46038"/>
          <a:lstStyle/>
          <a:p>
            <a:pPr eaLnBrk="1" hangingPunct="1"/>
            <a:r>
              <a:rPr lang="zh-CN" altLang="en-US">
                <a:latin typeface="Times New Roman" panose="02020603050405020304" pitchFamily="18" charset="0"/>
              </a:rPr>
              <a:t>描述形式</a:t>
            </a:r>
            <a:r>
              <a:rPr lang="en-US" altLang="zh-CN">
                <a:latin typeface="Times New Roman" panose="02020603050405020304" pitchFamily="18" charset="0"/>
              </a:rPr>
              <a:t>——</a:t>
            </a:r>
            <a:r>
              <a:rPr lang="zh-CN" altLang="en-US">
                <a:latin typeface="Times New Roman" panose="02020603050405020304" pitchFamily="18" charset="0"/>
              </a:rPr>
              <a:t>文法</a:t>
            </a:r>
            <a:endParaRPr lang="en-US" altLang="zh-CN">
              <a:latin typeface="Times New Roman" panose="02020603050405020304" pitchFamily="18" charset="0"/>
            </a:endParaRPr>
          </a:p>
          <a:p>
            <a:pPr lvl="1" eaLnBrk="1" hangingPunct="1"/>
            <a:r>
              <a:rPr lang="zh-CN" altLang="en-US" sz="3200">
                <a:latin typeface="Times New Roman" panose="02020603050405020304" pitchFamily="18" charset="0"/>
              </a:rPr>
              <a:t>词法</a:t>
            </a:r>
            <a:r>
              <a:rPr lang="en-US" altLang="zh-CN" sz="3200">
                <a:latin typeface="Times New Roman" panose="02020603050405020304" pitchFamily="18" charset="0"/>
              </a:rPr>
              <a:t>——</a:t>
            </a:r>
            <a:r>
              <a:rPr lang="zh-CN" altLang="en-US" sz="3200">
                <a:latin typeface="Times New Roman" panose="02020603050405020304" pitchFamily="18" charset="0"/>
              </a:rPr>
              <a:t>单词</a:t>
            </a:r>
          </a:p>
          <a:p>
            <a:pPr lvl="2" eaLnBrk="1" hangingPunct="1"/>
            <a:r>
              <a:rPr lang="zh-CN" altLang="en-US" sz="3200">
                <a:latin typeface="Times New Roman" panose="02020603050405020304" pitchFamily="18" charset="0"/>
              </a:rPr>
              <a:t>单词的组成规则</a:t>
            </a:r>
          </a:p>
          <a:p>
            <a:pPr lvl="2" eaLnBrk="1" hangingPunct="1"/>
            <a:r>
              <a:rPr lang="zh-CN" altLang="en-US" sz="3200">
                <a:latin typeface="Times New Roman" panose="02020603050405020304" pitchFamily="18" charset="0"/>
              </a:rPr>
              <a:t>描述方法：</a:t>
            </a:r>
            <a:r>
              <a:rPr lang="en-US" altLang="zh-CN" sz="3200">
                <a:latin typeface="Times New Roman" panose="02020603050405020304" pitchFamily="18" charset="0"/>
              </a:rPr>
              <a:t>BNF</a:t>
            </a:r>
            <a:r>
              <a:rPr lang="zh-CN" altLang="en-US" sz="3200">
                <a:latin typeface="Times New Roman" panose="02020603050405020304" pitchFamily="18" charset="0"/>
              </a:rPr>
              <a:t>范式、正规式</a:t>
            </a:r>
          </a:p>
          <a:p>
            <a:pPr lvl="1" eaLnBrk="1" hangingPunct="1"/>
            <a:r>
              <a:rPr lang="zh-CN" altLang="en-US" sz="3200">
                <a:latin typeface="Times New Roman" panose="02020603050405020304" pitchFamily="18" charset="0"/>
              </a:rPr>
              <a:t>语法</a:t>
            </a:r>
            <a:r>
              <a:rPr lang="en-US" altLang="zh-CN" sz="3200">
                <a:latin typeface="Times New Roman" panose="02020603050405020304" pitchFamily="18" charset="0"/>
              </a:rPr>
              <a:t>——</a:t>
            </a:r>
            <a:r>
              <a:rPr lang="zh-CN" altLang="en-US" sz="3200">
                <a:latin typeface="Times New Roman" panose="02020603050405020304" pitchFamily="18" charset="0"/>
              </a:rPr>
              <a:t>语句</a:t>
            </a:r>
          </a:p>
          <a:p>
            <a:pPr lvl="2" eaLnBrk="1" hangingPunct="1"/>
            <a:r>
              <a:rPr lang="zh-CN" altLang="en-US" sz="3200">
                <a:latin typeface="Times New Roman" panose="02020603050405020304" pitchFamily="18" charset="0"/>
              </a:rPr>
              <a:t>语句的组成规则</a:t>
            </a:r>
          </a:p>
          <a:p>
            <a:pPr lvl="2" eaLnBrk="1" hangingPunct="1"/>
            <a:r>
              <a:rPr lang="zh-CN" altLang="en-US" sz="3200">
                <a:latin typeface="Times New Roman" panose="02020603050405020304" pitchFamily="18" charset="0"/>
              </a:rPr>
              <a:t>描述方法：</a:t>
            </a:r>
            <a:r>
              <a:rPr lang="en-US" altLang="zh-CN" sz="3200">
                <a:latin typeface="Times New Roman" panose="02020603050405020304" pitchFamily="18" charset="0"/>
              </a:rPr>
              <a:t>BNF</a:t>
            </a:r>
            <a:r>
              <a:rPr lang="zh-CN" altLang="en-US" sz="3200">
                <a:latin typeface="Times New Roman" panose="02020603050405020304" pitchFamily="18" charset="0"/>
              </a:rPr>
              <a:t>范式、语法</a:t>
            </a:r>
            <a:r>
              <a:rPr lang="en-US" altLang="zh-CN" sz="3200">
                <a:latin typeface="Times New Roman" panose="02020603050405020304" pitchFamily="18" charset="0"/>
              </a:rPr>
              <a:t>(</a:t>
            </a:r>
            <a:r>
              <a:rPr lang="zh-CN" altLang="en-US" sz="3200">
                <a:latin typeface="Times New Roman" panose="02020603050405020304" pitchFamily="18" charset="0"/>
              </a:rPr>
              <a:t>描述</a:t>
            </a:r>
            <a:r>
              <a:rPr lang="en-US" altLang="zh-CN" sz="3200">
                <a:latin typeface="Times New Roman" panose="02020603050405020304" pitchFamily="18" charset="0"/>
              </a:rPr>
              <a:t>)</a:t>
            </a:r>
            <a:r>
              <a:rPr lang="zh-CN" altLang="en-US" sz="3200">
                <a:latin typeface="Times New Roman" panose="02020603050405020304" pitchFamily="18" charset="0"/>
              </a:rPr>
              <a:t>图</a:t>
            </a:r>
          </a:p>
        </p:txBody>
      </p:sp>
      <p:sp>
        <p:nvSpPr>
          <p:cNvPr id="12292" name="灯片编号占位符 2">
            <a:extLst>
              <a:ext uri="{FF2B5EF4-FFF2-40B4-BE49-F238E27FC236}">
                <a16:creationId xmlns:a16="http://schemas.microsoft.com/office/drawing/2014/main" id="{302B2F14-1E1D-44DA-A26B-3EA68AD4110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EF9154A5-8603-475B-B73C-D5B95552944F}" type="slidenum">
              <a:rPr lang="zh-CN" altLang="en-US" sz="1400" b="0">
                <a:ea typeface="宋体" panose="02010600030101010101" pitchFamily="2" charset="-122"/>
              </a:rPr>
              <a:pPr>
                <a:spcBef>
                  <a:spcPct val="0"/>
                </a:spcBef>
                <a:buClrTx/>
                <a:buSzTx/>
                <a:buFontTx/>
                <a:buNone/>
              </a:pPr>
              <a:t>9</a:t>
            </a:fld>
            <a:endParaRPr lang="en-US" altLang="zh-CN" sz="1400" b="0">
              <a:ea typeface="宋体" panose="02010600030101010101" pitchFamily="2" charset="-122"/>
            </a:endParaRPr>
          </a:p>
        </p:txBody>
      </p:sp>
      <p:sp>
        <p:nvSpPr>
          <p:cNvPr id="8" name="Rectangle 2">
            <a:extLst>
              <a:ext uri="{FF2B5EF4-FFF2-40B4-BE49-F238E27FC236}">
                <a16:creationId xmlns:a16="http://schemas.microsoft.com/office/drawing/2014/main" id="{C668AEE6-5BC8-40F5-A036-FD1A80937FE3}"/>
              </a:ext>
            </a:extLst>
          </p:cNvPr>
          <p:cNvSpPr txBox="1">
            <a:spLocks noChangeArrowheads="1"/>
          </p:cNvSpPr>
          <p:nvPr/>
        </p:nvSpPr>
        <p:spPr bwMode="auto">
          <a:xfrm>
            <a:off x="1150938" y="404813"/>
            <a:ext cx="6418262"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a:lstStyle>
          <a:p>
            <a:pPr eaLnBrk="1" hangingPunct="1">
              <a:defRPr/>
            </a:pPr>
            <a:r>
              <a:rPr lang="en-US" altLang="zh-CN" kern="0" dirty="0">
                <a:latin typeface="Times New Roman" panose="02020603050405020304" pitchFamily="18" charset="0"/>
              </a:rPr>
              <a:t>2.1 </a:t>
            </a:r>
            <a:r>
              <a:rPr lang="zh-CN" altLang="en-US" kern="0" dirty="0">
                <a:latin typeface="Times New Roman" panose="02020603050405020304" pitchFamily="18" charset="0"/>
              </a:rPr>
              <a:t>语言概述</a:t>
            </a:r>
          </a:p>
        </p:txBody>
      </p:sp>
      <p:sp>
        <p:nvSpPr>
          <p:cNvPr id="2" name="圆角矩形标注 1">
            <a:extLst>
              <a:ext uri="{FF2B5EF4-FFF2-40B4-BE49-F238E27FC236}">
                <a16:creationId xmlns:a16="http://schemas.microsoft.com/office/drawing/2014/main" id="{5781C80F-C85F-46FF-B64E-D06CE7085F28}"/>
              </a:ext>
            </a:extLst>
          </p:cNvPr>
          <p:cNvSpPr>
            <a:spLocks noChangeArrowheads="1"/>
          </p:cNvSpPr>
          <p:nvPr/>
        </p:nvSpPr>
        <p:spPr bwMode="auto">
          <a:xfrm>
            <a:off x="3203575" y="765175"/>
            <a:ext cx="5472113" cy="2519363"/>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400" b="0">
                <a:ea typeface="宋体" panose="02010600030101010101" pitchFamily="2" charset="-122"/>
              </a:rPr>
              <a:t>约翰 巴克斯，计算机科学家，哥伦比亚大学数学硕士学位，</a:t>
            </a:r>
            <a:r>
              <a:rPr lang="en-US" altLang="zh-CN" sz="2400" b="0">
                <a:ea typeface="宋体" panose="02010600030101010101" pitchFamily="2" charset="-122"/>
              </a:rPr>
              <a:t>1977</a:t>
            </a:r>
            <a:r>
              <a:rPr lang="zh-CN" altLang="en-US" sz="2400" b="0">
                <a:ea typeface="宋体" panose="02010600030101010101" pitchFamily="2" charset="-122"/>
              </a:rPr>
              <a:t>年图灵奖得主，</a:t>
            </a:r>
            <a:r>
              <a:rPr lang="en-US" altLang="zh-CN" sz="2400" b="0">
                <a:ea typeface="宋体" panose="02010600030101010101" pitchFamily="2" charset="-122"/>
              </a:rPr>
              <a:t>FORTRAN</a:t>
            </a:r>
            <a:r>
              <a:rPr lang="zh-CN" altLang="en-US" sz="2400" b="0">
                <a:ea typeface="宋体" panose="02010600030101010101" pitchFamily="2" charset="-122"/>
              </a:rPr>
              <a:t>语言之父</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彼得 诺尔，计算机科学家，哥本哈根大学天文学博士学位，</a:t>
            </a:r>
            <a:r>
              <a:rPr lang="en-US" altLang="zh-CN" sz="2400" b="0">
                <a:ea typeface="宋体" panose="02010600030101010101" pitchFamily="2" charset="-122"/>
              </a:rPr>
              <a:t>2005</a:t>
            </a:r>
            <a:r>
              <a:rPr lang="zh-CN" altLang="en-US" sz="2400" b="0">
                <a:ea typeface="宋体" panose="02010600030101010101" pitchFamily="2" charset="-122"/>
              </a:rPr>
              <a:t>年图灵奖得主，</a:t>
            </a:r>
            <a:r>
              <a:rPr lang="en-US" altLang="zh-CN" sz="2400" b="0">
                <a:ea typeface="宋体" panose="02010600030101010101" pitchFamily="2" charset="-122"/>
              </a:rPr>
              <a:t>ALGOL 60</a:t>
            </a:r>
            <a:r>
              <a:rPr lang="zh-CN" altLang="en-US" sz="2400" b="0">
                <a:ea typeface="宋体" panose="02010600030101010101" pitchFamily="2" charset="-122"/>
              </a:rPr>
              <a:t>发明者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2019">
                                            <p:txEl>
                                              <p:pRg st="0" end="0"/>
                                            </p:txEl>
                                          </p:spTgt>
                                        </p:tgtEl>
                                        <p:attrNameLst>
                                          <p:attrName>style.visibility</p:attrName>
                                        </p:attrNameLst>
                                      </p:cBhvr>
                                      <p:to>
                                        <p:strVal val="visible"/>
                                      </p:to>
                                    </p:set>
                                    <p:animEffect transition="in" filter="box(out)">
                                      <p:cBhvr>
                                        <p:cTn id="7" dur="500"/>
                                        <p:tgtEl>
                                          <p:spTgt spid="9820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2019">
                                            <p:txEl>
                                              <p:pRg st="1" end="1"/>
                                            </p:txEl>
                                          </p:spTgt>
                                        </p:tgtEl>
                                        <p:attrNameLst>
                                          <p:attrName>style.visibility</p:attrName>
                                        </p:attrNameLst>
                                      </p:cBhvr>
                                      <p:to>
                                        <p:strVal val="visible"/>
                                      </p:to>
                                    </p:set>
                                    <p:animEffect transition="in" filter="box(out)">
                                      <p:cBhvr>
                                        <p:cTn id="12" dur="500"/>
                                        <p:tgtEl>
                                          <p:spTgt spid="9820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982019">
                                            <p:txEl>
                                              <p:pRg st="2" end="2"/>
                                            </p:txEl>
                                          </p:spTgt>
                                        </p:tgtEl>
                                        <p:attrNameLst>
                                          <p:attrName>style.visibility</p:attrName>
                                        </p:attrNameLst>
                                      </p:cBhvr>
                                      <p:to>
                                        <p:strVal val="visible"/>
                                      </p:to>
                                    </p:set>
                                    <p:animEffect transition="in" filter="box(out)">
                                      <p:cBhvr>
                                        <p:cTn id="15" dur="500"/>
                                        <p:tgtEl>
                                          <p:spTgt spid="98201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982019">
                                            <p:txEl>
                                              <p:pRg st="3" end="3"/>
                                            </p:txEl>
                                          </p:spTgt>
                                        </p:tgtEl>
                                        <p:attrNameLst>
                                          <p:attrName>style.visibility</p:attrName>
                                        </p:attrNameLst>
                                      </p:cBhvr>
                                      <p:to>
                                        <p:strVal val="visible"/>
                                      </p:to>
                                    </p:set>
                                    <p:animEffect transition="in" filter="box(out)">
                                      <p:cBhvr>
                                        <p:cTn id="18" dur="500"/>
                                        <p:tgtEl>
                                          <p:spTgt spid="98201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82019">
                                            <p:txEl>
                                              <p:pRg st="4" end="4"/>
                                            </p:txEl>
                                          </p:spTgt>
                                        </p:tgtEl>
                                        <p:attrNameLst>
                                          <p:attrName>style.visibility</p:attrName>
                                        </p:attrNameLst>
                                      </p:cBhvr>
                                      <p:to>
                                        <p:strVal val="visible"/>
                                      </p:to>
                                    </p:set>
                                    <p:animEffect transition="in" filter="box(out)">
                                      <p:cBhvr>
                                        <p:cTn id="23" dur="500"/>
                                        <p:tgtEl>
                                          <p:spTgt spid="98201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982019">
                                            <p:txEl>
                                              <p:pRg st="5" end="5"/>
                                            </p:txEl>
                                          </p:spTgt>
                                        </p:tgtEl>
                                        <p:attrNameLst>
                                          <p:attrName>style.visibility</p:attrName>
                                        </p:attrNameLst>
                                      </p:cBhvr>
                                      <p:to>
                                        <p:strVal val="visible"/>
                                      </p:to>
                                    </p:set>
                                    <p:animEffect transition="in" filter="box(out)">
                                      <p:cBhvr>
                                        <p:cTn id="26" dur="500"/>
                                        <p:tgtEl>
                                          <p:spTgt spid="982019">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982019">
                                            <p:txEl>
                                              <p:pRg st="6" end="6"/>
                                            </p:txEl>
                                          </p:spTgt>
                                        </p:tgtEl>
                                        <p:attrNameLst>
                                          <p:attrName>style.visibility</p:attrName>
                                        </p:attrNameLst>
                                      </p:cBhvr>
                                      <p:to>
                                        <p:strVal val="visible"/>
                                      </p:to>
                                    </p:set>
                                    <p:animEffect transition="in" filter="box(out)">
                                      <p:cBhvr>
                                        <p:cTn id="29" dur="500"/>
                                        <p:tgtEl>
                                          <p:spTgt spid="98201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xit" presetSubtype="21" fill="hold" grpId="1" nodeType="clickEffect">
                                  <p:stCondLst>
                                    <p:cond delay="0"/>
                                  </p:stCondLst>
                                  <p:childTnLst>
                                    <p:animEffect transition="out" filter="barn(inVertical)">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bldLvl="2" autoUpdateAnimBg="0"/>
      <p:bldP spid="2" grpId="0" animBg="1"/>
      <p:bldP spid="2" grpId="1"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EEBDD1A-1484-49EF-BDF6-3091DB93D142}"/>
              </a:ext>
            </a:extLst>
          </p:cNvPr>
          <p:cNvSpPr>
            <a:spLocks noGrp="1"/>
          </p:cNvSpPr>
          <p:nvPr>
            <p:ph type="dt" sz="quarter" idx="10"/>
          </p:nvPr>
        </p:nvSpPr>
        <p:spPr>
          <a:xfrm>
            <a:off x="457200" y="6245225"/>
            <a:ext cx="2133600" cy="476250"/>
          </a:xfrm>
          <a:ln>
            <a:miter lim="800000"/>
            <a:headEnd/>
            <a:tailEnd/>
          </a:ln>
        </p:spPr>
        <p:txBody>
          <a:bodyPr anchor="t"/>
          <a:lstStyle/>
          <a:p>
            <a:pPr>
              <a:defRPr/>
            </a:pPr>
            <a:fld id="{827D3DCC-576F-48B5-8A40-2E5907F2CA44}" type="datetime1">
              <a:rPr lang="zh-CN" altLang="en-US">
                <a:latin typeface="+mn-lt"/>
              </a:rPr>
              <a:pPr>
                <a:defRPr/>
              </a:pPr>
              <a:t>2020/12/14</a:t>
            </a:fld>
            <a:endParaRPr lang="en-US" altLang="zh-CN">
              <a:latin typeface="+mn-lt"/>
            </a:endParaRPr>
          </a:p>
        </p:txBody>
      </p:sp>
      <p:sp>
        <p:nvSpPr>
          <p:cNvPr id="95235" name="Rectangle 2">
            <a:extLst>
              <a:ext uri="{FF2B5EF4-FFF2-40B4-BE49-F238E27FC236}">
                <a16:creationId xmlns:a16="http://schemas.microsoft.com/office/drawing/2014/main" id="{2424ED9B-EF67-4BB5-8DA2-D4A61B74E511}"/>
              </a:ext>
            </a:extLst>
          </p:cNvPr>
          <p:cNvSpPr>
            <a:spLocks noGrp="1" noChangeArrowheads="1"/>
          </p:cNvSpPr>
          <p:nvPr>
            <p:ph type="title" idx="4294967295"/>
          </p:nvPr>
        </p:nvSpPr>
        <p:spPr>
          <a:xfrm>
            <a:off x="1131888" y="260350"/>
            <a:ext cx="6248400" cy="990600"/>
          </a:xfrm>
        </p:spPr>
        <p:txBody>
          <a:bodyPr anchor="ctr"/>
          <a:lstStyle/>
          <a:p>
            <a:pPr eaLnBrk="1" hangingPunct="1"/>
            <a:r>
              <a:rPr lang="zh-CN" altLang="en-US">
                <a:latin typeface="Times New Roman" panose="02020603050405020304" pitchFamily="18" charset="0"/>
              </a:rPr>
              <a:t>最左推导与最右推导</a:t>
            </a:r>
          </a:p>
        </p:txBody>
      </p:sp>
      <p:sp>
        <p:nvSpPr>
          <p:cNvPr id="95236" name="Rectangle 3">
            <a:extLst>
              <a:ext uri="{FF2B5EF4-FFF2-40B4-BE49-F238E27FC236}">
                <a16:creationId xmlns:a16="http://schemas.microsoft.com/office/drawing/2014/main" id="{ED325C0D-AD54-48CB-8D7C-3523E1E5EABC}"/>
              </a:ext>
            </a:extLst>
          </p:cNvPr>
          <p:cNvSpPr>
            <a:spLocks noGrp="1" noChangeArrowheads="1"/>
          </p:cNvSpPr>
          <p:nvPr>
            <p:ph type="body" idx="4294967295"/>
          </p:nvPr>
        </p:nvSpPr>
        <p:spPr>
          <a:xfrm>
            <a:off x="685800" y="1557338"/>
            <a:ext cx="7772400" cy="4343400"/>
          </a:xfrm>
        </p:spPr>
        <p:txBody>
          <a:bodyPr/>
          <a:lstStyle/>
          <a:p>
            <a:pPr marL="0" indent="0" eaLnBrk="1" hangingPunct="1"/>
            <a:r>
              <a:rPr lang="zh-CN" altLang="en-US">
                <a:latin typeface="Times New Roman" panose="02020603050405020304" pitchFamily="18" charset="0"/>
              </a:rPr>
              <a:t>最右推导</a:t>
            </a:r>
            <a:r>
              <a:rPr lang="en-US" altLang="zh-CN">
                <a:latin typeface="Times New Roman" panose="02020603050405020304" pitchFamily="18" charset="0"/>
              </a:rPr>
              <a:t>(Right-most Derivation)</a:t>
            </a:r>
          </a:p>
          <a:p>
            <a:pPr marL="198438" lvl="1" indent="0" eaLnBrk="1" hangingPunct="1"/>
            <a:r>
              <a:rPr lang="zh-CN" altLang="en-US" sz="3200">
                <a:latin typeface="Times New Roman" panose="02020603050405020304" pitchFamily="18" charset="0"/>
              </a:rPr>
              <a:t>每次推导都施加在句型最右边的语法变量上。</a:t>
            </a:r>
            <a:r>
              <a:rPr lang="en-US" altLang="zh-CN" sz="3200">
                <a:latin typeface="Times New Roman" panose="02020603050405020304" pitchFamily="18" charset="0"/>
              </a:rPr>
              <a:t>——</a:t>
            </a:r>
            <a:r>
              <a:rPr lang="zh-CN" altLang="en-US" sz="3200">
                <a:latin typeface="Times New Roman" panose="02020603050405020304" pitchFamily="18" charset="0"/>
              </a:rPr>
              <a:t>与最左归约（规范规约）对应</a:t>
            </a:r>
            <a:endParaRPr lang="en-US" altLang="zh-CN" sz="3200">
              <a:latin typeface="Times New Roman" panose="02020603050405020304" pitchFamily="18" charset="0"/>
            </a:endParaRPr>
          </a:p>
          <a:p>
            <a:pPr marL="198438" lvl="1" indent="0" eaLnBrk="1" hangingPunct="1"/>
            <a:r>
              <a:rPr lang="zh-CN" altLang="en-US" sz="3200">
                <a:latin typeface="Times New Roman" panose="02020603050405020304" pitchFamily="18" charset="0"/>
              </a:rPr>
              <a:t>对应的规范</a:t>
            </a:r>
            <a:r>
              <a:rPr lang="en-US" altLang="zh-CN" sz="3200">
                <a:latin typeface="Times New Roman" panose="02020603050405020304" pitchFamily="18" charset="0"/>
              </a:rPr>
              <a:t>(Canonical)</a:t>
            </a:r>
            <a:r>
              <a:rPr lang="zh-CN" altLang="en-US" sz="3200">
                <a:latin typeface="Times New Roman" panose="02020603050405020304" pitchFamily="18" charset="0"/>
              </a:rPr>
              <a:t>句型</a:t>
            </a:r>
          </a:p>
        </p:txBody>
      </p:sp>
      <p:sp>
        <p:nvSpPr>
          <p:cNvPr id="7" name="Rectangle 4">
            <a:extLst>
              <a:ext uri="{FF2B5EF4-FFF2-40B4-BE49-F238E27FC236}">
                <a16:creationId xmlns:a16="http://schemas.microsoft.com/office/drawing/2014/main" id="{673B342B-DB46-4A33-B38D-9666A7C3E5CF}"/>
              </a:ext>
            </a:extLst>
          </p:cNvPr>
          <p:cNvSpPr>
            <a:spLocks noChangeArrowheads="1"/>
          </p:cNvSpPr>
          <p:nvPr/>
        </p:nvSpPr>
        <p:spPr bwMode="auto">
          <a:xfrm>
            <a:off x="3203575" y="3748088"/>
            <a:ext cx="2895600" cy="2570162"/>
          </a:xfrm>
          <a:prstGeom prst="rect">
            <a:avLst/>
          </a:prstGeom>
          <a:noFill/>
          <a:ln w="9525">
            <a:noFill/>
            <a:miter lim="800000"/>
            <a:headEnd/>
            <a:tailEnd/>
          </a:ln>
          <a:effectLst/>
        </p:spPr>
        <p:txBody>
          <a:bodyPr lIns="92075" tIns="46038" rIns="92075" bIns="46038">
            <a:spAutoFit/>
          </a:bodyPr>
          <a:lstStyle/>
          <a:p>
            <a:pPr marL="190500" lvl="1">
              <a:spcBef>
                <a:spcPct val="2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i="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i="1" dirty="0">
                <a:solidFill>
                  <a:srgbClr val="FF0000"/>
                </a:solidFill>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a:t>
            </a:r>
            <a:r>
              <a:rPr kumimoji="1" lang="en-US" altLang="zh-CN" sz="2800" b="1" i="1" dirty="0">
                <a:effectLst>
                  <a:outerShdw blurRad="38100" dist="38100" dir="2700000" algn="tl">
                    <a:srgbClr val="C0C0C0"/>
                  </a:outerShdw>
                </a:effectLst>
                <a:latin typeface="Times New Roman" pitchFamily="18" charset="0"/>
              </a:rPr>
              <a:t>E</a:t>
            </a:r>
            <a:r>
              <a:rPr kumimoji="1" lang="en-US" altLang="zh-CN" sz="2800" b="1" dirty="0">
                <a:solidFill>
                  <a:srgbClr val="FF0000"/>
                </a:solidFill>
                <a:effectLst>
                  <a:outerShdw blurRad="38100" dist="38100" dir="2700000" algn="tl">
                    <a:srgbClr val="C0C0C0"/>
                  </a:outerShdw>
                </a:effectLst>
                <a:latin typeface="Times New Roman" pitchFamily="18" charset="0"/>
              </a:rPr>
              <a:t>*id</a:t>
            </a:r>
          </a:p>
          <a:p>
            <a:pPr marL="190500" lvl="1">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C0C0C0"/>
                  </a:outerShdw>
                </a:effectLst>
                <a:latin typeface="Times New Roman" pitchFamily="18" charset="0"/>
                <a:sym typeface="Symbol" pitchFamily="18" charset="2"/>
              </a:rPr>
              <a:t>   </a:t>
            </a:r>
            <a:r>
              <a:rPr kumimoji="1" lang="en-US" altLang="zh-CN" sz="2800" b="1" i="1" dirty="0" err="1">
                <a:effectLst>
                  <a:outerShdw blurRad="38100" dist="38100" dir="2700000" algn="tl">
                    <a:srgbClr val="C0C0C0"/>
                  </a:outerShdw>
                </a:effectLst>
                <a:latin typeface="Times New Roman" pitchFamily="18" charset="0"/>
              </a:rPr>
              <a:t>E</a:t>
            </a:r>
            <a:r>
              <a:rPr kumimoji="1" lang="en-US" altLang="zh-CN" sz="2800" b="1" dirty="0" err="1">
                <a:solidFill>
                  <a:srgbClr val="FF0000"/>
                </a:solidFill>
                <a:effectLst>
                  <a:outerShdw blurRad="38100" dist="38100" dir="2700000" algn="tl">
                    <a:srgbClr val="C0C0C0"/>
                  </a:outerShdw>
                </a:effectLst>
                <a:latin typeface="Times New Roman" pitchFamily="18" charset="0"/>
              </a:rPr>
              <a:t>+id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a:p>
            <a:pPr marL="190500" lvl="1">
              <a:spcBef>
                <a:spcPct val="20000"/>
              </a:spcBef>
              <a:buClr>
                <a:schemeClr val="folHlink"/>
              </a:buClr>
              <a:buSzPct val="75000"/>
              <a:buFont typeface="Monotype Sorts" pitchFamily="2" charset="2"/>
              <a:buNone/>
              <a:defRPr/>
            </a:pP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sym typeface="Symbol" pitchFamily="18" charset="2"/>
              </a:rPr>
              <a:t></a:t>
            </a:r>
            <a:r>
              <a:rPr kumimoji="1" lang="en-US" altLang="zh-CN" sz="2800" b="1" dirty="0">
                <a:solidFill>
                  <a:srgbClr val="FFFF00"/>
                </a:solidFill>
                <a:effectLst>
                  <a:outerShdw blurRad="38100" dist="38100" dir="2700000" algn="tl">
                    <a:srgbClr val="C0C0C0"/>
                  </a:outerShdw>
                </a:effectLst>
                <a:latin typeface="Times New Roman" pitchFamily="18" charset="0"/>
              </a:rPr>
              <a:t> </a:t>
            </a:r>
            <a:r>
              <a:rPr kumimoji="1" lang="en-US" altLang="zh-CN" sz="2800" b="1" dirty="0" err="1">
                <a:solidFill>
                  <a:srgbClr val="FF0000"/>
                </a:solidFill>
                <a:effectLst>
                  <a:outerShdw blurRad="38100" dist="38100" dir="2700000" algn="tl">
                    <a:srgbClr val="C0C0C0"/>
                  </a:outerShdw>
                </a:effectLst>
                <a:latin typeface="Times New Roman" pitchFamily="18" charset="0"/>
              </a:rPr>
              <a:t>id+id</a:t>
            </a:r>
            <a:r>
              <a:rPr kumimoji="1" lang="en-US" altLang="zh-CN" sz="2800" b="1" dirty="0">
                <a:solidFill>
                  <a:srgbClr val="FF0000"/>
                </a:solidFill>
                <a:effectLst>
                  <a:outerShdw blurRad="38100" dist="38100" dir="2700000" algn="tl">
                    <a:srgbClr val="C0C0C0"/>
                  </a:outerShdw>
                </a:effectLst>
                <a:latin typeface="Times New Roman" pitchFamily="18" charset="0"/>
              </a:rPr>
              <a:t>*id</a:t>
            </a:r>
          </a:p>
        </p:txBody>
      </p:sp>
      <p:sp>
        <p:nvSpPr>
          <p:cNvPr id="2" name="圆角矩形标注 1">
            <a:extLst>
              <a:ext uri="{FF2B5EF4-FFF2-40B4-BE49-F238E27FC236}">
                <a16:creationId xmlns:a16="http://schemas.microsoft.com/office/drawing/2014/main" id="{77AB0EAA-A58D-4347-B90C-2772A87099DF}"/>
              </a:ext>
            </a:extLst>
          </p:cNvPr>
          <p:cNvSpPr>
            <a:spLocks noChangeArrowheads="1"/>
          </p:cNvSpPr>
          <p:nvPr/>
        </p:nvSpPr>
        <p:spPr bwMode="auto">
          <a:xfrm>
            <a:off x="5991225" y="3292475"/>
            <a:ext cx="3044825" cy="2592388"/>
          </a:xfrm>
          <a:prstGeom prst="wedgeRoundRectCallout">
            <a:avLst>
              <a:gd name="adj1" fmla="val -34028"/>
              <a:gd name="adj2" fmla="val -57347"/>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zh-CN" altLang="en-US" sz="2400" b="0">
                <a:ea typeface="宋体" panose="02010600030101010101" pitchFamily="2" charset="-122"/>
              </a:rPr>
              <a:t>规范归约：</a:t>
            </a:r>
            <a:endParaRPr lang="en-US" altLang="zh-CN" sz="2400" b="0">
              <a:ea typeface="宋体" panose="02010600030101010101" pitchFamily="2" charset="-122"/>
            </a:endParaRPr>
          </a:p>
          <a:p>
            <a:pPr eaLnBrk="1" hangingPunct="1">
              <a:spcBef>
                <a:spcPct val="0"/>
              </a:spcBef>
              <a:buClrTx/>
              <a:buSzTx/>
              <a:buFontTx/>
              <a:buNone/>
            </a:pPr>
            <a:r>
              <a:rPr lang="zh-CN" altLang="en-US" sz="2400" b="0">
                <a:ea typeface="宋体" panose="02010600030101010101" pitchFamily="2" charset="-122"/>
              </a:rPr>
              <a:t>计算机系统的输入串一般都是自左至右顺序输入，所以对句型从左到右进行分析是很自然的</a:t>
            </a:r>
          </a:p>
        </p:txBody>
      </p:sp>
      <p:sp>
        <p:nvSpPr>
          <p:cNvPr id="95239" name="灯片编号占位符 2">
            <a:extLst>
              <a:ext uri="{FF2B5EF4-FFF2-40B4-BE49-F238E27FC236}">
                <a16:creationId xmlns:a16="http://schemas.microsoft.com/office/drawing/2014/main" id="{E69D3310-F355-4D8B-B0EF-28CAC53F869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0D8A397B-4079-47D4-A999-36E13A391FA9}" type="slidenum">
              <a:rPr lang="zh-CN" altLang="en-US" sz="1400" b="0">
                <a:ea typeface="宋体" panose="02010600030101010101" pitchFamily="2" charset="-122"/>
              </a:rPr>
              <a:pPr>
                <a:spcBef>
                  <a:spcPct val="0"/>
                </a:spcBef>
                <a:buClrTx/>
                <a:buSzTx/>
                <a:buFontTx/>
                <a:buNone/>
              </a:pPr>
              <a:t>90</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a:extLst>
              <a:ext uri="{FF2B5EF4-FFF2-40B4-BE49-F238E27FC236}">
                <a16:creationId xmlns:a16="http://schemas.microsoft.com/office/drawing/2014/main" id="{A1C595F5-C3F2-4763-B40C-5212706E943A}"/>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8E806022-47E4-40FF-B6DD-5F371326E5EC}"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96259" name="Rectangle 2">
            <a:extLst>
              <a:ext uri="{FF2B5EF4-FFF2-40B4-BE49-F238E27FC236}">
                <a16:creationId xmlns:a16="http://schemas.microsoft.com/office/drawing/2014/main" id="{717C2705-AA3F-4865-8EFB-5BC5A7CF7F41}"/>
              </a:ext>
            </a:extLst>
          </p:cNvPr>
          <p:cNvSpPr>
            <a:spLocks noGrp="1" noChangeArrowheads="1"/>
          </p:cNvSpPr>
          <p:nvPr>
            <p:ph type="title" idx="4294967295"/>
          </p:nvPr>
        </p:nvSpPr>
        <p:spPr>
          <a:xfrm>
            <a:off x="1192213" y="260350"/>
            <a:ext cx="7772400" cy="1143000"/>
          </a:xfrm>
          <a:noFill/>
        </p:spPr>
        <p:txBody>
          <a:bodyPr lIns="92075" tIns="46038" rIns="92075" bIns="46038" anchor="ctr"/>
          <a:lstStyle/>
          <a:p>
            <a:pPr eaLnBrk="1" hangingPunct="1"/>
            <a:r>
              <a:rPr lang="en-US" altLang="zh-CN">
                <a:latin typeface="Times New Roman" panose="02020603050405020304" pitchFamily="18" charset="0"/>
              </a:rPr>
              <a:t>2.6 CFG</a:t>
            </a:r>
            <a:r>
              <a:rPr lang="zh-CN" altLang="en-US">
                <a:latin typeface="Times New Roman" panose="02020603050405020304" pitchFamily="18" charset="0"/>
              </a:rPr>
              <a:t>的二义性</a:t>
            </a:r>
          </a:p>
        </p:txBody>
      </p:sp>
      <p:sp>
        <p:nvSpPr>
          <p:cNvPr id="50" name="Rectangle 4">
            <a:extLst>
              <a:ext uri="{FF2B5EF4-FFF2-40B4-BE49-F238E27FC236}">
                <a16:creationId xmlns:a16="http://schemas.microsoft.com/office/drawing/2014/main" id="{FC55955C-BE11-477B-8C6B-490D69870D40}"/>
              </a:ext>
            </a:extLst>
          </p:cNvPr>
          <p:cNvSpPr>
            <a:spLocks noGrp="1" noChangeArrowheads="1"/>
          </p:cNvSpPr>
          <p:nvPr>
            <p:ph type="body" idx="4294967295"/>
          </p:nvPr>
        </p:nvSpPr>
        <p:spPr>
          <a:xfrm>
            <a:off x="609600" y="3284538"/>
            <a:ext cx="2090738" cy="2592387"/>
          </a:xfrm>
          <a:ln>
            <a:miter lim="800000"/>
            <a:headEnd/>
            <a:tailEnd/>
          </a:ln>
        </p:spPr>
        <p:txBody>
          <a:bodyPr lIns="92075" tIns="46038" rIns="92075" bIns="46038">
            <a:spAutoFit/>
          </a:bodyPr>
          <a:lstStyle/>
          <a:p>
            <a:pPr marL="190500" lvl="1">
              <a:buClr>
                <a:schemeClr val="folHlink"/>
              </a:buClr>
              <a:buSzPct val="75000"/>
              <a:buFont typeface="Monotype Sorts" pitchFamily="2" charset="2"/>
              <a:buNone/>
              <a:defRPr/>
            </a:pPr>
            <a:r>
              <a:rPr kumimoji="1" lang="en-US" altLang="zh-CN" i="1" dirty="0">
                <a:effectLst>
                  <a:outerShdw blurRad="38100" dist="38100" dir="2700000" algn="tl">
                    <a:srgbClr val="C0C0C0"/>
                  </a:outerShdw>
                </a:effectLst>
                <a:latin typeface="Times New Roman" pitchFamily="18" charset="0"/>
              </a:rPr>
              <a:t>E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i="1" dirty="0">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sym typeface="Symbol" pitchFamily="18" charset="2"/>
              </a:rPr>
              <a:t> </a:t>
            </a:r>
            <a:r>
              <a:rPr kumimoji="1" lang="en-US" altLang="zh-CN" dirty="0">
                <a:effectLst>
                  <a:outerShdw blurRad="38100" dist="38100" dir="2700000" algn="tl">
                    <a:srgbClr val="C0C0C0"/>
                  </a:outerShdw>
                </a:effectLst>
                <a:latin typeface="Times New Roman" pitchFamily="18" charset="0"/>
              </a:rPr>
              <a:t> </a:t>
            </a:r>
            <a:r>
              <a:rPr kumimoji="1" lang="en-US" altLang="zh-CN" dirty="0" err="1">
                <a:effectLst>
                  <a:outerShdw blurRad="38100" dist="38100" dir="2700000" algn="tl">
                    <a:srgbClr val="C0C0C0"/>
                  </a:outerShdw>
                </a:effectLst>
                <a:latin typeface="Times New Roman" pitchFamily="18" charset="0"/>
              </a:rPr>
              <a:t>id+</a:t>
            </a:r>
            <a:r>
              <a:rPr kumimoji="1" lang="en-US" altLang="zh-CN" i="1" dirty="0" err="1">
                <a:effectLst>
                  <a:outerShdw blurRad="38100" dist="38100" dir="2700000" algn="tl">
                    <a:srgbClr val="C0C0C0"/>
                  </a:outerShdw>
                </a:effectLst>
                <a:latin typeface="Times New Roman" pitchFamily="18" charset="0"/>
              </a:rPr>
              <a:t>E</a:t>
            </a:r>
            <a:endParaRPr kumimoji="1" lang="en-US" altLang="zh-CN" dirty="0">
              <a:effectLst>
                <a:outerShdw blurRad="38100" dist="38100" dir="2700000" algn="tl">
                  <a:srgbClr val="C0C0C0"/>
                </a:outerShdw>
              </a:effectLst>
              <a:latin typeface="Times New Roman" pitchFamily="18" charset="0"/>
            </a:endParaRP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sym typeface="Symbol" pitchFamily="18" charset="2"/>
              </a:rPr>
              <a:t>   </a:t>
            </a:r>
            <a:r>
              <a:rPr kumimoji="1" lang="en-US" altLang="zh-CN" dirty="0" err="1">
                <a:effectLst>
                  <a:outerShdw blurRad="38100" dist="38100" dir="2700000" algn="tl">
                    <a:srgbClr val="C0C0C0"/>
                  </a:outerShdw>
                </a:effectLst>
                <a:latin typeface="Times New Roman" pitchFamily="18" charset="0"/>
              </a:rPr>
              <a:t>id+</a:t>
            </a:r>
            <a:r>
              <a:rPr kumimoji="1" lang="en-US" altLang="zh-CN" i="1" dirty="0" err="1">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Wingdings" panose="05000000000000000000" pitchFamily="2" charset="2"/>
              <a:buNone/>
              <a:defRPr/>
            </a:pPr>
            <a:r>
              <a:rPr kumimoji="1" lang="en-US" altLang="zh-CN" dirty="0">
                <a:effectLst>
                  <a:outerShdw blurRad="38100" dist="38100" dir="2700000" algn="tl">
                    <a:srgbClr val="C0C0C0"/>
                  </a:outerShdw>
                </a:effectLst>
                <a:latin typeface="Times New Roman" pitchFamily="18" charset="0"/>
                <a:sym typeface="Symbol" pitchFamily="18" charset="2"/>
              </a:rPr>
              <a:t>   </a:t>
            </a:r>
            <a:r>
              <a:rPr kumimoji="1" lang="en-US" altLang="zh-CN" dirty="0" err="1">
                <a:effectLst>
                  <a:outerShdw blurRad="38100" dist="38100" dir="2700000" algn="tl">
                    <a:srgbClr val="C0C0C0"/>
                  </a:outerShdw>
                </a:effectLst>
                <a:latin typeface="Times New Roman" pitchFamily="18" charset="0"/>
              </a:rPr>
              <a:t>id+id</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rPr>
              <a:t>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dirty="0" err="1">
                <a:effectLst>
                  <a:outerShdw blurRad="38100" dist="38100" dir="2700000" algn="tl">
                    <a:srgbClr val="C0C0C0"/>
                  </a:outerShdw>
                </a:effectLst>
                <a:latin typeface="Times New Roman" pitchFamily="18" charset="0"/>
              </a:rPr>
              <a:t>id+id</a:t>
            </a:r>
            <a:r>
              <a:rPr kumimoji="1" lang="en-US" altLang="zh-CN" dirty="0">
                <a:effectLst>
                  <a:outerShdw blurRad="38100" dist="38100" dir="2700000" algn="tl">
                    <a:srgbClr val="C0C0C0"/>
                  </a:outerShdw>
                </a:effectLst>
                <a:latin typeface="Times New Roman" pitchFamily="18" charset="0"/>
              </a:rPr>
              <a:t>*id</a:t>
            </a:r>
          </a:p>
        </p:txBody>
      </p:sp>
      <p:sp>
        <p:nvSpPr>
          <p:cNvPr id="2" name="TextBox 1">
            <a:extLst>
              <a:ext uri="{FF2B5EF4-FFF2-40B4-BE49-F238E27FC236}">
                <a16:creationId xmlns:a16="http://schemas.microsoft.com/office/drawing/2014/main" id="{CA85F8E6-430C-4B71-9601-4C5AB4A62EE9}"/>
              </a:ext>
            </a:extLst>
          </p:cNvPr>
          <p:cNvSpPr txBox="1">
            <a:spLocks noChangeArrowheads="1"/>
          </p:cNvSpPr>
          <p:nvPr/>
        </p:nvSpPr>
        <p:spPr bwMode="auto">
          <a:xfrm>
            <a:off x="1116013" y="1403350"/>
            <a:ext cx="50371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a:latin typeface="Times New Roman" panose="02020603050405020304" pitchFamily="18" charset="0"/>
              </a:rPr>
              <a:t>(</a:t>
            </a:r>
            <a:r>
              <a:rPr lang="zh-CN" altLang="en-US">
                <a:latin typeface="Times New Roman" panose="02020603050405020304" pitchFamily="18" charset="0"/>
              </a:rPr>
              <a:t>文法</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)|id </a:t>
            </a:r>
            <a:r>
              <a:rPr lang="zh-CN" altLang="en-US">
                <a:latin typeface="Times New Roman" panose="02020603050405020304" pitchFamily="18" charset="0"/>
              </a:rPr>
              <a:t>）</a:t>
            </a:r>
            <a:endParaRPr lang="en-US" altLang="zh-CN">
              <a:latin typeface="Times New Roman" panose="02020603050405020304" pitchFamily="18" charset="0"/>
            </a:endParaRPr>
          </a:p>
          <a:p>
            <a:pPr eaLnBrk="1" hangingPunct="1">
              <a:spcBef>
                <a:spcPct val="0"/>
              </a:spcBef>
              <a:buClrTx/>
              <a:buSzTx/>
              <a:buFontTx/>
              <a:buNone/>
            </a:pPr>
            <a:endParaRPr lang="en-US" altLang="zh-CN">
              <a:latin typeface="Times New Roman" panose="02020603050405020304" pitchFamily="18" charset="0"/>
            </a:endParaRPr>
          </a:p>
          <a:p>
            <a:pPr eaLnBrk="1" hangingPunct="1">
              <a:spcBef>
                <a:spcPct val="0"/>
              </a:spcBef>
              <a:buClrTx/>
              <a:buSzTx/>
              <a:buFontTx/>
              <a:buNone/>
            </a:pPr>
            <a:r>
              <a:rPr lang="en-US" altLang="zh-CN">
                <a:latin typeface="Times New Roman" panose="02020603050405020304" pitchFamily="18" charset="0"/>
              </a:rPr>
              <a:t>id + id * id</a:t>
            </a:r>
            <a:r>
              <a:rPr lang="zh-CN" altLang="en-US">
                <a:latin typeface="Times New Roman" panose="02020603050405020304" pitchFamily="18" charset="0"/>
              </a:rPr>
              <a:t>的最左推导</a:t>
            </a:r>
            <a:endParaRPr lang="zh-CN" altLang="en-US">
              <a:ea typeface="宋体" panose="02010600030101010101" pitchFamily="2" charset="-122"/>
            </a:endParaRPr>
          </a:p>
        </p:txBody>
      </p:sp>
      <p:grpSp>
        <p:nvGrpSpPr>
          <p:cNvPr id="53" name="Group 26">
            <a:extLst>
              <a:ext uri="{FF2B5EF4-FFF2-40B4-BE49-F238E27FC236}">
                <a16:creationId xmlns:a16="http://schemas.microsoft.com/office/drawing/2014/main" id="{F5E7A908-2EED-4F04-B118-BA736DA9D493}"/>
              </a:ext>
            </a:extLst>
          </p:cNvPr>
          <p:cNvGrpSpPr>
            <a:grpSpLocks/>
          </p:cNvGrpSpPr>
          <p:nvPr/>
        </p:nvGrpSpPr>
        <p:grpSpPr bwMode="auto">
          <a:xfrm>
            <a:off x="4870450" y="2466975"/>
            <a:ext cx="3733800" cy="3914775"/>
            <a:chOff x="1296" y="1296"/>
            <a:chExt cx="3840" cy="2466"/>
          </a:xfrm>
        </p:grpSpPr>
        <p:grpSp>
          <p:nvGrpSpPr>
            <p:cNvPr id="96264" name="Group 27">
              <a:extLst>
                <a:ext uri="{FF2B5EF4-FFF2-40B4-BE49-F238E27FC236}">
                  <a16:creationId xmlns:a16="http://schemas.microsoft.com/office/drawing/2014/main" id="{F33E9E8D-FF17-40DA-9ED7-C3B80D1FDA92}"/>
                </a:ext>
              </a:extLst>
            </p:cNvPr>
            <p:cNvGrpSpPr>
              <a:grpSpLocks/>
            </p:cNvGrpSpPr>
            <p:nvPr/>
          </p:nvGrpSpPr>
          <p:grpSpPr bwMode="auto">
            <a:xfrm>
              <a:off x="1440" y="1584"/>
              <a:ext cx="3072" cy="1968"/>
              <a:chOff x="1440" y="1584"/>
              <a:chExt cx="3072" cy="1968"/>
            </a:xfrm>
          </p:grpSpPr>
          <p:sp>
            <p:nvSpPr>
              <p:cNvPr id="96276" name="Line 28">
                <a:extLst>
                  <a:ext uri="{FF2B5EF4-FFF2-40B4-BE49-F238E27FC236}">
                    <a16:creationId xmlns:a16="http://schemas.microsoft.com/office/drawing/2014/main" id="{DCCBD909-A350-4FA0-B5D0-7608D45B8CD0}"/>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77" name="Line 29">
                <a:extLst>
                  <a:ext uri="{FF2B5EF4-FFF2-40B4-BE49-F238E27FC236}">
                    <a16:creationId xmlns:a16="http://schemas.microsoft.com/office/drawing/2014/main" id="{7A30E7C2-CFF1-4477-84B3-284CC5E7162E}"/>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78" name="Line 30">
                <a:extLst>
                  <a:ext uri="{FF2B5EF4-FFF2-40B4-BE49-F238E27FC236}">
                    <a16:creationId xmlns:a16="http://schemas.microsoft.com/office/drawing/2014/main" id="{44297B0E-F3B4-42E6-8C9E-8F62B6F93AB2}"/>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79" name="Line 31">
                <a:extLst>
                  <a:ext uri="{FF2B5EF4-FFF2-40B4-BE49-F238E27FC236}">
                    <a16:creationId xmlns:a16="http://schemas.microsoft.com/office/drawing/2014/main" id="{4E479F1E-B894-4936-AD43-D8306C255823}"/>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80" name="Line 32">
                <a:extLst>
                  <a:ext uri="{FF2B5EF4-FFF2-40B4-BE49-F238E27FC236}">
                    <a16:creationId xmlns:a16="http://schemas.microsoft.com/office/drawing/2014/main" id="{A6F325B2-6DAD-4F33-813E-8EAF34254832}"/>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81" name="Line 33">
                <a:extLst>
                  <a:ext uri="{FF2B5EF4-FFF2-40B4-BE49-F238E27FC236}">
                    <a16:creationId xmlns:a16="http://schemas.microsoft.com/office/drawing/2014/main" id="{C1660CF4-BF3F-469A-908E-B45826EEFA02}"/>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82" name="Line 34">
                <a:extLst>
                  <a:ext uri="{FF2B5EF4-FFF2-40B4-BE49-F238E27FC236}">
                    <a16:creationId xmlns:a16="http://schemas.microsoft.com/office/drawing/2014/main" id="{08C5C658-1056-49F9-A9BA-C9674D1953CC}"/>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83" name="Line 35">
                <a:extLst>
                  <a:ext uri="{FF2B5EF4-FFF2-40B4-BE49-F238E27FC236}">
                    <a16:creationId xmlns:a16="http://schemas.microsoft.com/office/drawing/2014/main" id="{D7BBB2EB-B8E3-48D7-916D-5520977BB9C5}"/>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6284" name="Line 36">
                <a:extLst>
                  <a:ext uri="{FF2B5EF4-FFF2-40B4-BE49-F238E27FC236}">
                    <a16:creationId xmlns:a16="http://schemas.microsoft.com/office/drawing/2014/main" id="{85C364A9-7EA8-40E2-B297-5D2C8040E3CF}"/>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nvGrpSpPr>
            <p:cNvPr id="96265" name="Group 37">
              <a:extLst>
                <a:ext uri="{FF2B5EF4-FFF2-40B4-BE49-F238E27FC236}">
                  <a16:creationId xmlns:a16="http://schemas.microsoft.com/office/drawing/2014/main" id="{C790A872-5C73-4B83-BDA9-EB6B0344FC68}"/>
                </a:ext>
              </a:extLst>
            </p:cNvPr>
            <p:cNvGrpSpPr>
              <a:grpSpLocks/>
            </p:cNvGrpSpPr>
            <p:nvPr/>
          </p:nvGrpSpPr>
          <p:grpSpPr bwMode="auto">
            <a:xfrm>
              <a:off x="1296" y="1296"/>
              <a:ext cx="3840" cy="2466"/>
              <a:chOff x="1008" y="1296"/>
              <a:chExt cx="3840" cy="2466"/>
            </a:xfrm>
          </p:grpSpPr>
          <p:sp>
            <p:nvSpPr>
              <p:cNvPr id="56" name="Text Box 38">
                <a:extLst>
                  <a:ext uri="{FF2B5EF4-FFF2-40B4-BE49-F238E27FC236}">
                    <a16:creationId xmlns:a16="http://schemas.microsoft.com/office/drawing/2014/main" id="{86BA4DF3-6ED0-41EA-95D5-1D16F7E45690}"/>
                  </a:ext>
                </a:extLst>
              </p:cNvPr>
              <p:cNvSpPr txBox="1">
                <a:spLocks noChangeArrowheads="1"/>
              </p:cNvSpPr>
              <p:nvPr/>
            </p:nvSpPr>
            <p:spPr bwMode="auto">
              <a:xfrm>
                <a:off x="2208" y="129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57" name="Text Box 39">
                <a:extLst>
                  <a:ext uri="{FF2B5EF4-FFF2-40B4-BE49-F238E27FC236}">
                    <a16:creationId xmlns:a16="http://schemas.microsoft.com/office/drawing/2014/main" id="{596FD070-60C0-4B66-986F-4E06DD53CBAE}"/>
                  </a:ext>
                </a:extLst>
              </p:cNvPr>
              <p:cNvSpPr txBox="1">
                <a:spLocks noChangeArrowheads="1"/>
              </p:cNvSpPr>
              <p:nvPr/>
            </p:nvSpPr>
            <p:spPr bwMode="auto">
              <a:xfrm>
                <a:off x="1055" y="2064"/>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58" name="Text Box 40">
                <a:extLst>
                  <a:ext uri="{FF2B5EF4-FFF2-40B4-BE49-F238E27FC236}">
                    <a16:creationId xmlns:a16="http://schemas.microsoft.com/office/drawing/2014/main" id="{59206E87-A7B9-442F-8605-F10857536830}"/>
                  </a:ext>
                </a:extLst>
              </p:cNvPr>
              <p:cNvSpPr txBox="1">
                <a:spLocks noChangeArrowheads="1"/>
              </p:cNvSpPr>
              <p:nvPr/>
            </p:nvSpPr>
            <p:spPr bwMode="auto">
              <a:xfrm>
                <a:off x="2208" y="2112"/>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59" name="Text Box 41">
                <a:extLst>
                  <a:ext uri="{FF2B5EF4-FFF2-40B4-BE49-F238E27FC236}">
                    <a16:creationId xmlns:a16="http://schemas.microsoft.com/office/drawing/2014/main" id="{A59652FE-FF81-4E17-8B17-4623930C64FD}"/>
                  </a:ext>
                </a:extLst>
              </p:cNvPr>
              <p:cNvSpPr txBox="1">
                <a:spLocks noChangeArrowheads="1"/>
              </p:cNvSpPr>
              <p:nvPr/>
            </p:nvSpPr>
            <p:spPr bwMode="auto">
              <a:xfrm>
                <a:off x="3264" y="201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60" name="Text Box 42">
                <a:extLst>
                  <a:ext uri="{FF2B5EF4-FFF2-40B4-BE49-F238E27FC236}">
                    <a16:creationId xmlns:a16="http://schemas.microsoft.com/office/drawing/2014/main" id="{4C2BAAC3-1D60-4B95-A5B8-C22AAFE9EF09}"/>
                  </a:ext>
                </a:extLst>
              </p:cNvPr>
              <p:cNvSpPr txBox="1">
                <a:spLocks noChangeArrowheads="1"/>
              </p:cNvSpPr>
              <p:nvPr/>
            </p:nvSpPr>
            <p:spPr bwMode="auto">
              <a:xfrm>
                <a:off x="2352" y="267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61" name="Text Box 43">
                <a:extLst>
                  <a:ext uri="{FF2B5EF4-FFF2-40B4-BE49-F238E27FC236}">
                    <a16:creationId xmlns:a16="http://schemas.microsoft.com/office/drawing/2014/main" id="{4C59698B-4FB9-4AA4-9F58-BD9CFDC346B7}"/>
                  </a:ext>
                </a:extLst>
              </p:cNvPr>
              <p:cNvSpPr txBox="1">
                <a:spLocks noChangeArrowheads="1"/>
              </p:cNvSpPr>
              <p:nvPr/>
            </p:nvSpPr>
            <p:spPr bwMode="auto">
              <a:xfrm>
                <a:off x="4128" y="268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62" name="Text Box 44">
                <a:extLst>
                  <a:ext uri="{FF2B5EF4-FFF2-40B4-BE49-F238E27FC236}">
                    <a16:creationId xmlns:a16="http://schemas.microsoft.com/office/drawing/2014/main" id="{A7B6D185-4A18-4279-A082-B4D5D65E1116}"/>
                  </a:ext>
                </a:extLst>
              </p:cNvPr>
              <p:cNvSpPr txBox="1">
                <a:spLocks noChangeArrowheads="1"/>
              </p:cNvSpPr>
              <p:nvPr/>
            </p:nvSpPr>
            <p:spPr bwMode="auto">
              <a:xfrm>
                <a:off x="1008" y="264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63" name="Text Box 45">
                <a:extLst>
                  <a:ext uri="{FF2B5EF4-FFF2-40B4-BE49-F238E27FC236}">
                    <a16:creationId xmlns:a16="http://schemas.microsoft.com/office/drawing/2014/main" id="{143CE2D2-4277-4CF4-911D-823E92C524FC}"/>
                  </a:ext>
                </a:extLst>
              </p:cNvPr>
              <p:cNvSpPr txBox="1">
                <a:spLocks noChangeArrowheads="1"/>
              </p:cNvSpPr>
              <p:nvPr/>
            </p:nvSpPr>
            <p:spPr bwMode="auto">
              <a:xfrm>
                <a:off x="3264" y="273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64" name="Text Box 46">
                <a:extLst>
                  <a:ext uri="{FF2B5EF4-FFF2-40B4-BE49-F238E27FC236}">
                    <a16:creationId xmlns:a16="http://schemas.microsoft.com/office/drawing/2014/main" id="{F46DE80E-7C5C-4F08-88E4-CECFC5243AFC}"/>
                  </a:ext>
                </a:extLst>
              </p:cNvPr>
              <p:cNvSpPr txBox="1">
                <a:spLocks noChangeArrowheads="1"/>
              </p:cNvSpPr>
              <p:nvPr/>
            </p:nvSpPr>
            <p:spPr bwMode="auto">
              <a:xfrm>
                <a:off x="4128" y="340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65" name="Text Box 47">
                <a:extLst>
                  <a:ext uri="{FF2B5EF4-FFF2-40B4-BE49-F238E27FC236}">
                    <a16:creationId xmlns:a16="http://schemas.microsoft.com/office/drawing/2014/main" id="{3F58B95B-7FE1-4A3F-8B58-204A943CFE3A}"/>
                  </a:ext>
                </a:extLst>
              </p:cNvPr>
              <p:cNvSpPr txBox="1">
                <a:spLocks noChangeArrowheads="1"/>
              </p:cNvSpPr>
              <p:nvPr/>
            </p:nvSpPr>
            <p:spPr bwMode="auto">
              <a:xfrm>
                <a:off x="2161" y="340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sp>
        <p:nvSpPr>
          <p:cNvPr id="96263" name="灯片编号占位符 2">
            <a:extLst>
              <a:ext uri="{FF2B5EF4-FFF2-40B4-BE49-F238E27FC236}">
                <a16:creationId xmlns:a16="http://schemas.microsoft.com/office/drawing/2014/main" id="{7D446C30-4C53-434C-A7F3-6AB105D4B56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D7671FD4-4BE2-4752-A3AF-8EDC1F0D04E0}" type="slidenum">
              <a:rPr lang="zh-CN" altLang="en-US" sz="1400" b="0">
                <a:ea typeface="宋体" panose="02010600030101010101" pitchFamily="2" charset="-122"/>
              </a:rPr>
              <a:pPr>
                <a:spcBef>
                  <a:spcPct val="0"/>
                </a:spcBef>
                <a:buClrTx/>
                <a:buSzTx/>
                <a:buFontTx/>
                <a:buNone/>
              </a:pPr>
              <a:t>91</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utoUpdateAnimBg="0"/>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a:extLst>
              <a:ext uri="{FF2B5EF4-FFF2-40B4-BE49-F238E27FC236}">
                <a16:creationId xmlns:a16="http://schemas.microsoft.com/office/drawing/2014/main" id="{0FF0CE5D-92C8-4FF6-8065-F238F97C20A6}"/>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E465D209-8326-482A-B3F6-75244E9FB571}"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97283" name="Rectangle 2">
            <a:extLst>
              <a:ext uri="{FF2B5EF4-FFF2-40B4-BE49-F238E27FC236}">
                <a16:creationId xmlns:a16="http://schemas.microsoft.com/office/drawing/2014/main" id="{6E206163-4BA1-49C6-8CC2-07B2BA38178C}"/>
              </a:ext>
            </a:extLst>
          </p:cNvPr>
          <p:cNvSpPr>
            <a:spLocks noGrp="1" noChangeArrowheads="1"/>
          </p:cNvSpPr>
          <p:nvPr>
            <p:ph type="title" idx="4294967295"/>
          </p:nvPr>
        </p:nvSpPr>
        <p:spPr>
          <a:xfrm>
            <a:off x="1192213" y="260350"/>
            <a:ext cx="7772400" cy="1143000"/>
          </a:xfrm>
          <a:noFill/>
        </p:spPr>
        <p:txBody>
          <a:bodyPr lIns="92075" tIns="46038" rIns="92075" bIns="46038" anchor="ctr"/>
          <a:lstStyle/>
          <a:p>
            <a:pPr eaLnBrk="1" hangingPunct="1"/>
            <a:r>
              <a:rPr lang="en-US" altLang="zh-CN">
                <a:latin typeface="Times New Roman" panose="02020603050405020304" pitchFamily="18" charset="0"/>
              </a:rPr>
              <a:t>2.6 CFG</a:t>
            </a:r>
            <a:r>
              <a:rPr lang="zh-CN" altLang="en-US">
                <a:latin typeface="Times New Roman" panose="02020603050405020304" pitchFamily="18" charset="0"/>
              </a:rPr>
              <a:t>的二义性</a:t>
            </a:r>
          </a:p>
        </p:txBody>
      </p:sp>
      <p:sp>
        <p:nvSpPr>
          <p:cNvPr id="51" name="Rectangle 4">
            <a:extLst>
              <a:ext uri="{FF2B5EF4-FFF2-40B4-BE49-F238E27FC236}">
                <a16:creationId xmlns:a16="http://schemas.microsoft.com/office/drawing/2014/main" id="{2C1B058F-A089-44B6-91E7-44BBCA8052B6}"/>
              </a:ext>
            </a:extLst>
          </p:cNvPr>
          <p:cNvSpPr txBox="1">
            <a:spLocks noChangeArrowheads="1"/>
          </p:cNvSpPr>
          <p:nvPr/>
        </p:nvSpPr>
        <p:spPr bwMode="auto">
          <a:xfrm>
            <a:off x="1116013" y="3213100"/>
            <a:ext cx="2089150" cy="25923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marL="190500" lvl="1">
              <a:buClr>
                <a:schemeClr val="folHlink"/>
              </a:buClr>
              <a:buSzPct val="75000"/>
              <a:buFont typeface="Monotype Sorts" pitchFamily="2" charset="2"/>
              <a:buNone/>
              <a:defRPr/>
            </a:pPr>
            <a:r>
              <a:rPr kumimoji="1" lang="en-US" altLang="zh-CN" i="1" dirty="0">
                <a:effectLst>
                  <a:outerShdw blurRad="38100" dist="38100" dir="2700000" algn="tl">
                    <a:srgbClr val="C0C0C0"/>
                  </a:outerShdw>
                </a:effectLst>
                <a:latin typeface="Times New Roman" pitchFamily="18" charset="0"/>
              </a:rPr>
              <a:t>E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i="1" dirty="0">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rPr>
              <a:t>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i="1" dirty="0">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rPr>
              <a:t>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dirty="0" err="1">
                <a:effectLst>
                  <a:outerShdw blurRad="38100" dist="38100" dir="2700000" algn="tl">
                    <a:srgbClr val="C0C0C0"/>
                  </a:outerShdw>
                </a:effectLst>
                <a:latin typeface="Times New Roman" pitchFamily="18" charset="0"/>
              </a:rPr>
              <a:t>id+</a:t>
            </a:r>
            <a:r>
              <a:rPr kumimoji="1" lang="en-US" altLang="zh-CN" i="1" dirty="0" err="1">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sym typeface="Symbol" pitchFamily="18" charset="2"/>
              </a:rPr>
              <a:t>   </a:t>
            </a:r>
            <a:r>
              <a:rPr kumimoji="1" lang="en-US" altLang="zh-CN" dirty="0" err="1">
                <a:effectLst>
                  <a:outerShdw blurRad="38100" dist="38100" dir="2700000" algn="tl">
                    <a:srgbClr val="C0C0C0"/>
                  </a:outerShdw>
                </a:effectLst>
                <a:latin typeface="Times New Roman" pitchFamily="18" charset="0"/>
              </a:rPr>
              <a:t>id+id</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rPr>
              <a:t>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dirty="0" err="1">
                <a:effectLst>
                  <a:outerShdw blurRad="38100" dist="38100" dir="2700000" algn="tl">
                    <a:srgbClr val="C0C0C0"/>
                  </a:outerShdw>
                </a:effectLst>
                <a:latin typeface="Times New Roman" pitchFamily="18" charset="0"/>
              </a:rPr>
              <a:t>id+id</a:t>
            </a:r>
            <a:r>
              <a:rPr kumimoji="1" lang="en-US" altLang="zh-CN" dirty="0">
                <a:effectLst>
                  <a:outerShdw blurRad="38100" dist="38100" dir="2700000" algn="tl">
                    <a:srgbClr val="C0C0C0"/>
                  </a:outerShdw>
                </a:effectLst>
                <a:latin typeface="Times New Roman" pitchFamily="18" charset="0"/>
              </a:rPr>
              <a:t>*id</a:t>
            </a:r>
          </a:p>
        </p:txBody>
      </p:sp>
      <p:sp>
        <p:nvSpPr>
          <p:cNvPr id="97285" name="TextBox 1">
            <a:extLst>
              <a:ext uri="{FF2B5EF4-FFF2-40B4-BE49-F238E27FC236}">
                <a16:creationId xmlns:a16="http://schemas.microsoft.com/office/drawing/2014/main" id="{300D5010-2B39-4F8E-B2F5-F62FF5C12C61}"/>
              </a:ext>
            </a:extLst>
          </p:cNvPr>
          <p:cNvSpPr txBox="1">
            <a:spLocks noChangeArrowheads="1"/>
          </p:cNvSpPr>
          <p:nvPr/>
        </p:nvSpPr>
        <p:spPr bwMode="auto">
          <a:xfrm>
            <a:off x="1116013" y="1403350"/>
            <a:ext cx="53546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a:latin typeface="Times New Roman" panose="02020603050405020304" pitchFamily="18" charset="0"/>
              </a:rPr>
              <a:t>(</a:t>
            </a:r>
            <a:r>
              <a:rPr lang="zh-CN" altLang="en-US">
                <a:latin typeface="Times New Roman" panose="02020603050405020304" pitchFamily="18" charset="0"/>
              </a:rPr>
              <a:t>文法</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)|id </a:t>
            </a:r>
            <a:r>
              <a:rPr lang="zh-CN" altLang="en-US">
                <a:latin typeface="Times New Roman" panose="02020603050405020304" pitchFamily="18" charset="0"/>
              </a:rPr>
              <a:t>）</a:t>
            </a:r>
            <a:endParaRPr lang="en-US" altLang="zh-CN">
              <a:latin typeface="Times New Roman" panose="02020603050405020304" pitchFamily="18" charset="0"/>
            </a:endParaRPr>
          </a:p>
          <a:p>
            <a:pPr eaLnBrk="1" hangingPunct="1">
              <a:spcBef>
                <a:spcPct val="0"/>
              </a:spcBef>
              <a:buClrTx/>
              <a:buSzTx/>
              <a:buFontTx/>
              <a:buNone/>
            </a:pPr>
            <a:endParaRPr lang="en-US" altLang="zh-CN">
              <a:latin typeface="Times New Roman" panose="02020603050405020304" pitchFamily="18" charset="0"/>
            </a:endParaRPr>
          </a:p>
          <a:p>
            <a:pPr eaLnBrk="1" hangingPunct="1">
              <a:spcBef>
                <a:spcPct val="0"/>
              </a:spcBef>
              <a:buClrTx/>
              <a:buSzTx/>
              <a:buFontTx/>
              <a:buNone/>
            </a:pPr>
            <a:r>
              <a:rPr lang="en-US" altLang="zh-CN">
                <a:latin typeface="Times New Roman" panose="02020603050405020304" pitchFamily="18" charset="0"/>
              </a:rPr>
              <a:t>id + id * id</a:t>
            </a:r>
            <a:r>
              <a:rPr lang="zh-CN" altLang="en-US">
                <a:latin typeface="Times New Roman" panose="02020603050405020304" pitchFamily="18" charset="0"/>
              </a:rPr>
              <a:t>的另一种最左推导</a:t>
            </a:r>
            <a:endParaRPr lang="zh-CN" altLang="en-US">
              <a:ea typeface="宋体" panose="02010600030101010101" pitchFamily="2" charset="-122"/>
            </a:endParaRPr>
          </a:p>
        </p:txBody>
      </p:sp>
      <p:grpSp>
        <p:nvGrpSpPr>
          <p:cNvPr id="8" name="Group 4">
            <a:extLst>
              <a:ext uri="{FF2B5EF4-FFF2-40B4-BE49-F238E27FC236}">
                <a16:creationId xmlns:a16="http://schemas.microsoft.com/office/drawing/2014/main" id="{F7D176C5-055E-4D1D-AE51-86CC9AAF2AC6}"/>
              </a:ext>
            </a:extLst>
          </p:cNvPr>
          <p:cNvGrpSpPr>
            <a:grpSpLocks/>
          </p:cNvGrpSpPr>
          <p:nvPr/>
        </p:nvGrpSpPr>
        <p:grpSpPr bwMode="auto">
          <a:xfrm>
            <a:off x="4716463" y="2390775"/>
            <a:ext cx="3810000" cy="3990975"/>
            <a:chOff x="1008" y="1371"/>
            <a:chExt cx="4032" cy="2514"/>
          </a:xfrm>
        </p:grpSpPr>
        <p:grpSp>
          <p:nvGrpSpPr>
            <p:cNvPr id="97288" name="Group 5">
              <a:extLst>
                <a:ext uri="{FF2B5EF4-FFF2-40B4-BE49-F238E27FC236}">
                  <a16:creationId xmlns:a16="http://schemas.microsoft.com/office/drawing/2014/main" id="{B6844E70-1BD2-4FD3-A0CF-76D1879BE25B}"/>
                </a:ext>
              </a:extLst>
            </p:cNvPr>
            <p:cNvGrpSpPr>
              <a:grpSpLocks/>
            </p:cNvGrpSpPr>
            <p:nvPr/>
          </p:nvGrpSpPr>
          <p:grpSpPr bwMode="auto">
            <a:xfrm>
              <a:off x="1008" y="1371"/>
              <a:ext cx="4032" cy="2514"/>
              <a:chOff x="720" y="1344"/>
              <a:chExt cx="4032" cy="2514"/>
            </a:xfrm>
          </p:grpSpPr>
          <p:sp>
            <p:nvSpPr>
              <p:cNvPr id="20" name="Text Box 6">
                <a:extLst>
                  <a:ext uri="{FF2B5EF4-FFF2-40B4-BE49-F238E27FC236}">
                    <a16:creationId xmlns:a16="http://schemas.microsoft.com/office/drawing/2014/main" id="{45B2520A-4FA2-444E-8DC1-B4A1B857E8AE}"/>
                  </a:ext>
                </a:extLst>
              </p:cNvPr>
              <p:cNvSpPr txBox="1">
                <a:spLocks noChangeArrowheads="1"/>
              </p:cNvSpPr>
              <p:nvPr/>
            </p:nvSpPr>
            <p:spPr bwMode="auto">
              <a:xfrm>
                <a:off x="2976" y="1344"/>
                <a:ext cx="719"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21" name="Text Box 7">
                <a:extLst>
                  <a:ext uri="{FF2B5EF4-FFF2-40B4-BE49-F238E27FC236}">
                    <a16:creationId xmlns:a16="http://schemas.microsoft.com/office/drawing/2014/main" id="{499460F6-2161-4664-B485-7E225608611B}"/>
                  </a:ext>
                </a:extLst>
              </p:cNvPr>
              <p:cNvSpPr txBox="1">
                <a:spLocks noChangeArrowheads="1"/>
              </p:cNvSpPr>
              <p:nvPr/>
            </p:nvSpPr>
            <p:spPr bwMode="auto">
              <a:xfrm>
                <a:off x="1824" y="2112"/>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22" name="Text Box 8">
                <a:extLst>
                  <a:ext uri="{FF2B5EF4-FFF2-40B4-BE49-F238E27FC236}">
                    <a16:creationId xmlns:a16="http://schemas.microsoft.com/office/drawing/2014/main" id="{275EAE3D-3F40-405F-9109-79222F1F847D}"/>
                  </a:ext>
                </a:extLst>
              </p:cNvPr>
              <p:cNvSpPr txBox="1">
                <a:spLocks noChangeArrowheads="1"/>
              </p:cNvSpPr>
              <p:nvPr/>
            </p:nvSpPr>
            <p:spPr bwMode="auto">
              <a:xfrm>
                <a:off x="2976" y="2160"/>
                <a:ext cx="719"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23" name="Text Box 9">
                <a:extLst>
                  <a:ext uri="{FF2B5EF4-FFF2-40B4-BE49-F238E27FC236}">
                    <a16:creationId xmlns:a16="http://schemas.microsoft.com/office/drawing/2014/main" id="{19EED7C9-BF17-45D1-BEE4-42C687F857B6}"/>
                  </a:ext>
                </a:extLst>
              </p:cNvPr>
              <p:cNvSpPr txBox="1">
                <a:spLocks noChangeArrowheads="1"/>
              </p:cNvSpPr>
              <p:nvPr/>
            </p:nvSpPr>
            <p:spPr bwMode="auto">
              <a:xfrm>
                <a:off x="4031" y="206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24" name="Text Box 10">
                <a:extLst>
                  <a:ext uri="{FF2B5EF4-FFF2-40B4-BE49-F238E27FC236}">
                    <a16:creationId xmlns:a16="http://schemas.microsoft.com/office/drawing/2014/main" id="{332C0907-F167-4DE9-B10F-B410F5A8CF9F}"/>
                  </a:ext>
                </a:extLst>
              </p:cNvPr>
              <p:cNvSpPr txBox="1">
                <a:spLocks noChangeArrowheads="1"/>
              </p:cNvSpPr>
              <p:nvPr/>
            </p:nvSpPr>
            <p:spPr bwMode="auto">
              <a:xfrm>
                <a:off x="4031" y="2640"/>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25" name="Text Box 11">
                <a:extLst>
                  <a:ext uri="{FF2B5EF4-FFF2-40B4-BE49-F238E27FC236}">
                    <a16:creationId xmlns:a16="http://schemas.microsoft.com/office/drawing/2014/main" id="{DD98A04E-E6D0-4000-B9F1-214DA91231A6}"/>
                  </a:ext>
                </a:extLst>
              </p:cNvPr>
              <p:cNvSpPr txBox="1">
                <a:spLocks noChangeArrowheads="1"/>
              </p:cNvSpPr>
              <p:nvPr/>
            </p:nvSpPr>
            <p:spPr bwMode="auto">
              <a:xfrm>
                <a:off x="912" y="2766"/>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26" name="Text Box 12">
                <a:extLst>
                  <a:ext uri="{FF2B5EF4-FFF2-40B4-BE49-F238E27FC236}">
                    <a16:creationId xmlns:a16="http://schemas.microsoft.com/office/drawing/2014/main" id="{219D5BF4-62D8-4E80-A52D-CE3DDD0042B0}"/>
                  </a:ext>
                </a:extLst>
              </p:cNvPr>
              <p:cNvSpPr txBox="1">
                <a:spLocks noChangeArrowheads="1"/>
              </p:cNvSpPr>
              <p:nvPr/>
            </p:nvSpPr>
            <p:spPr bwMode="auto">
              <a:xfrm>
                <a:off x="2687" y="278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27" name="Text Box 13">
                <a:extLst>
                  <a:ext uri="{FF2B5EF4-FFF2-40B4-BE49-F238E27FC236}">
                    <a16:creationId xmlns:a16="http://schemas.microsoft.com/office/drawing/2014/main" id="{0ECBFED6-A11C-4ABD-91FD-89C41D806352}"/>
                  </a:ext>
                </a:extLst>
              </p:cNvPr>
              <p:cNvSpPr txBox="1">
                <a:spLocks noChangeArrowheads="1"/>
              </p:cNvSpPr>
              <p:nvPr/>
            </p:nvSpPr>
            <p:spPr bwMode="auto">
              <a:xfrm>
                <a:off x="1728" y="2832"/>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28" name="Text Box 14">
                <a:extLst>
                  <a:ext uri="{FF2B5EF4-FFF2-40B4-BE49-F238E27FC236}">
                    <a16:creationId xmlns:a16="http://schemas.microsoft.com/office/drawing/2014/main" id="{01DED8F6-19C0-453A-9226-1B78758C0290}"/>
                  </a:ext>
                </a:extLst>
              </p:cNvPr>
              <p:cNvSpPr txBox="1">
                <a:spLocks noChangeArrowheads="1"/>
              </p:cNvSpPr>
              <p:nvPr/>
            </p:nvSpPr>
            <p:spPr bwMode="auto">
              <a:xfrm>
                <a:off x="2687" y="350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29" name="Text Box 15">
                <a:extLst>
                  <a:ext uri="{FF2B5EF4-FFF2-40B4-BE49-F238E27FC236}">
                    <a16:creationId xmlns:a16="http://schemas.microsoft.com/office/drawing/2014/main" id="{83B207B0-4823-436D-A692-D3E0A9EE68A3}"/>
                  </a:ext>
                </a:extLst>
              </p:cNvPr>
              <p:cNvSpPr txBox="1">
                <a:spLocks noChangeArrowheads="1"/>
              </p:cNvSpPr>
              <p:nvPr/>
            </p:nvSpPr>
            <p:spPr bwMode="auto">
              <a:xfrm>
                <a:off x="720" y="350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nvGrpSpPr>
            <p:cNvPr id="97289" name="Group 16">
              <a:extLst>
                <a:ext uri="{FF2B5EF4-FFF2-40B4-BE49-F238E27FC236}">
                  <a16:creationId xmlns:a16="http://schemas.microsoft.com/office/drawing/2014/main" id="{D2753198-8BB0-45BB-9954-D911F52D99E4}"/>
                </a:ext>
              </a:extLst>
            </p:cNvPr>
            <p:cNvGrpSpPr>
              <a:grpSpLocks/>
            </p:cNvGrpSpPr>
            <p:nvPr/>
          </p:nvGrpSpPr>
          <p:grpSpPr bwMode="auto">
            <a:xfrm>
              <a:off x="1296" y="1632"/>
              <a:ext cx="3168" cy="2016"/>
              <a:chOff x="1296" y="1632"/>
              <a:chExt cx="3168" cy="2016"/>
            </a:xfrm>
          </p:grpSpPr>
          <p:sp>
            <p:nvSpPr>
              <p:cNvPr id="97290" name="Line 17">
                <a:extLst>
                  <a:ext uri="{FF2B5EF4-FFF2-40B4-BE49-F238E27FC236}">
                    <a16:creationId xmlns:a16="http://schemas.microsoft.com/office/drawing/2014/main" id="{27BE0796-D929-496F-9321-2D6208C45A3A}"/>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1" name="Line 18">
                <a:extLst>
                  <a:ext uri="{FF2B5EF4-FFF2-40B4-BE49-F238E27FC236}">
                    <a16:creationId xmlns:a16="http://schemas.microsoft.com/office/drawing/2014/main" id="{4B83B24C-65BE-41F6-98E0-5CD72FC0D4B2}"/>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2" name="Line 19">
                <a:extLst>
                  <a:ext uri="{FF2B5EF4-FFF2-40B4-BE49-F238E27FC236}">
                    <a16:creationId xmlns:a16="http://schemas.microsoft.com/office/drawing/2014/main" id="{B51CE2E5-EE78-40E0-8B62-5850841F0480}"/>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3" name="Line 20">
                <a:extLst>
                  <a:ext uri="{FF2B5EF4-FFF2-40B4-BE49-F238E27FC236}">
                    <a16:creationId xmlns:a16="http://schemas.microsoft.com/office/drawing/2014/main" id="{23ED2761-B56C-4866-B9F8-240A24C9ABEC}"/>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4" name="Line 21">
                <a:extLst>
                  <a:ext uri="{FF2B5EF4-FFF2-40B4-BE49-F238E27FC236}">
                    <a16:creationId xmlns:a16="http://schemas.microsoft.com/office/drawing/2014/main" id="{6A0BFF09-C665-459C-BD53-58E3B06A01B5}"/>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5" name="Line 22">
                <a:extLst>
                  <a:ext uri="{FF2B5EF4-FFF2-40B4-BE49-F238E27FC236}">
                    <a16:creationId xmlns:a16="http://schemas.microsoft.com/office/drawing/2014/main" id="{0DA2DD2A-5B27-4307-96AF-BC97A99B1DC2}"/>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6" name="Line 23">
                <a:extLst>
                  <a:ext uri="{FF2B5EF4-FFF2-40B4-BE49-F238E27FC236}">
                    <a16:creationId xmlns:a16="http://schemas.microsoft.com/office/drawing/2014/main" id="{82397693-5952-4B4E-9590-538E2EFE57C1}"/>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7" name="Line 24">
                <a:extLst>
                  <a:ext uri="{FF2B5EF4-FFF2-40B4-BE49-F238E27FC236}">
                    <a16:creationId xmlns:a16="http://schemas.microsoft.com/office/drawing/2014/main" id="{7417FDC5-185F-4302-9704-7C5EE5098D78}"/>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7298" name="Line 25">
                <a:extLst>
                  <a:ext uri="{FF2B5EF4-FFF2-40B4-BE49-F238E27FC236}">
                    <a16:creationId xmlns:a16="http://schemas.microsoft.com/office/drawing/2014/main" id="{8E68F2F7-A67B-403A-9916-062A00C42C32}"/>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sp>
        <p:nvSpPr>
          <p:cNvPr id="97287" name="灯片编号占位符 1">
            <a:extLst>
              <a:ext uri="{FF2B5EF4-FFF2-40B4-BE49-F238E27FC236}">
                <a16:creationId xmlns:a16="http://schemas.microsoft.com/office/drawing/2014/main" id="{9E53A482-E5FC-426C-BCCC-6732CE1A6A1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DB80EA94-F8A1-4CC6-ABC8-28480D7F8204}" type="slidenum">
              <a:rPr lang="zh-CN" altLang="en-US" sz="1400" b="0">
                <a:ea typeface="宋体" panose="02010600030101010101" pitchFamily="2" charset="-122"/>
              </a:rPr>
              <a:pPr>
                <a:spcBef>
                  <a:spcPct val="0"/>
                </a:spcBef>
                <a:buClrTx/>
                <a:buSzTx/>
                <a:buFontTx/>
                <a:buNone/>
              </a:pPr>
              <a:t>92</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a:extLst>
              <a:ext uri="{FF2B5EF4-FFF2-40B4-BE49-F238E27FC236}">
                <a16:creationId xmlns:a16="http://schemas.microsoft.com/office/drawing/2014/main" id="{84B4F211-312C-4BCB-846F-26758C1AFACC}"/>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18676E54-6C0E-47C1-AF97-10221307BC4E}"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98307" name="Rectangle 2">
            <a:extLst>
              <a:ext uri="{FF2B5EF4-FFF2-40B4-BE49-F238E27FC236}">
                <a16:creationId xmlns:a16="http://schemas.microsoft.com/office/drawing/2014/main" id="{DC3EA389-7D2E-4DED-9424-BE725BBD0F70}"/>
              </a:ext>
            </a:extLst>
          </p:cNvPr>
          <p:cNvSpPr>
            <a:spLocks noGrp="1" noChangeArrowheads="1"/>
          </p:cNvSpPr>
          <p:nvPr>
            <p:ph type="title" idx="4294967295"/>
          </p:nvPr>
        </p:nvSpPr>
        <p:spPr>
          <a:xfrm>
            <a:off x="1192213" y="260350"/>
            <a:ext cx="7772400" cy="1143000"/>
          </a:xfrm>
          <a:noFill/>
        </p:spPr>
        <p:txBody>
          <a:bodyPr lIns="92075" tIns="46038" rIns="92075" bIns="46038" anchor="ctr"/>
          <a:lstStyle/>
          <a:p>
            <a:pPr eaLnBrk="1" hangingPunct="1"/>
            <a:r>
              <a:rPr lang="en-US" altLang="zh-CN">
                <a:latin typeface="Times New Roman" panose="02020603050405020304" pitchFamily="18" charset="0"/>
              </a:rPr>
              <a:t>2.6 CFG</a:t>
            </a:r>
            <a:r>
              <a:rPr lang="zh-CN" altLang="en-US">
                <a:latin typeface="Times New Roman" panose="02020603050405020304" pitchFamily="18" charset="0"/>
              </a:rPr>
              <a:t>的二义性</a:t>
            </a:r>
          </a:p>
        </p:txBody>
      </p:sp>
      <p:sp>
        <p:nvSpPr>
          <p:cNvPr id="98308" name="Rectangle 3">
            <a:extLst>
              <a:ext uri="{FF2B5EF4-FFF2-40B4-BE49-F238E27FC236}">
                <a16:creationId xmlns:a16="http://schemas.microsoft.com/office/drawing/2014/main" id="{44EC28FF-2179-4B8C-8673-B501FC066DC2}"/>
              </a:ext>
            </a:extLst>
          </p:cNvPr>
          <p:cNvSpPr>
            <a:spLocks noGrp="1" noChangeArrowheads="1"/>
          </p:cNvSpPr>
          <p:nvPr>
            <p:ph type="body" idx="4294967295"/>
          </p:nvPr>
        </p:nvSpPr>
        <p:spPr>
          <a:xfrm>
            <a:off x="609600" y="1425575"/>
            <a:ext cx="8077200" cy="1066800"/>
          </a:xfrm>
          <a:noFill/>
        </p:spPr>
        <p:txBody>
          <a:bodyPr lIns="92075" tIns="46038" rIns="92075" bIns="46038"/>
          <a:lstStyle/>
          <a:p>
            <a:pPr algn="just" eaLnBrk="1" hangingPunct="1">
              <a:lnSpc>
                <a:spcPct val="90000"/>
              </a:lnSpc>
            </a:pPr>
            <a:r>
              <a:rPr lang="zh-CN" altLang="en-US">
                <a:latin typeface="Times New Roman" panose="02020603050405020304" pitchFamily="18" charset="0"/>
              </a:rPr>
              <a:t>对同一句子存在两棵语法分析树</a:t>
            </a:r>
          </a:p>
          <a:p>
            <a:pPr lvl="1" algn="just" eaLnBrk="1" hangingPunct="1">
              <a:lnSpc>
                <a:spcPct val="90000"/>
              </a:lnSpc>
            </a:pPr>
            <a:r>
              <a:rPr lang="en-US" altLang="zh-CN">
                <a:latin typeface="Times New Roman" panose="02020603050405020304" pitchFamily="18" charset="0"/>
              </a:rPr>
              <a:t>id + id * id</a:t>
            </a:r>
            <a:r>
              <a:rPr lang="zh-CN" altLang="en-US">
                <a:latin typeface="Times New Roman" panose="02020603050405020304" pitchFamily="18" charset="0"/>
              </a:rPr>
              <a:t>的最左推导</a:t>
            </a:r>
          </a:p>
        </p:txBody>
      </p:sp>
      <p:grpSp>
        <p:nvGrpSpPr>
          <p:cNvPr id="98309" name="Group 4">
            <a:extLst>
              <a:ext uri="{FF2B5EF4-FFF2-40B4-BE49-F238E27FC236}">
                <a16:creationId xmlns:a16="http://schemas.microsoft.com/office/drawing/2014/main" id="{0792AF07-F396-457E-B670-79E9DC57C8F1}"/>
              </a:ext>
            </a:extLst>
          </p:cNvPr>
          <p:cNvGrpSpPr>
            <a:grpSpLocks/>
          </p:cNvGrpSpPr>
          <p:nvPr/>
        </p:nvGrpSpPr>
        <p:grpSpPr bwMode="auto">
          <a:xfrm>
            <a:off x="4800600" y="2390775"/>
            <a:ext cx="3810000" cy="3990975"/>
            <a:chOff x="1008" y="1371"/>
            <a:chExt cx="4032" cy="2514"/>
          </a:xfrm>
        </p:grpSpPr>
        <p:grpSp>
          <p:nvGrpSpPr>
            <p:cNvPr id="98333" name="Group 5">
              <a:extLst>
                <a:ext uri="{FF2B5EF4-FFF2-40B4-BE49-F238E27FC236}">
                  <a16:creationId xmlns:a16="http://schemas.microsoft.com/office/drawing/2014/main" id="{048A64EE-DE25-4197-802B-F3AB9DEE0543}"/>
                </a:ext>
              </a:extLst>
            </p:cNvPr>
            <p:cNvGrpSpPr>
              <a:grpSpLocks/>
            </p:cNvGrpSpPr>
            <p:nvPr/>
          </p:nvGrpSpPr>
          <p:grpSpPr bwMode="auto">
            <a:xfrm>
              <a:off x="1008" y="1371"/>
              <a:ext cx="4032" cy="2514"/>
              <a:chOff x="720" y="1344"/>
              <a:chExt cx="4032" cy="2514"/>
            </a:xfrm>
          </p:grpSpPr>
          <p:sp>
            <p:nvSpPr>
              <p:cNvPr id="1041414" name="Text Box 6">
                <a:extLst>
                  <a:ext uri="{FF2B5EF4-FFF2-40B4-BE49-F238E27FC236}">
                    <a16:creationId xmlns:a16="http://schemas.microsoft.com/office/drawing/2014/main" id="{8D07018E-D8AC-484D-B549-5C0F2DBF769F}"/>
                  </a:ext>
                </a:extLst>
              </p:cNvPr>
              <p:cNvSpPr txBox="1">
                <a:spLocks noChangeArrowheads="1"/>
              </p:cNvSpPr>
              <p:nvPr/>
            </p:nvSpPr>
            <p:spPr bwMode="auto">
              <a:xfrm>
                <a:off x="2976" y="1344"/>
                <a:ext cx="719"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5" name="Text Box 7">
                <a:extLst>
                  <a:ext uri="{FF2B5EF4-FFF2-40B4-BE49-F238E27FC236}">
                    <a16:creationId xmlns:a16="http://schemas.microsoft.com/office/drawing/2014/main" id="{65EEA34D-7F19-4A09-B3A2-6EE8B325D462}"/>
                  </a:ext>
                </a:extLst>
              </p:cNvPr>
              <p:cNvSpPr txBox="1">
                <a:spLocks noChangeArrowheads="1"/>
              </p:cNvSpPr>
              <p:nvPr/>
            </p:nvSpPr>
            <p:spPr bwMode="auto">
              <a:xfrm>
                <a:off x="1824" y="2112"/>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6" name="Text Box 8">
                <a:extLst>
                  <a:ext uri="{FF2B5EF4-FFF2-40B4-BE49-F238E27FC236}">
                    <a16:creationId xmlns:a16="http://schemas.microsoft.com/office/drawing/2014/main" id="{97F5670B-EED6-47B2-9D79-AD7A70ACDE96}"/>
                  </a:ext>
                </a:extLst>
              </p:cNvPr>
              <p:cNvSpPr txBox="1">
                <a:spLocks noChangeArrowheads="1"/>
              </p:cNvSpPr>
              <p:nvPr/>
            </p:nvSpPr>
            <p:spPr bwMode="auto">
              <a:xfrm>
                <a:off x="2976" y="2160"/>
                <a:ext cx="719"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17" name="Text Box 9">
                <a:extLst>
                  <a:ext uri="{FF2B5EF4-FFF2-40B4-BE49-F238E27FC236}">
                    <a16:creationId xmlns:a16="http://schemas.microsoft.com/office/drawing/2014/main" id="{57B9B7C0-5FF3-4055-9F91-B198B74B5205}"/>
                  </a:ext>
                </a:extLst>
              </p:cNvPr>
              <p:cNvSpPr txBox="1">
                <a:spLocks noChangeArrowheads="1"/>
              </p:cNvSpPr>
              <p:nvPr/>
            </p:nvSpPr>
            <p:spPr bwMode="auto">
              <a:xfrm>
                <a:off x="4031" y="206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8" name="Text Box 10">
                <a:extLst>
                  <a:ext uri="{FF2B5EF4-FFF2-40B4-BE49-F238E27FC236}">
                    <a16:creationId xmlns:a16="http://schemas.microsoft.com/office/drawing/2014/main" id="{E149BABA-140B-491B-9EC0-CD7E67F9F66F}"/>
                  </a:ext>
                </a:extLst>
              </p:cNvPr>
              <p:cNvSpPr txBox="1">
                <a:spLocks noChangeArrowheads="1"/>
              </p:cNvSpPr>
              <p:nvPr/>
            </p:nvSpPr>
            <p:spPr bwMode="auto">
              <a:xfrm>
                <a:off x="4031" y="2640"/>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19" name="Text Box 11">
                <a:extLst>
                  <a:ext uri="{FF2B5EF4-FFF2-40B4-BE49-F238E27FC236}">
                    <a16:creationId xmlns:a16="http://schemas.microsoft.com/office/drawing/2014/main" id="{2366102B-AFF6-4248-96A7-E6684B17A46E}"/>
                  </a:ext>
                </a:extLst>
              </p:cNvPr>
              <p:cNvSpPr txBox="1">
                <a:spLocks noChangeArrowheads="1"/>
              </p:cNvSpPr>
              <p:nvPr/>
            </p:nvSpPr>
            <p:spPr bwMode="auto">
              <a:xfrm>
                <a:off x="912" y="2766"/>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20" name="Text Box 12">
                <a:extLst>
                  <a:ext uri="{FF2B5EF4-FFF2-40B4-BE49-F238E27FC236}">
                    <a16:creationId xmlns:a16="http://schemas.microsoft.com/office/drawing/2014/main" id="{747318B8-A17C-4800-8053-069A0CFB9C39}"/>
                  </a:ext>
                </a:extLst>
              </p:cNvPr>
              <p:cNvSpPr txBox="1">
                <a:spLocks noChangeArrowheads="1"/>
              </p:cNvSpPr>
              <p:nvPr/>
            </p:nvSpPr>
            <p:spPr bwMode="auto">
              <a:xfrm>
                <a:off x="2687" y="278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21" name="Text Box 13">
                <a:extLst>
                  <a:ext uri="{FF2B5EF4-FFF2-40B4-BE49-F238E27FC236}">
                    <a16:creationId xmlns:a16="http://schemas.microsoft.com/office/drawing/2014/main" id="{BEC9D514-849B-495B-910A-F96A369103DC}"/>
                  </a:ext>
                </a:extLst>
              </p:cNvPr>
              <p:cNvSpPr txBox="1">
                <a:spLocks noChangeArrowheads="1"/>
              </p:cNvSpPr>
              <p:nvPr/>
            </p:nvSpPr>
            <p:spPr bwMode="auto">
              <a:xfrm>
                <a:off x="1728" y="2832"/>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22" name="Text Box 14">
                <a:extLst>
                  <a:ext uri="{FF2B5EF4-FFF2-40B4-BE49-F238E27FC236}">
                    <a16:creationId xmlns:a16="http://schemas.microsoft.com/office/drawing/2014/main" id="{D7C16AFA-85D2-4653-9705-B0C95B2F5E50}"/>
                  </a:ext>
                </a:extLst>
              </p:cNvPr>
              <p:cNvSpPr txBox="1">
                <a:spLocks noChangeArrowheads="1"/>
              </p:cNvSpPr>
              <p:nvPr/>
            </p:nvSpPr>
            <p:spPr bwMode="auto">
              <a:xfrm>
                <a:off x="2687" y="350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23" name="Text Box 15">
                <a:extLst>
                  <a:ext uri="{FF2B5EF4-FFF2-40B4-BE49-F238E27FC236}">
                    <a16:creationId xmlns:a16="http://schemas.microsoft.com/office/drawing/2014/main" id="{77D111A2-F898-46EF-B855-91EC9D608ABB}"/>
                  </a:ext>
                </a:extLst>
              </p:cNvPr>
              <p:cNvSpPr txBox="1">
                <a:spLocks noChangeArrowheads="1"/>
              </p:cNvSpPr>
              <p:nvPr/>
            </p:nvSpPr>
            <p:spPr bwMode="auto">
              <a:xfrm>
                <a:off x="720" y="350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nvGrpSpPr>
            <p:cNvPr id="98334" name="Group 16">
              <a:extLst>
                <a:ext uri="{FF2B5EF4-FFF2-40B4-BE49-F238E27FC236}">
                  <a16:creationId xmlns:a16="http://schemas.microsoft.com/office/drawing/2014/main" id="{6DAE6D59-238A-4336-99C6-CC4F8BFF66CB}"/>
                </a:ext>
              </a:extLst>
            </p:cNvPr>
            <p:cNvGrpSpPr>
              <a:grpSpLocks/>
            </p:cNvGrpSpPr>
            <p:nvPr/>
          </p:nvGrpSpPr>
          <p:grpSpPr bwMode="auto">
            <a:xfrm>
              <a:off x="1296" y="1632"/>
              <a:ext cx="3168" cy="2016"/>
              <a:chOff x="1296" y="1632"/>
              <a:chExt cx="3168" cy="2016"/>
            </a:xfrm>
          </p:grpSpPr>
          <p:sp>
            <p:nvSpPr>
              <p:cNvPr id="98335" name="Line 17">
                <a:extLst>
                  <a:ext uri="{FF2B5EF4-FFF2-40B4-BE49-F238E27FC236}">
                    <a16:creationId xmlns:a16="http://schemas.microsoft.com/office/drawing/2014/main" id="{D79CC82E-EF0A-47C5-8901-C560638C2EF6}"/>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36" name="Line 18">
                <a:extLst>
                  <a:ext uri="{FF2B5EF4-FFF2-40B4-BE49-F238E27FC236}">
                    <a16:creationId xmlns:a16="http://schemas.microsoft.com/office/drawing/2014/main" id="{5E26B2C8-8ECC-4E69-8409-BC4D96E0C262}"/>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37" name="Line 19">
                <a:extLst>
                  <a:ext uri="{FF2B5EF4-FFF2-40B4-BE49-F238E27FC236}">
                    <a16:creationId xmlns:a16="http://schemas.microsoft.com/office/drawing/2014/main" id="{01D1DFEC-49C6-4C30-836A-66D395BF1C41}"/>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38" name="Line 20">
                <a:extLst>
                  <a:ext uri="{FF2B5EF4-FFF2-40B4-BE49-F238E27FC236}">
                    <a16:creationId xmlns:a16="http://schemas.microsoft.com/office/drawing/2014/main" id="{6C48DA44-FC3F-4269-9586-86A9D0FFDC32}"/>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39" name="Line 21">
                <a:extLst>
                  <a:ext uri="{FF2B5EF4-FFF2-40B4-BE49-F238E27FC236}">
                    <a16:creationId xmlns:a16="http://schemas.microsoft.com/office/drawing/2014/main" id="{007645E7-B65D-4C94-A3E0-A94F19926520}"/>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40" name="Line 22">
                <a:extLst>
                  <a:ext uri="{FF2B5EF4-FFF2-40B4-BE49-F238E27FC236}">
                    <a16:creationId xmlns:a16="http://schemas.microsoft.com/office/drawing/2014/main" id="{5890B014-F5D0-4337-9FDB-2096259B465F}"/>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41" name="Line 23">
                <a:extLst>
                  <a:ext uri="{FF2B5EF4-FFF2-40B4-BE49-F238E27FC236}">
                    <a16:creationId xmlns:a16="http://schemas.microsoft.com/office/drawing/2014/main" id="{65AA396B-10E5-41A7-933E-3DD91EC8D34B}"/>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42" name="Line 24">
                <a:extLst>
                  <a:ext uri="{FF2B5EF4-FFF2-40B4-BE49-F238E27FC236}">
                    <a16:creationId xmlns:a16="http://schemas.microsoft.com/office/drawing/2014/main" id="{19A16B25-6D63-4A8A-BA87-A380503D098F}"/>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43" name="Line 25">
                <a:extLst>
                  <a:ext uri="{FF2B5EF4-FFF2-40B4-BE49-F238E27FC236}">
                    <a16:creationId xmlns:a16="http://schemas.microsoft.com/office/drawing/2014/main" id="{EFD651F5-3AA6-477F-B029-2AA313DBAB1D}"/>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grpSp>
        <p:nvGrpSpPr>
          <p:cNvPr id="98310" name="Group 26">
            <a:extLst>
              <a:ext uri="{FF2B5EF4-FFF2-40B4-BE49-F238E27FC236}">
                <a16:creationId xmlns:a16="http://schemas.microsoft.com/office/drawing/2014/main" id="{CFFA3C83-A675-471E-A0EB-9509BE47CD8F}"/>
              </a:ext>
            </a:extLst>
          </p:cNvPr>
          <p:cNvGrpSpPr>
            <a:grpSpLocks/>
          </p:cNvGrpSpPr>
          <p:nvPr/>
        </p:nvGrpSpPr>
        <p:grpSpPr bwMode="auto">
          <a:xfrm>
            <a:off x="457200" y="2466975"/>
            <a:ext cx="3733800" cy="3914775"/>
            <a:chOff x="1296" y="1296"/>
            <a:chExt cx="3840" cy="2466"/>
          </a:xfrm>
        </p:grpSpPr>
        <p:grpSp>
          <p:nvGrpSpPr>
            <p:cNvPr id="98312" name="Group 27">
              <a:extLst>
                <a:ext uri="{FF2B5EF4-FFF2-40B4-BE49-F238E27FC236}">
                  <a16:creationId xmlns:a16="http://schemas.microsoft.com/office/drawing/2014/main" id="{8D580AB2-EB6C-4628-A4F6-E9CC72B38E84}"/>
                </a:ext>
              </a:extLst>
            </p:cNvPr>
            <p:cNvGrpSpPr>
              <a:grpSpLocks/>
            </p:cNvGrpSpPr>
            <p:nvPr/>
          </p:nvGrpSpPr>
          <p:grpSpPr bwMode="auto">
            <a:xfrm>
              <a:off x="1440" y="1584"/>
              <a:ext cx="3072" cy="1968"/>
              <a:chOff x="1440" y="1584"/>
              <a:chExt cx="3072" cy="1968"/>
            </a:xfrm>
          </p:grpSpPr>
          <p:sp>
            <p:nvSpPr>
              <p:cNvPr id="98324" name="Line 28">
                <a:extLst>
                  <a:ext uri="{FF2B5EF4-FFF2-40B4-BE49-F238E27FC236}">
                    <a16:creationId xmlns:a16="http://schemas.microsoft.com/office/drawing/2014/main" id="{FF236D02-58D5-404B-A276-42BF213EB1F5}"/>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25" name="Line 29">
                <a:extLst>
                  <a:ext uri="{FF2B5EF4-FFF2-40B4-BE49-F238E27FC236}">
                    <a16:creationId xmlns:a16="http://schemas.microsoft.com/office/drawing/2014/main" id="{2E5D29AD-9520-404C-AAA6-6CEE08936998}"/>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26" name="Line 30">
                <a:extLst>
                  <a:ext uri="{FF2B5EF4-FFF2-40B4-BE49-F238E27FC236}">
                    <a16:creationId xmlns:a16="http://schemas.microsoft.com/office/drawing/2014/main" id="{01BFE135-22F1-4643-B03C-3EA57B6647D9}"/>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27" name="Line 31">
                <a:extLst>
                  <a:ext uri="{FF2B5EF4-FFF2-40B4-BE49-F238E27FC236}">
                    <a16:creationId xmlns:a16="http://schemas.microsoft.com/office/drawing/2014/main" id="{C45151C9-5EDD-40DB-81C0-0705E14F66BD}"/>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28" name="Line 32">
                <a:extLst>
                  <a:ext uri="{FF2B5EF4-FFF2-40B4-BE49-F238E27FC236}">
                    <a16:creationId xmlns:a16="http://schemas.microsoft.com/office/drawing/2014/main" id="{EB70168B-4780-4448-97A8-A20788FDC9ED}"/>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29" name="Line 33">
                <a:extLst>
                  <a:ext uri="{FF2B5EF4-FFF2-40B4-BE49-F238E27FC236}">
                    <a16:creationId xmlns:a16="http://schemas.microsoft.com/office/drawing/2014/main" id="{4B372E25-BBE6-474A-9792-FFF3DA899CDC}"/>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30" name="Line 34">
                <a:extLst>
                  <a:ext uri="{FF2B5EF4-FFF2-40B4-BE49-F238E27FC236}">
                    <a16:creationId xmlns:a16="http://schemas.microsoft.com/office/drawing/2014/main" id="{9751AF2E-A30B-4A25-B0AD-A012BB7D14DE}"/>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31" name="Line 35">
                <a:extLst>
                  <a:ext uri="{FF2B5EF4-FFF2-40B4-BE49-F238E27FC236}">
                    <a16:creationId xmlns:a16="http://schemas.microsoft.com/office/drawing/2014/main" id="{B28E2F8D-24A7-4AF1-BB3C-5860BCA991A9}"/>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98332" name="Line 36">
                <a:extLst>
                  <a:ext uri="{FF2B5EF4-FFF2-40B4-BE49-F238E27FC236}">
                    <a16:creationId xmlns:a16="http://schemas.microsoft.com/office/drawing/2014/main" id="{799EF86D-656B-4AF8-9890-36B1D9A24FCD}"/>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nvGrpSpPr>
            <p:cNvPr id="98313" name="Group 37">
              <a:extLst>
                <a:ext uri="{FF2B5EF4-FFF2-40B4-BE49-F238E27FC236}">
                  <a16:creationId xmlns:a16="http://schemas.microsoft.com/office/drawing/2014/main" id="{3FF683B2-F1EA-4182-8FED-52DF5A5BB443}"/>
                </a:ext>
              </a:extLst>
            </p:cNvPr>
            <p:cNvGrpSpPr>
              <a:grpSpLocks/>
            </p:cNvGrpSpPr>
            <p:nvPr/>
          </p:nvGrpSpPr>
          <p:grpSpPr bwMode="auto">
            <a:xfrm>
              <a:off x="1296" y="1296"/>
              <a:ext cx="3840" cy="2466"/>
              <a:chOff x="1008" y="1296"/>
              <a:chExt cx="3840" cy="2466"/>
            </a:xfrm>
          </p:grpSpPr>
          <p:sp>
            <p:nvSpPr>
              <p:cNvPr id="1041446" name="Text Box 38">
                <a:extLst>
                  <a:ext uri="{FF2B5EF4-FFF2-40B4-BE49-F238E27FC236}">
                    <a16:creationId xmlns:a16="http://schemas.microsoft.com/office/drawing/2014/main" id="{348A2C77-0387-41C5-8D61-10CE3784EDA8}"/>
                  </a:ext>
                </a:extLst>
              </p:cNvPr>
              <p:cNvSpPr txBox="1">
                <a:spLocks noChangeArrowheads="1"/>
              </p:cNvSpPr>
              <p:nvPr/>
            </p:nvSpPr>
            <p:spPr bwMode="auto">
              <a:xfrm>
                <a:off x="2208" y="129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47" name="Text Box 39">
                <a:extLst>
                  <a:ext uri="{FF2B5EF4-FFF2-40B4-BE49-F238E27FC236}">
                    <a16:creationId xmlns:a16="http://schemas.microsoft.com/office/drawing/2014/main" id="{C9D1069D-43A2-4B98-95CD-7D5881ED819A}"/>
                  </a:ext>
                </a:extLst>
              </p:cNvPr>
              <p:cNvSpPr txBox="1">
                <a:spLocks noChangeArrowheads="1"/>
              </p:cNvSpPr>
              <p:nvPr/>
            </p:nvSpPr>
            <p:spPr bwMode="auto">
              <a:xfrm>
                <a:off x="1055" y="2064"/>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48" name="Text Box 40">
                <a:extLst>
                  <a:ext uri="{FF2B5EF4-FFF2-40B4-BE49-F238E27FC236}">
                    <a16:creationId xmlns:a16="http://schemas.microsoft.com/office/drawing/2014/main" id="{BD07EBED-45CE-486B-88B2-DBA0F6AC3EC2}"/>
                  </a:ext>
                </a:extLst>
              </p:cNvPr>
              <p:cNvSpPr txBox="1">
                <a:spLocks noChangeArrowheads="1"/>
              </p:cNvSpPr>
              <p:nvPr/>
            </p:nvSpPr>
            <p:spPr bwMode="auto">
              <a:xfrm>
                <a:off x="2208" y="2112"/>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49" name="Text Box 41">
                <a:extLst>
                  <a:ext uri="{FF2B5EF4-FFF2-40B4-BE49-F238E27FC236}">
                    <a16:creationId xmlns:a16="http://schemas.microsoft.com/office/drawing/2014/main" id="{F213D35F-5502-4BE9-A4BE-E8230DC9F014}"/>
                  </a:ext>
                </a:extLst>
              </p:cNvPr>
              <p:cNvSpPr txBox="1">
                <a:spLocks noChangeArrowheads="1"/>
              </p:cNvSpPr>
              <p:nvPr/>
            </p:nvSpPr>
            <p:spPr bwMode="auto">
              <a:xfrm>
                <a:off x="3264" y="201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0" name="Text Box 42">
                <a:extLst>
                  <a:ext uri="{FF2B5EF4-FFF2-40B4-BE49-F238E27FC236}">
                    <a16:creationId xmlns:a16="http://schemas.microsoft.com/office/drawing/2014/main" id="{B16E1D36-F2A0-4E92-BF66-32049C2EB554}"/>
                  </a:ext>
                </a:extLst>
              </p:cNvPr>
              <p:cNvSpPr txBox="1">
                <a:spLocks noChangeArrowheads="1"/>
              </p:cNvSpPr>
              <p:nvPr/>
            </p:nvSpPr>
            <p:spPr bwMode="auto">
              <a:xfrm>
                <a:off x="2352" y="267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1" name="Text Box 43">
                <a:extLst>
                  <a:ext uri="{FF2B5EF4-FFF2-40B4-BE49-F238E27FC236}">
                    <a16:creationId xmlns:a16="http://schemas.microsoft.com/office/drawing/2014/main" id="{0FA2A867-C5EE-48F8-906A-8A12512623BC}"/>
                  </a:ext>
                </a:extLst>
              </p:cNvPr>
              <p:cNvSpPr txBox="1">
                <a:spLocks noChangeArrowheads="1"/>
              </p:cNvSpPr>
              <p:nvPr/>
            </p:nvSpPr>
            <p:spPr bwMode="auto">
              <a:xfrm>
                <a:off x="4128" y="268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2" name="Text Box 44">
                <a:extLst>
                  <a:ext uri="{FF2B5EF4-FFF2-40B4-BE49-F238E27FC236}">
                    <a16:creationId xmlns:a16="http://schemas.microsoft.com/office/drawing/2014/main" id="{A4C12927-0C81-4397-BA43-C32D35CC0CDB}"/>
                  </a:ext>
                </a:extLst>
              </p:cNvPr>
              <p:cNvSpPr txBox="1">
                <a:spLocks noChangeArrowheads="1"/>
              </p:cNvSpPr>
              <p:nvPr/>
            </p:nvSpPr>
            <p:spPr bwMode="auto">
              <a:xfrm>
                <a:off x="1008" y="264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53" name="Text Box 45">
                <a:extLst>
                  <a:ext uri="{FF2B5EF4-FFF2-40B4-BE49-F238E27FC236}">
                    <a16:creationId xmlns:a16="http://schemas.microsoft.com/office/drawing/2014/main" id="{AFB7726E-012E-4D47-A43E-38945F32A36B}"/>
                  </a:ext>
                </a:extLst>
              </p:cNvPr>
              <p:cNvSpPr txBox="1">
                <a:spLocks noChangeArrowheads="1"/>
              </p:cNvSpPr>
              <p:nvPr/>
            </p:nvSpPr>
            <p:spPr bwMode="auto">
              <a:xfrm>
                <a:off x="3264" y="273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54" name="Text Box 46">
                <a:extLst>
                  <a:ext uri="{FF2B5EF4-FFF2-40B4-BE49-F238E27FC236}">
                    <a16:creationId xmlns:a16="http://schemas.microsoft.com/office/drawing/2014/main" id="{24C44F3E-2A37-4B23-9CA4-8C64720CB873}"/>
                  </a:ext>
                </a:extLst>
              </p:cNvPr>
              <p:cNvSpPr txBox="1">
                <a:spLocks noChangeArrowheads="1"/>
              </p:cNvSpPr>
              <p:nvPr/>
            </p:nvSpPr>
            <p:spPr bwMode="auto">
              <a:xfrm>
                <a:off x="4128" y="340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55" name="Text Box 47">
                <a:extLst>
                  <a:ext uri="{FF2B5EF4-FFF2-40B4-BE49-F238E27FC236}">
                    <a16:creationId xmlns:a16="http://schemas.microsoft.com/office/drawing/2014/main" id="{7D3191C0-3F3B-462D-B385-73C54C0B8B90}"/>
                  </a:ext>
                </a:extLst>
              </p:cNvPr>
              <p:cNvSpPr txBox="1">
                <a:spLocks noChangeArrowheads="1"/>
              </p:cNvSpPr>
              <p:nvPr/>
            </p:nvSpPr>
            <p:spPr bwMode="auto">
              <a:xfrm>
                <a:off x="2161" y="340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sp>
        <p:nvSpPr>
          <p:cNvPr id="98311" name="灯片编号占位符 1">
            <a:extLst>
              <a:ext uri="{FF2B5EF4-FFF2-40B4-BE49-F238E27FC236}">
                <a16:creationId xmlns:a16="http://schemas.microsoft.com/office/drawing/2014/main" id="{9DD38B40-BB3F-45C7-A34F-824B7FCAC85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4E20A94E-C65D-458B-BDAA-E0B60E95552E}" type="slidenum">
              <a:rPr lang="zh-CN" altLang="en-US" sz="1400" b="0">
                <a:ea typeface="宋体" panose="02010600030101010101" pitchFamily="2" charset="-122"/>
              </a:rPr>
              <a:pPr>
                <a:spcBef>
                  <a:spcPct val="0"/>
                </a:spcBef>
                <a:buClrTx/>
                <a:buSzTx/>
                <a:buFontTx/>
                <a:buNone/>
              </a:pPr>
              <a:t>93</a:t>
            </a:fld>
            <a:endParaRPr lang="en-US" altLang="zh-CN" sz="1400" b="0">
              <a:ea typeface="宋体" panose="02010600030101010101" pitchFamily="2"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1CE8D3D-F911-428F-BEFF-2E98701F5047}"/>
              </a:ext>
            </a:extLst>
          </p:cNvPr>
          <p:cNvSpPr>
            <a:spLocks noGrp="1"/>
          </p:cNvSpPr>
          <p:nvPr>
            <p:ph type="dt" sz="quarter" idx="10"/>
          </p:nvPr>
        </p:nvSpPr>
        <p:spPr>
          <a:xfrm>
            <a:off x="457200" y="6245225"/>
            <a:ext cx="2133600" cy="476250"/>
          </a:xfrm>
          <a:ln>
            <a:miter lim="800000"/>
            <a:headEnd/>
            <a:tailEnd/>
          </a:ln>
        </p:spPr>
        <p:txBody>
          <a:bodyPr anchor="t"/>
          <a:lstStyle/>
          <a:p>
            <a:pPr>
              <a:defRPr/>
            </a:pPr>
            <a:fld id="{663A5C6D-D51E-403E-8F7D-5E1C4CBFB889}" type="datetime1">
              <a:rPr lang="zh-CN" altLang="en-US">
                <a:latin typeface="+mn-lt"/>
              </a:rPr>
              <a:pPr>
                <a:defRPr/>
              </a:pPr>
              <a:t>2020/12/14</a:t>
            </a:fld>
            <a:endParaRPr lang="en-US" altLang="zh-CN">
              <a:latin typeface="+mn-lt"/>
            </a:endParaRPr>
          </a:p>
        </p:txBody>
      </p:sp>
      <p:sp>
        <p:nvSpPr>
          <p:cNvPr id="99331" name="Rectangle 2">
            <a:extLst>
              <a:ext uri="{FF2B5EF4-FFF2-40B4-BE49-F238E27FC236}">
                <a16:creationId xmlns:a16="http://schemas.microsoft.com/office/drawing/2014/main" id="{84229826-824E-4308-A309-8620112353CB}"/>
              </a:ext>
            </a:extLst>
          </p:cNvPr>
          <p:cNvSpPr>
            <a:spLocks noGrp="1" noChangeArrowheads="1"/>
          </p:cNvSpPr>
          <p:nvPr>
            <p:ph type="title" idx="4294967295"/>
          </p:nvPr>
        </p:nvSpPr>
        <p:spPr>
          <a:xfrm>
            <a:off x="1150938" y="285750"/>
            <a:ext cx="7793037" cy="766763"/>
          </a:xfrm>
        </p:spPr>
        <p:txBody>
          <a:bodyPr anchor="ctr"/>
          <a:lstStyle/>
          <a:p>
            <a:pPr eaLnBrk="1" hangingPunct="1"/>
            <a:r>
              <a:rPr lang="zh-CN" altLang="en-US">
                <a:latin typeface="Times New Roman" panose="02020603050405020304" pitchFamily="18" charset="0"/>
              </a:rPr>
              <a:t>二义性的定义</a:t>
            </a:r>
          </a:p>
        </p:txBody>
      </p:sp>
      <p:sp>
        <p:nvSpPr>
          <p:cNvPr id="101381" name="Rectangle 3">
            <a:extLst>
              <a:ext uri="{FF2B5EF4-FFF2-40B4-BE49-F238E27FC236}">
                <a16:creationId xmlns:a16="http://schemas.microsoft.com/office/drawing/2014/main" id="{E48435C5-42FC-4F24-91C8-E308AD7DE992}"/>
              </a:ext>
            </a:extLst>
          </p:cNvPr>
          <p:cNvSpPr>
            <a:spLocks noGrp="1" noChangeArrowheads="1"/>
          </p:cNvSpPr>
          <p:nvPr>
            <p:ph type="body" idx="4294967295"/>
          </p:nvPr>
        </p:nvSpPr>
        <p:spPr>
          <a:xfrm>
            <a:off x="755650" y="1628775"/>
            <a:ext cx="8054975" cy="4503738"/>
          </a:xfrm>
        </p:spPr>
        <p:txBody>
          <a:bodyPr/>
          <a:lstStyle/>
          <a:p>
            <a:pPr eaLnBrk="1" hangingPunct="1"/>
            <a:r>
              <a:rPr kumimoji="1" lang="zh-CN" altLang="en-US" sz="2800">
                <a:latin typeface="Times New Roman" panose="02020603050405020304" pitchFamily="18" charset="0"/>
              </a:rPr>
              <a:t>如果一个文法的句子存在两棵分析树</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那么</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该句子是二义性的。</a:t>
            </a:r>
            <a:endParaRPr kumimoji="1" lang="en-US" altLang="zh-CN" sz="2800">
              <a:latin typeface="Times New Roman" panose="02020603050405020304" pitchFamily="18" charset="0"/>
            </a:endParaRPr>
          </a:p>
          <a:p>
            <a:pPr eaLnBrk="1" hangingPunct="1"/>
            <a:r>
              <a:rPr kumimoji="1" lang="zh-CN" altLang="en-US" sz="2800">
                <a:latin typeface="Times New Roman" panose="02020603050405020304" pitchFamily="18" charset="0"/>
              </a:rPr>
              <a:t>如果一个文法包含二义性的句子</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则称这个文法是二义性的</a:t>
            </a:r>
            <a:r>
              <a:rPr kumimoji="1" lang="en-US" altLang="zh-CN" sz="2800">
                <a:latin typeface="Times New Roman" panose="02020603050405020304" pitchFamily="18" charset="0"/>
              </a:rPr>
              <a:t>;</a:t>
            </a:r>
            <a:r>
              <a:rPr kumimoji="1" lang="zh-CN" altLang="zh-CN" sz="2800">
                <a:latin typeface="Times New Roman" panose="02020603050405020304" pitchFamily="18" charset="0"/>
              </a:rPr>
              <a:t> 否则，该</a:t>
            </a:r>
            <a:r>
              <a:rPr kumimoji="1" lang="zh-CN" altLang="en-US" sz="2800">
                <a:latin typeface="Times New Roman" panose="02020603050405020304" pitchFamily="18" charset="0"/>
              </a:rPr>
              <a:t>文法是无二义性的。</a:t>
            </a:r>
            <a:endParaRPr kumimoji="1" lang="en-US" altLang="zh-CN" sz="2800" baseline="-25000">
              <a:latin typeface="Times New Roman" panose="02020603050405020304" pitchFamily="18" charset="0"/>
            </a:endParaRPr>
          </a:p>
        </p:txBody>
      </p:sp>
      <p:sp>
        <p:nvSpPr>
          <p:cNvPr id="99333" name="灯片编号占位符 1">
            <a:extLst>
              <a:ext uri="{FF2B5EF4-FFF2-40B4-BE49-F238E27FC236}">
                <a16:creationId xmlns:a16="http://schemas.microsoft.com/office/drawing/2014/main" id="{26D5B9E3-21D8-4A12-86D1-2268C531C9D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35C93E77-9F8C-4D5D-9D87-CA29C10CAF8F}" type="slidenum">
              <a:rPr lang="zh-CN" altLang="en-US" sz="1400" b="0">
                <a:ea typeface="宋体" panose="02010600030101010101" pitchFamily="2" charset="-122"/>
              </a:rPr>
              <a:pPr>
                <a:spcBef>
                  <a:spcPct val="0"/>
                </a:spcBef>
                <a:buClrTx/>
                <a:buSzTx/>
                <a:buFontTx/>
                <a:buNone/>
              </a:pPr>
              <a:t>94</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1381">
                                            <p:txEl>
                                              <p:pRg st="0" end="0"/>
                                            </p:txEl>
                                          </p:spTgt>
                                        </p:tgtEl>
                                        <p:attrNameLst>
                                          <p:attrName>style.visibility</p:attrName>
                                        </p:attrNameLst>
                                      </p:cBhvr>
                                      <p:to>
                                        <p:strVal val="visible"/>
                                      </p:to>
                                    </p:set>
                                    <p:animEffect transition="in" filter="barn(inVertical)">
                                      <p:cBhvr>
                                        <p:cTn id="7" dur="500"/>
                                        <p:tgtEl>
                                          <p:spTgt spid="1013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1381">
                                            <p:txEl>
                                              <p:pRg st="1" end="1"/>
                                            </p:txEl>
                                          </p:spTgt>
                                        </p:tgtEl>
                                        <p:attrNameLst>
                                          <p:attrName>style.visibility</p:attrName>
                                        </p:attrNameLst>
                                      </p:cBhvr>
                                      <p:to>
                                        <p:strVal val="visible"/>
                                      </p:to>
                                    </p:set>
                                    <p:animEffect transition="in" filter="barn(inVertical)">
                                      <p:cBhvr>
                                        <p:cTn id="12" dur="500"/>
                                        <p:tgtEl>
                                          <p:spTgt spid="1013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a:extLst>
              <a:ext uri="{FF2B5EF4-FFF2-40B4-BE49-F238E27FC236}">
                <a16:creationId xmlns:a16="http://schemas.microsoft.com/office/drawing/2014/main" id="{4C8DC652-4439-4B4A-BFBB-2A6403C42051}"/>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54715A99-D616-4D12-806C-A493DF990864}"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100355" name="Rectangle 2">
            <a:extLst>
              <a:ext uri="{FF2B5EF4-FFF2-40B4-BE49-F238E27FC236}">
                <a16:creationId xmlns:a16="http://schemas.microsoft.com/office/drawing/2014/main" id="{487F7E17-FA8F-4A49-9C51-5686EF66A7DA}"/>
              </a:ext>
            </a:extLst>
          </p:cNvPr>
          <p:cNvSpPr>
            <a:spLocks noGrp="1" noChangeArrowheads="1"/>
          </p:cNvSpPr>
          <p:nvPr>
            <p:ph type="title" idx="4294967295"/>
          </p:nvPr>
        </p:nvSpPr>
        <p:spPr>
          <a:xfrm>
            <a:off x="1192213" y="260350"/>
            <a:ext cx="7772400" cy="1143000"/>
          </a:xfrm>
          <a:noFill/>
        </p:spPr>
        <p:txBody>
          <a:bodyPr lIns="92075" tIns="46038" rIns="92075" bIns="46038" anchor="ctr"/>
          <a:lstStyle/>
          <a:p>
            <a:pPr eaLnBrk="1" hangingPunct="1"/>
            <a:r>
              <a:rPr lang="en-US" altLang="zh-CN">
                <a:latin typeface="Times New Roman" panose="02020603050405020304" pitchFamily="18" charset="0"/>
              </a:rPr>
              <a:t>CFG</a:t>
            </a:r>
            <a:r>
              <a:rPr lang="zh-CN" altLang="en-US">
                <a:latin typeface="Times New Roman" panose="02020603050405020304" pitchFamily="18" charset="0"/>
              </a:rPr>
              <a:t>的二义性</a:t>
            </a:r>
          </a:p>
        </p:txBody>
      </p:sp>
      <p:sp>
        <p:nvSpPr>
          <p:cNvPr id="100356" name="Rectangle 3">
            <a:extLst>
              <a:ext uri="{FF2B5EF4-FFF2-40B4-BE49-F238E27FC236}">
                <a16:creationId xmlns:a16="http://schemas.microsoft.com/office/drawing/2014/main" id="{1D7EA077-28A5-47D0-A69C-CD5F9AF15965}"/>
              </a:ext>
            </a:extLst>
          </p:cNvPr>
          <p:cNvSpPr>
            <a:spLocks noGrp="1" noChangeArrowheads="1"/>
          </p:cNvSpPr>
          <p:nvPr>
            <p:ph type="body" idx="4294967295"/>
          </p:nvPr>
        </p:nvSpPr>
        <p:spPr>
          <a:xfrm>
            <a:off x="609600" y="1425575"/>
            <a:ext cx="8077200" cy="1066800"/>
          </a:xfrm>
          <a:noFill/>
        </p:spPr>
        <p:txBody>
          <a:bodyPr lIns="92075" tIns="46038" rIns="92075" bIns="46038"/>
          <a:lstStyle/>
          <a:p>
            <a:pPr algn="just" eaLnBrk="1" hangingPunct="1">
              <a:lnSpc>
                <a:spcPct val="90000"/>
              </a:lnSpc>
            </a:pPr>
            <a:r>
              <a:rPr lang="zh-CN" altLang="en-US">
                <a:latin typeface="Times New Roman" panose="02020603050405020304" pitchFamily="18" charset="0"/>
              </a:rPr>
              <a:t>对同一句子存在两棵语法分析树</a:t>
            </a:r>
          </a:p>
          <a:p>
            <a:pPr lvl="1" algn="just" eaLnBrk="1" hangingPunct="1">
              <a:lnSpc>
                <a:spcPct val="90000"/>
              </a:lnSpc>
            </a:pPr>
            <a:r>
              <a:rPr lang="en-US" altLang="zh-CN">
                <a:latin typeface="Times New Roman" panose="02020603050405020304" pitchFamily="18" charset="0"/>
              </a:rPr>
              <a:t>id + id * id</a:t>
            </a:r>
            <a:r>
              <a:rPr lang="zh-CN" altLang="en-US">
                <a:latin typeface="Times New Roman" panose="02020603050405020304" pitchFamily="18" charset="0"/>
              </a:rPr>
              <a:t>的最左推导</a:t>
            </a:r>
          </a:p>
        </p:txBody>
      </p:sp>
      <p:grpSp>
        <p:nvGrpSpPr>
          <p:cNvPr id="100357" name="Group 4">
            <a:extLst>
              <a:ext uri="{FF2B5EF4-FFF2-40B4-BE49-F238E27FC236}">
                <a16:creationId xmlns:a16="http://schemas.microsoft.com/office/drawing/2014/main" id="{23CBEBD5-C41A-4ADC-888E-E8646397885D}"/>
              </a:ext>
            </a:extLst>
          </p:cNvPr>
          <p:cNvGrpSpPr>
            <a:grpSpLocks/>
          </p:cNvGrpSpPr>
          <p:nvPr/>
        </p:nvGrpSpPr>
        <p:grpSpPr bwMode="auto">
          <a:xfrm>
            <a:off x="5154613" y="2133600"/>
            <a:ext cx="3810000" cy="3990975"/>
            <a:chOff x="1008" y="1371"/>
            <a:chExt cx="4032" cy="2514"/>
          </a:xfrm>
        </p:grpSpPr>
        <p:grpSp>
          <p:nvGrpSpPr>
            <p:cNvPr id="100383" name="Group 5">
              <a:extLst>
                <a:ext uri="{FF2B5EF4-FFF2-40B4-BE49-F238E27FC236}">
                  <a16:creationId xmlns:a16="http://schemas.microsoft.com/office/drawing/2014/main" id="{B54AFF89-DB85-43CE-98C7-09D252AE997D}"/>
                </a:ext>
              </a:extLst>
            </p:cNvPr>
            <p:cNvGrpSpPr>
              <a:grpSpLocks/>
            </p:cNvGrpSpPr>
            <p:nvPr/>
          </p:nvGrpSpPr>
          <p:grpSpPr bwMode="auto">
            <a:xfrm>
              <a:off x="1008" y="1371"/>
              <a:ext cx="4032" cy="2514"/>
              <a:chOff x="720" y="1344"/>
              <a:chExt cx="4032" cy="2514"/>
            </a:xfrm>
          </p:grpSpPr>
          <p:sp>
            <p:nvSpPr>
              <p:cNvPr id="1041414" name="Text Box 6">
                <a:extLst>
                  <a:ext uri="{FF2B5EF4-FFF2-40B4-BE49-F238E27FC236}">
                    <a16:creationId xmlns:a16="http://schemas.microsoft.com/office/drawing/2014/main" id="{17872BBF-4C72-447D-8130-5FAEE568802E}"/>
                  </a:ext>
                </a:extLst>
              </p:cNvPr>
              <p:cNvSpPr txBox="1">
                <a:spLocks noChangeArrowheads="1"/>
              </p:cNvSpPr>
              <p:nvPr/>
            </p:nvSpPr>
            <p:spPr bwMode="auto">
              <a:xfrm>
                <a:off x="2976" y="1344"/>
                <a:ext cx="719"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5" name="Text Box 7">
                <a:extLst>
                  <a:ext uri="{FF2B5EF4-FFF2-40B4-BE49-F238E27FC236}">
                    <a16:creationId xmlns:a16="http://schemas.microsoft.com/office/drawing/2014/main" id="{EF3BDF4B-CBAB-4711-BBE9-CD55540F3C9B}"/>
                  </a:ext>
                </a:extLst>
              </p:cNvPr>
              <p:cNvSpPr txBox="1">
                <a:spLocks noChangeArrowheads="1"/>
              </p:cNvSpPr>
              <p:nvPr/>
            </p:nvSpPr>
            <p:spPr bwMode="auto">
              <a:xfrm>
                <a:off x="1824" y="2112"/>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E</a:t>
                </a:r>
              </a:p>
            </p:txBody>
          </p:sp>
          <p:sp>
            <p:nvSpPr>
              <p:cNvPr id="1041416" name="Text Box 8">
                <a:extLst>
                  <a:ext uri="{FF2B5EF4-FFF2-40B4-BE49-F238E27FC236}">
                    <a16:creationId xmlns:a16="http://schemas.microsoft.com/office/drawing/2014/main" id="{FF1D3133-A659-4DB8-A595-0C7DC290CA31}"/>
                  </a:ext>
                </a:extLst>
              </p:cNvPr>
              <p:cNvSpPr txBox="1">
                <a:spLocks noChangeArrowheads="1"/>
              </p:cNvSpPr>
              <p:nvPr/>
            </p:nvSpPr>
            <p:spPr bwMode="auto">
              <a:xfrm>
                <a:off x="2976" y="2160"/>
                <a:ext cx="719"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17" name="Text Box 9">
                <a:extLst>
                  <a:ext uri="{FF2B5EF4-FFF2-40B4-BE49-F238E27FC236}">
                    <a16:creationId xmlns:a16="http://schemas.microsoft.com/office/drawing/2014/main" id="{56988CC5-46B3-4E4C-B167-B14AFEB13AF4}"/>
                  </a:ext>
                </a:extLst>
              </p:cNvPr>
              <p:cNvSpPr txBox="1">
                <a:spLocks noChangeArrowheads="1"/>
              </p:cNvSpPr>
              <p:nvPr/>
            </p:nvSpPr>
            <p:spPr bwMode="auto">
              <a:xfrm>
                <a:off x="4031" y="206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8" name="Text Box 10">
                <a:extLst>
                  <a:ext uri="{FF2B5EF4-FFF2-40B4-BE49-F238E27FC236}">
                    <a16:creationId xmlns:a16="http://schemas.microsoft.com/office/drawing/2014/main" id="{761F6984-AABA-480F-AA50-1B7768B23F03}"/>
                  </a:ext>
                </a:extLst>
              </p:cNvPr>
              <p:cNvSpPr txBox="1">
                <a:spLocks noChangeArrowheads="1"/>
              </p:cNvSpPr>
              <p:nvPr/>
            </p:nvSpPr>
            <p:spPr bwMode="auto">
              <a:xfrm>
                <a:off x="4031" y="2640"/>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19" name="Text Box 11">
                <a:extLst>
                  <a:ext uri="{FF2B5EF4-FFF2-40B4-BE49-F238E27FC236}">
                    <a16:creationId xmlns:a16="http://schemas.microsoft.com/office/drawing/2014/main" id="{98E2C337-55A5-4D76-B102-5E0E8125AD1C}"/>
                  </a:ext>
                </a:extLst>
              </p:cNvPr>
              <p:cNvSpPr txBox="1">
                <a:spLocks noChangeArrowheads="1"/>
              </p:cNvSpPr>
              <p:nvPr/>
            </p:nvSpPr>
            <p:spPr bwMode="auto">
              <a:xfrm>
                <a:off x="912" y="2766"/>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20" name="Text Box 12">
                <a:extLst>
                  <a:ext uri="{FF2B5EF4-FFF2-40B4-BE49-F238E27FC236}">
                    <a16:creationId xmlns:a16="http://schemas.microsoft.com/office/drawing/2014/main" id="{98C40E64-709D-4851-A5CF-66F7F3112757}"/>
                  </a:ext>
                </a:extLst>
              </p:cNvPr>
              <p:cNvSpPr txBox="1">
                <a:spLocks noChangeArrowheads="1"/>
              </p:cNvSpPr>
              <p:nvPr/>
            </p:nvSpPr>
            <p:spPr bwMode="auto">
              <a:xfrm>
                <a:off x="2687" y="278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21" name="Text Box 13">
                <a:extLst>
                  <a:ext uri="{FF2B5EF4-FFF2-40B4-BE49-F238E27FC236}">
                    <a16:creationId xmlns:a16="http://schemas.microsoft.com/office/drawing/2014/main" id="{DB72FB0D-D329-45E8-8F83-7D2FD2727602}"/>
                  </a:ext>
                </a:extLst>
              </p:cNvPr>
              <p:cNvSpPr txBox="1">
                <a:spLocks noChangeArrowheads="1"/>
              </p:cNvSpPr>
              <p:nvPr/>
            </p:nvSpPr>
            <p:spPr bwMode="auto">
              <a:xfrm>
                <a:off x="1728" y="2832"/>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22" name="Text Box 14">
                <a:extLst>
                  <a:ext uri="{FF2B5EF4-FFF2-40B4-BE49-F238E27FC236}">
                    <a16:creationId xmlns:a16="http://schemas.microsoft.com/office/drawing/2014/main" id="{8FB93F74-05D6-42B8-AD0E-DD9F5DD61FE5}"/>
                  </a:ext>
                </a:extLst>
              </p:cNvPr>
              <p:cNvSpPr txBox="1">
                <a:spLocks noChangeArrowheads="1"/>
              </p:cNvSpPr>
              <p:nvPr/>
            </p:nvSpPr>
            <p:spPr bwMode="auto">
              <a:xfrm>
                <a:off x="2687" y="350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23" name="Text Box 15">
                <a:extLst>
                  <a:ext uri="{FF2B5EF4-FFF2-40B4-BE49-F238E27FC236}">
                    <a16:creationId xmlns:a16="http://schemas.microsoft.com/office/drawing/2014/main" id="{B16B6708-CA0B-4895-A5AF-8E0CD26D8682}"/>
                  </a:ext>
                </a:extLst>
              </p:cNvPr>
              <p:cNvSpPr txBox="1">
                <a:spLocks noChangeArrowheads="1"/>
              </p:cNvSpPr>
              <p:nvPr/>
            </p:nvSpPr>
            <p:spPr bwMode="auto">
              <a:xfrm>
                <a:off x="720" y="3504"/>
                <a:ext cx="721"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nvGrpSpPr>
            <p:cNvPr id="100384" name="Group 16">
              <a:extLst>
                <a:ext uri="{FF2B5EF4-FFF2-40B4-BE49-F238E27FC236}">
                  <a16:creationId xmlns:a16="http://schemas.microsoft.com/office/drawing/2014/main" id="{1D272826-74E2-416C-9B90-905197BEBDC0}"/>
                </a:ext>
              </a:extLst>
            </p:cNvPr>
            <p:cNvGrpSpPr>
              <a:grpSpLocks/>
            </p:cNvGrpSpPr>
            <p:nvPr/>
          </p:nvGrpSpPr>
          <p:grpSpPr bwMode="auto">
            <a:xfrm>
              <a:off x="1296" y="1632"/>
              <a:ext cx="3168" cy="2016"/>
              <a:chOff x="1296" y="1632"/>
              <a:chExt cx="3168" cy="2016"/>
            </a:xfrm>
          </p:grpSpPr>
          <p:sp>
            <p:nvSpPr>
              <p:cNvPr id="100385" name="Line 17">
                <a:extLst>
                  <a:ext uri="{FF2B5EF4-FFF2-40B4-BE49-F238E27FC236}">
                    <a16:creationId xmlns:a16="http://schemas.microsoft.com/office/drawing/2014/main" id="{1919CC60-B29B-43F6-8E7B-9E2C0E350CB5}"/>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86" name="Line 18">
                <a:extLst>
                  <a:ext uri="{FF2B5EF4-FFF2-40B4-BE49-F238E27FC236}">
                    <a16:creationId xmlns:a16="http://schemas.microsoft.com/office/drawing/2014/main" id="{397D177F-1D4C-4BEE-91AA-DEA3B03D2D43}"/>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87" name="Line 19">
                <a:extLst>
                  <a:ext uri="{FF2B5EF4-FFF2-40B4-BE49-F238E27FC236}">
                    <a16:creationId xmlns:a16="http://schemas.microsoft.com/office/drawing/2014/main" id="{98C5E393-DD9E-4C71-BEF7-AFD2B3868FDD}"/>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88" name="Line 20">
                <a:extLst>
                  <a:ext uri="{FF2B5EF4-FFF2-40B4-BE49-F238E27FC236}">
                    <a16:creationId xmlns:a16="http://schemas.microsoft.com/office/drawing/2014/main" id="{30F9A573-7CFB-46D6-8A56-C7F737385DA1}"/>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89" name="Line 21">
                <a:extLst>
                  <a:ext uri="{FF2B5EF4-FFF2-40B4-BE49-F238E27FC236}">
                    <a16:creationId xmlns:a16="http://schemas.microsoft.com/office/drawing/2014/main" id="{7C858FA6-EE60-4720-814D-12E91709BE13}"/>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90" name="Line 22">
                <a:extLst>
                  <a:ext uri="{FF2B5EF4-FFF2-40B4-BE49-F238E27FC236}">
                    <a16:creationId xmlns:a16="http://schemas.microsoft.com/office/drawing/2014/main" id="{EBCE3078-2EAA-4903-9905-1A1F46E07C45}"/>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91" name="Line 23">
                <a:extLst>
                  <a:ext uri="{FF2B5EF4-FFF2-40B4-BE49-F238E27FC236}">
                    <a16:creationId xmlns:a16="http://schemas.microsoft.com/office/drawing/2014/main" id="{6019FB9E-A3B1-4360-A188-2B77F74AADB6}"/>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92" name="Line 24">
                <a:extLst>
                  <a:ext uri="{FF2B5EF4-FFF2-40B4-BE49-F238E27FC236}">
                    <a16:creationId xmlns:a16="http://schemas.microsoft.com/office/drawing/2014/main" id="{BCA186FA-3CD4-4043-B7F3-23DA7DB879D5}"/>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93" name="Line 25">
                <a:extLst>
                  <a:ext uri="{FF2B5EF4-FFF2-40B4-BE49-F238E27FC236}">
                    <a16:creationId xmlns:a16="http://schemas.microsoft.com/office/drawing/2014/main" id="{25F54B78-FD6C-4DE7-844A-D4210C140620}"/>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grpSp>
        <p:nvGrpSpPr>
          <p:cNvPr id="100358" name="Group 26">
            <a:extLst>
              <a:ext uri="{FF2B5EF4-FFF2-40B4-BE49-F238E27FC236}">
                <a16:creationId xmlns:a16="http://schemas.microsoft.com/office/drawing/2014/main" id="{4F514BB3-4AA1-4D6A-A1E0-63264B7F592A}"/>
              </a:ext>
            </a:extLst>
          </p:cNvPr>
          <p:cNvGrpSpPr>
            <a:grpSpLocks/>
          </p:cNvGrpSpPr>
          <p:nvPr/>
        </p:nvGrpSpPr>
        <p:grpSpPr bwMode="auto">
          <a:xfrm>
            <a:off x="107950" y="2205038"/>
            <a:ext cx="3733800" cy="3914775"/>
            <a:chOff x="1296" y="1296"/>
            <a:chExt cx="3840" cy="2466"/>
          </a:xfrm>
        </p:grpSpPr>
        <p:grpSp>
          <p:nvGrpSpPr>
            <p:cNvPr id="100362" name="Group 27">
              <a:extLst>
                <a:ext uri="{FF2B5EF4-FFF2-40B4-BE49-F238E27FC236}">
                  <a16:creationId xmlns:a16="http://schemas.microsoft.com/office/drawing/2014/main" id="{0400E216-0F94-4526-96A7-EDEFC7142371}"/>
                </a:ext>
              </a:extLst>
            </p:cNvPr>
            <p:cNvGrpSpPr>
              <a:grpSpLocks/>
            </p:cNvGrpSpPr>
            <p:nvPr/>
          </p:nvGrpSpPr>
          <p:grpSpPr bwMode="auto">
            <a:xfrm>
              <a:off x="1440" y="1584"/>
              <a:ext cx="3072" cy="1968"/>
              <a:chOff x="1440" y="1584"/>
              <a:chExt cx="3072" cy="1968"/>
            </a:xfrm>
          </p:grpSpPr>
          <p:sp>
            <p:nvSpPr>
              <p:cNvPr id="100374" name="Line 28">
                <a:extLst>
                  <a:ext uri="{FF2B5EF4-FFF2-40B4-BE49-F238E27FC236}">
                    <a16:creationId xmlns:a16="http://schemas.microsoft.com/office/drawing/2014/main" id="{F306F756-836E-40F0-B0E0-A302892AC3CD}"/>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75" name="Line 29">
                <a:extLst>
                  <a:ext uri="{FF2B5EF4-FFF2-40B4-BE49-F238E27FC236}">
                    <a16:creationId xmlns:a16="http://schemas.microsoft.com/office/drawing/2014/main" id="{446A8D07-480D-4328-8DCF-F420592B028E}"/>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76" name="Line 30">
                <a:extLst>
                  <a:ext uri="{FF2B5EF4-FFF2-40B4-BE49-F238E27FC236}">
                    <a16:creationId xmlns:a16="http://schemas.microsoft.com/office/drawing/2014/main" id="{A6F3F127-7334-4D3F-B0D3-3355E18A3720}"/>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77" name="Line 31">
                <a:extLst>
                  <a:ext uri="{FF2B5EF4-FFF2-40B4-BE49-F238E27FC236}">
                    <a16:creationId xmlns:a16="http://schemas.microsoft.com/office/drawing/2014/main" id="{3FF73471-CD23-4360-8344-ADD9B4222C99}"/>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78" name="Line 32">
                <a:extLst>
                  <a:ext uri="{FF2B5EF4-FFF2-40B4-BE49-F238E27FC236}">
                    <a16:creationId xmlns:a16="http://schemas.microsoft.com/office/drawing/2014/main" id="{A874F0CA-5120-4605-8CD8-2B3D7F9FE750}"/>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79" name="Line 33">
                <a:extLst>
                  <a:ext uri="{FF2B5EF4-FFF2-40B4-BE49-F238E27FC236}">
                    <a16:creationId xmlns:a16="http://schemas.microsoft.com/office/drawing/2014/main" id="{12B62568-242A-4FED-9AC0-329E722409F3}"/>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80" name="Line 34">
                <a:extLst>
                  <a:ext uri="{FF2B5EF4-FFF2-40B4-BE49-F238E27FC236}">
                    <a16:creationId xmlns:a16="http://schemas.microsoft.com/office/drawing/2014/main" id="{8DD221E8-A202-4574-8191-28830EAEA8D2}"/>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81" name="Line 35">
                <a:extLst>
                  <a:ext uri="{FF2B5EF4-FFF2-40B4-BE49-F238E27FC236}">
                    <a16:creationId xmlns:a16="http://schemas.microsoft.com/office/drawing/2014/main" id="{35AA75EA-7DA4-4DF7-B141-96660BD8897F}"/>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0382" name="Line 36">
                <a:extLst>
                  <a:ext uri="{FF2B5EF4-FFF2-40B4-BE49-F238E27FC236}">
                    <a16:creationId xmlns:a16="http://schemas.microsoft.com/office/drawing/2014/main" id="{157D8099-1E0E-434F-BEBE-190687B6ABDB}"/>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nvGrpSpPr>
            <p:cNvPr id="100363" name="Group 37">
              <a:extLst>
                <a:ext uri="{FF2B5EF4-FFF2-40B4-BE49-F238E27FC236}">
                  <a16:creationId xmlns:a16="http://schemas.microsoft.com/office/drawing/2014/main" id="{3F4ABBD7-FC9B-45C5-98BD-E155C1611293}"/>
                </a:ext>
              </a:extLst>
            </p:cNvPr>
            <p:cNvGrpSpPr>
              <a:grpSpLocks/>
            </p:cNvGrpSpPr>
            <p:nvPr/>
          </p:nvGrpSpPr>
          <p:grpSpPr bwMode="auto">
            <a:xfrm>
              <a:off x="1296" y="1296"/>
              <a:ext cx="3840" cy="2466"/>
              <a:chOff x="1008" y="1296"/>
              <a:chExt cx="3840" cy="2466"/>
            </a:xfrm>
          </p:grpSpPr>
          <p:sp>
            <p:nvSpPr>
              <p:cNvPr id="1041446" name="Text Box 38">
                <a:extLst>
                  <a:ext uri="{FF2B5EF4-FFF2-40B4-BE49-F238E27FC236}">
                    <a16:creationId xmlns:a16="http://schemas.microsoft.com/office/drawing/2014/main" id="{F823D765-ABBD-46E9-99DE-1648217F71ED}"/>
                  </a:ext>
                </a:extLst>
              </p:cNvPr>
              <p:cNvSpPr txBox="1">
                <a:spLocks noChangeArrowheads="1"/>
              </p:cNvSpPr>
              <p:nvPr/>
            </p:nvSpPr>
            <p:spPr bwMode="auto">
              <a:xfrm>
                <a:off x="2208" y="129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47" name="Text Box 39">
                <a:extLst>
                  <a:ext uri="{FF2B5EF4-FFF2-40B4-BE49-F238E27FC236}">
                    <a16:creationId xmlns:a16="http://schemas.microsoft.com/office/drawing/2014/main" id="{2730D2C3-E391-4839-BBC0-B7A478FCC9E7}"/>
                  </a:ext>
                </a:extLst>
              </p:cNvPr>
              <p:cNvSpPr txBox="1">
                <a:spLocks noChangeArrowheads="1"/>
              </p:cNvSpPr>
              <p:nvPr/>
            </p:nvSpPr>
            <p:spPr bwMode="auto">
              <a:xfrm>
                <a:off x="1055" y="2064"/>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48" name="Text Box 40">
                <a:extLst>
                  <a:ext uri="{FF2B5EF4-FFF2-40B4-BE49-F238E27FC236}">
                    <a16:creationId xmlns:a16="http://schemas.microsoft.com/office/drawing/2014/main" id="{81CED312-4BCE-418E-8856-322E6ECD0D9B}"/>
                  </a:ext>
                </a:extLst>
              </p:cNvPr>
              <p:cNvSpPr txBox="1">
                <a:spLocks noChangeArrowheads="1"/>
              </p:cNvSpPr>
              <p:nvPr/>
            </p:nvSpPr>
            <p:spPr bwMode="auto">
              <a:xfrm>
                <a:off x="2208" y="2112"/>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49" name="Text Box 41">
                <a:extLst>
                  <a:ext uri="{FF2B5EF4-FFF2-40B4-BE49-F238E27FC236}">
                    <a16:creationId xmlns:a16="http://schemas.microsoft.com/office/drawing/2014/main" id="{7B629AB4-28D3-4649-8645-416A15A51341}"/>
                  </a:ext>
                </a:extLst>
              </p:cNvPr>
              <p:cNvSpPr txBox="1">
                <a:spLocks noChangeArrowheads="1"/>
              </p:cNvSpPr>
              <p:nvPr/>
            </p:nvSpPr>
            <p:spPr bwMode="auto">
              <a:xfrm>
                <a:off x="3264" y="201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0" name="Text Box 42">
                <a:extLst>
                  <a:ext uri="{FF2B5EF4-FFF2-40B4-BE49-F238E27FC236}">
                    <a16:creationId xmlns:a16="http://schemas.microsoft.com/office/drawing/2014/main" id="{CA9293B4-CC15-499C-9336-A367A0823429}"/>
                  </a:ext>
                </a:extLst>
              </p:cNvPr>
              <p:cNvSpPr txBox="1">
                <a:spLocks noChangeArrowheads="1"/>
              </p:cNvSpPr>
              <p:nvPr/>
            </p:nvSpPr>
            <p:spPr bwMode="auto">
              <a:xfrm>
                <a:off x="2352" y="267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E</a:t>
                </a:r>
              </a:p>
            </p:txBody>
          </p:sp>
          <p:sp>
            <p:nvSpPr>
              <p:cNvPr id="1041451" name="Text Box 43">
                <a:extLst>
                  <a:ext uri="{FF2B5EF4-FFF2-40B4-BE49-F238E27FC236}">
                    <a16:creationId xmlns:a16="http://schemas.microsoft.com/office/drawing/2014/main" id="{C116BD56-F085-4A85-9D73-E0AEB6BB348B}"/>
                  </a:ext>
                </a:extLst>
              </p:cNvPr>
              <p:cNvSpPr txBox="1">
                <a:spLocks noChangeArrowheads="1"/>
              </p:cNvSpPr>
              <p:nvPr/>
            </p:nvSpPr>
            <p:spPr bwMode="auto">
              <a:xfrm>
                <a:off x="4128" y="268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2" name="Text Box 44">
                <a:extLst>
                  <a:ext uri="{FF2B5EF4-FFF2-40B4-BE49-F238E27FC236}">
                    <a16:creationId xmlns:a16="http://schemas.microsoft.com/office/drawing/2014/main" id="{D9906AB5-1EF0-4133-9FEB-61849442095C}"/>
                  </a:ext>
                </a:extLst>
              </p:cNvPr>
              <p:cNvSpPr txBox="1">
                <a:spLocks noChangeArrowheads="1"/>
              </p:cNvSpPr>
              <p:nvPr/>
            </p:nvSpPr>
            <p:spPr bwMode="auto">
              <a:xfrm>
                <a:off x="1008" y="2640"/>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53" name="Text Box 45">
                <a:extLst>
                  <a:ext uri="{FF2B5EF4-FFF2-40B4-BE49-F238E27FC236}">
                    <a16:creationId xmlns:a16="http://schemas.microsoft.com/office/drawing/2014/main" id="{F35981D7-8ECD-4B77-ADF8-422B3F6330BA}"/>
                  </a:ext>
                </a:extLst>
              </p:cNvPr>
              <p:cNvSpPr txBox="1">
                <a:spLocks noChangeArrowheads="1"/>
              </p:cNvSpPr>
              <p:nvPr/>
            </p:nvSpPr>
            <p:spPr bwMode="auto">
              <a:xfrm>
                <a:off x="3264" y="2736"/>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54" name="Text Box 46">
                <a:extLst>
                  <a:ext uri="{FF2B5EF4-FFF2-40B4-BE49-F238E27FC236}">
                    <a16:creationId xmlns:a16="http://schemas.microsoft.com/office/drawing/2014/main" id="{33D09AC9-7A3A-4AEA-8D12-3C0D55AF7A9A}"/>
                  </a:ext>
                </a:extLst>
              </p:cNvPr>
              <p:cNvSpPr txBox="1">
                <a:spLocks noChangeArrowheads="1"/>
              </p:cNvSpPr>
              <p:nvPr/>
            </p:nvSpPr>
            <p:spPr bwMode="auto">
              <a:xfrm>
                <a:off x="4128" y="340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55" name="Text Box 47">
                <a:extLst>
                  <a:ext uri="{FF2B5EF4-FFF2-40B4-BE49-F238E27FC236}">
                    <a16:creationId xmlns:a16="http://schemas.microsoft.com/office/drawing/2014/main" id="{3074FC95-6DAA-42FC-BF04-43CF6373AABE}"/>
                  </a:ext>
                </a:extLst>
              </p:cNvPr>
              <p:cNvSpPr txBox="1">
                <a:spLocks noChangeArrowheads="1"/>
              </p:cNvSpPr>
              <p:nvPr/>
            </p:nvSpPr>
            <p:spPr bwMode="auto">
              <a:xfrm>
                <a:off x="2161" y="3408"/>
                <a:ext cx="72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sp>
        <p:nvSpPr>
          <p:cNvPr id="2" name="TextBox 1">
            <a:extLst>
              <a:ext uri="{FF2B5EF4-FFF2-40B4-BE49-F238E27FC236}">
                <a16:creationId xmlns:a16="http://schemas.microsoft.com/office/drawing/2014/main" id="{A78E5B4B-1467-4BFC-838E-547F53EE6888}"/>
              </a:ext>
            </a:extLst>
          </p:cNvPr>
          <p:cNvSpPr txBox="1">
            <a:spLocks noChangeArrowheads="1"/>
          </p:cNvSpPr>
          <p:nvPr/>
        </p:nvSpPr>
        <p:spPr bwMode="auto">
          <a:xfrm>
            <a:off x="2028825" y="2781300"/>
            <a:ext cx="21113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2600" b="0">
                <a:solidFill>
                  <a:srgbClr val="00B050"/>
                </a:solidFill>
                <a:ea typeface="宋体" panose="02010600030101010101" pitchFamily="2" charset="-122"/>
              </a:rPr>
              <a:t>id + (id * id)</a:t>
            </a:r>
            <a:endParaRPr lang="zh-CN" altLang="en-US" sz="2600" b="0">
              <a:solidFill>
                <a:srgbClr val="00B050"/>
              </a:solidFill>
              <a:ea typeface="宋体" panose="02010600030101010101" pitchFamily="2" charset="-122"/>
            </a:endParaRPr>
          </a:p>
        </p:txBody>
      </p:sp>
      <p:sp>
        <p:nvSpPr>
          <p:cNvPr id="51" name="TextBox 50">
            <a:extLst>
              <a:ext uri="{FF2B5EF4-FFF2-40B4-BE49-F238E27FC236}">
                <a16:creationId xmlns:a16="http://schemas.microsoft.com/office/drawing/2014/main" id="{A77F7225-F7DE-4789-B837-E6709BD0CB8D}"/>
              </a:ext>
            </a:extLst>
          </p:cNvPr>
          <p:cNvSpPr txBox="1">
            <a:spLocks noChangeArrowheads="1"/>
          </p:cNvSpPr>
          <p:nvPr/>
        </p:nvSpPr>
        <p:spPr bwMode="auto">
          <a:xfrm>
            <a:off x="4592638" y="2865438"/>
            <a:ext cx="20669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eaLnBrk="1" hangingPunct="1">
              <a:spcBef>
                <a:spcPct val="0"/>
              </a:spcBef>
              <a:buClrTx/>
              <a:buSzTx/>
              <a:buFontTx/>
              <a:buNone/>
            </a:pPr>
            <a:r>
              <a:rPr lang="en-US" altLang="zh-CN" sz="2600" b="0">
                <a:solidFill>
                  <a:srgbClr val="00B050"/>
                </a:solidFill>
                <a:ea typeface="宋体" panose="02010600030101010101" pitchFamily="2" charset="-122"/>
              </a:rPr>
              <a:t>(id + id) * id</a:t>
            </a:r>
            <a:endParaRPr lang="zh-CN" altLang="en-US" sz="2600" b="0">
              <a:solidFill>
                <a:srgbClr val="00B050"/>
              </a:solidFill>
              <a:ea typeface="宋体" panose="02010600030101010101" pitchFamily="2" charset="-122"/>
            </a:endParaRPr>
          </a:p>
        </p:txBody>
      </p:sp>
      <p:sp>
        <p:nvSpPr>
          <p:cNvPr id="100361" name="灯片编号占位符 2">
            <a:extLst>
              <a:ext uri="{FF2B5EF4-FFF2-40B4-BE49-F238E27FC236}">
                <a16:creationId xmlns:a16="http://schemas.microsoft.com/office/drawing/2014/main" id="{800C6AD0-5706-4B8F-913F-7C1F73761F3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16CF7B23-41D4-4D1F-A5AF-7587B94D90EC}" type="slidenum">
              <a:rPr lang="zh-CN" altLang="en-US" sz="1400" b="0">
                <a:ea typeface="宋体" panose="02010600030101010101" pitchFamily="2" charset="-122"/>
              </a:rPr>
              <a:pPr>
                <a:spcBef>
                  <a:spcPct val="0"/>
                </a:spcBef>
                <a:buClrTx/>
                <a:buSzTx/>
                <a:buFontTx/>
                <a:buNone/>
              </a:pPr>
              <a:t>95</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a:extLst>
              <a:ext uri="{FF2B5EF4-FFF2-40B4-BE49-F238E27FC236}">
                <a16:creationId xmlns:a16="http://schemas.microsoft.com/office/drawing/2014/main" id="{766C3567-D963-4752-8CA5-4ECDC24A29FF}"/>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6C736042-0A00-4F07-96FA-3D12E59472D0}"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101379" name="Rectangle 2">
            <a:extLst>
              <a:ext uri="{FF2B5EF4-FFF2-40B4-BE49-F238E27FC236}">
                <a16:creationId xmlns:a16="http://schemas.microsoft.com/office/drawing/2014/main" id="{4FE9A233-93E8-4A69-AD50-799CC679C80F}"/>
              </a:ext>
            </a:extLst>
          </p:cNvPr>
          <p:cNvSpPr>
            <a:spLocks noGrp="1" noChangeArrowheads="1"/>
          </p:cNvSpPr>
          <p:nvPr>
            <p:ph type="title" idx="4294967295"/>
          </p:nvPr>
        </p:nvSpPr>
        <p:spPr>
          <a:xfrm>
            <a:off x="1192213" y="260350"/>
            <a:ext cx="7772400" cy="1143000"/>
          </a:xfrm>
          <a:noFill/>
        </p:spPr>
        <p:txBody>
          <a:bodyPr lIns="92075" tIns="46038" rIns="92075" bIns="46038" anchor="ctr"/>
          <a:lstStyle/>
          <a:p>
            <a:pPr eaLnBrk="1" hangingPunct="1"/>
            <a:r>
              <a:rPr lang="zh-CN" altLang="en-US">
                <a:latin typeface="Times New Roman" panose="02020603050405020304" pitchFamily="18" charset="0"/>
              </a:rPr>
              <a:t>消除文法的二义性</a:t>
            </a:r>
          </a:p>
        </p:txBody>
      </p:sp>
      <p:sp>
        <p:nvSpPr>
          <p:cNvPr id="101380" name="Rectangle 3">
            <a:extLst>
              <a:ext uri="{FF2B5EF4-FFF2-40B4-BE49-F238E27FC236}">
                <a16:creationId xmlns:a16="http://schemas.microsoft.com/office/drawing/2014/main" id="{DD4AC69D-0704-43C2-BEB6-A3B3F209E062}"/>
              </a:ext>
            </a:extLst>
          </p:cNvPr>
          <p:cNvSpPr>
            <a:spLocks noGrp="1" noChangeArrowheads="1"/>
          </p:cNvSpPr>
          <p:nvPr>
            <p:ph type="body" idx="4294967295"/>
          </p:nvPr>
        </p:nvSpPr>
        <p:spPr>
          <a:xfrm>
            <a:off x="671513" y="1268413"/>
            <a:ext cx="8077200" cy="1066800"/>
          </a:xfrm>
          <a:noFill/>
        </p:spPr>
        <p:txBody>
          <a:bodyPr lIns="92075" tIns="46038" rIns="92075" bIns="46038"/>
          <a:lstStyle/>
          <a:p>
            <a:r>
              <a:rPr lang="en-US" altLang="zh-CN">
                <a:latin typeface="Times New Roman" panose="02020603050405020304" pitchFamily="18" charset="0"/>
              </a:rPr>
              <a:t>(</a:t>
            </a:r>
            <a:r>
              <a:rPr lang="zh-CN" altLang="en-US">
                <a:latin typeface="Times New Roman" panose="02020603050405020304" pitchFamily="18" charset="0"/>
              </a:rPr>
              <a:t>文法</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)|id </a:t>
            </a:r>
            <a:r>
              <a:rPr lang="zh-CN" altLang="en-US">
                <a:latin typeface="Times New Roman" panose="02020603050405020304" pitchFamily="18" charset="0"/>
              </a:rPr>
              <a:t>）</a:t>
            </a:r>
            <a:endParaRPr lang="en-US" altLang="zh-CN">
              <a:latin typeface="Times New Roman" panose="02020603050405020304" pitchFamily="18" charset="0"/>
            </a:endParaRPr>
          </a:p>
          <a:p>
            <a:pPr lvl="1" algn="just" eaLnBrk="1" hangingPunct="1">
              <a:lnSpc>
                <a:spcPct val="90000"/>
              </a:lnSpc>
            </a:pPr>
            <a:r>
              <a:rPr lang="en-US" altLang="zh-CN">
                <a:latin typeface="Times New Roman" panose="02020603050405020304" pitchFamily="18" charset="0"/>
              </a:rPr>
              <a:t>id + id * id</a:t>
            </a:r>
            <a:r>
              <a:rPr lang="zh-CN" altLang="en-US">
                <a:latin typeface="Times New Roman" panose="02020603050405020304" pitchFamily="18" charset="0"/>
              </a:rPr>
              <a:t>的最左推导</a:t>
            </a:r>
          </a:p>
        </p:txBody>
      </p:sp>
      <p:sp>
        <p:nvSpPr>
          <p:cNvPr id="50" name="Rectangle 3">
            <a:extLst>
              <a:ext uri="{FF2B5EF4-FFF2-40B4-BE49-F238E27FC236}">
                <a16:creationId xmlns:a16="http://schemas.microsoft.com/office/drawing/2014/main" id="{CE6218CE-81D1-4391-95BE-73213E632AF0}"/>
              </a:ext>
            </a:extLst>
          </p:cNvPr>
          <p:cNvSpPr txBox="1">
            <a:spLocks noChangeArrowheads="1"/>
          </p:cNvSpPr>
          <p:nvPr/>
        </p:nvSpPr>
        <p:spPr bwMode="auto">
          <a:xfrm>
            <a:off x="671513" y="2290763"/>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r>
              <a:rPr lang="zh-CN" altLang="en-US">
                <a:latin typeface="Times New Roman" panose="02020603050405020304" pitchFamily="18" charset="0"/>
              </a:rPr>
              <a:t>找问题：</a:t>
            </a:r>
            <a:endParaRPr lang="en-US" altLang="zh-CN">
              <a:latin typeface="Times New Roman" panose="02020603050405020304" pitchFamily="18" charset="0"/>
            </a:endParaRPr>
          </a:p>
          <a:p>
            <a:pPr lvl="1"/>
            <a:r>
              <a:rPr lang="en-US" altLang="zh-CN">
                <a:latin typeface="Times New Roman" panose="02020603050405020304" pitchFamily="18" charset="0"/>
              </a:rPr>
              <a:t>+ * </a:t>
            </a:r>
            <a:r>
              <a:rPr lang="zh-CN" altLang="en-US">
                <a:latin typeface="Times New Roman" panose="02020603050405020304" pitchFamily="18" charset="0"/>
              </a:rPr>
              <a:t>给了相同的优先级</a:t>
            </a:r>
          </a:p>
        </p:txBody>
      </p:sp>
      <p:sp>
        <p:nvSpPr>
          <p:cNvPr id="8" name="Rectangle 4">
            <a:extLst>
              <a:ext uri="{FF2B5EF4-FFF2-40B4-BE49-F238E27FC236}">
                <a16:creationId xmlns:a16="http://schemas.microsoft.com/office/drawing/2014/main" id="{169C3F55-7B45-4277-8B84-D969C2D993A4}"/>
              </a:ext>
            </a:extLst>
          </p:cNvPr>
          <p:cNvSpPr txBox="1">
            <a:spLocks noChangeArrowheads="1"/>
          </p:cNvSpPr>
          <p:nvPr/>
        </p:nvSpPr>
        <p:spPr bwMode="auto">
          <a:xfrm>
            <a:off x="609600" y="3500438"/>
            <a:ext cx="2090738" cy="2592387"/>
          </a:xfrm>
          <a:prstGeom prst="rect">
            <a:avLst/>
          </a:prstGeom>
          <a:noFill/>
          <a:ln>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marL="190500" lvl="1">
              <a:buClr>
                <a:schemeClr val="folHlink"/>
              </a:buClr>
              <a:buSzPct val="75000"/>
              <a:buFont typeface="Monotype Sorts" pitchFamily="2" charset="2"/>
              <a:buNone/>
              <a:defRPr/>
            </a:pPr>
            <a:r>
              <a:rPr kumimoji="1" lang="en-US" altLang="zh-CN" i="1">
                <a:effectLst>
                  <a:outerShdw blurRad="38100" dist="38100" dir="2700000" algn="tl">
                    <a:srgbClr val="C0C0C0"/>
                  </a:outerShdw>
                </a:effectLst>
                <a:latin typeface="Times New Roman" pitchFamily="18" charset="0"/>
              </a:rPr>
              <a:t>E </a:t>
            </a:r>
            <a:r>
              <a:rPr kumimoji="1" lang="en-US" altLang="zh-CN">
                <a:effectLst>
                  <a:outerShdw blurRad="38100" dist="38100" dir="2700000" algn="tl">
                    <a:srgbClr val="C0C0C0"/>
                  </a:outerShdw>
                </a:effectLst>
                <a:latin typeface="Times New Roman" pitchFamily="18" charset="0"/>
                <a:sym typeface="Symbol" pitchFamily="18" charset="2"/>
              </a:rPr>
              <a:t></a:t>
            </a:r>
            <a:r>
              <a:rPr kumimoji="1" lang="en-US" altLang="zh-CN">
                <a:effectLst>
                  <a:outerShdw blurRad="38100" dist="38100" dir="2700000" algn="tl">
                    <a:srgbClr val="C0C0C0"/>
                  </a:outerShdw>
                </a:effectLst>
                <a:latin typeface="Times New Roman" pitchFamily="18" charset="0"/>
              </a:rPr>
              <a:t> </a:t>
            </a:r>
            <a:r>
              <a:rPr kumimoji="1" lang="en-US" altLang="zh-CN" i="1">
                <a:effectLst>
                  <a:outerShdw blurRad="38100" dist="38100" dir="2700000" algn="tl">
                    <a:srgbClr val="C0C0C0"/>
                  </a:outerShdw>
                </a:effectLst>
                <a:latin typeface="Times New Roman" pitchFamily="18" charset="0"/>
              </a:rPr>
              <a:t>E</a:t>
            </a:r>
            <a:r>
              <a:rPr kumimoji="1" lang="en-US" altLang="zh-CN">
                <a:effectLst>
                  <a:outerShdw blurRad="38100" dist="38100" dir="2700000" algn="tl">
                    <a:srgbClr val="C0C0C0"/>
                  </a:outerShdw>
                </a:effectLst>
                <a:latin typeface="Times New Roman" pitchFamily="18" charset="0"/>
              </a:rPr>
              <a:t>+</a:t>
            </a:r>
            <a:r>
              <a:rPr kumimoji="1" lang="en-US" altLang="zh-CN" i="1">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a:effectLst>
                  <a:outerShdw blurRad="38100" dist="38100" dir="2700000" algn="tl">
                    <a:srgbClr val="C0C0C0"/>
                  </a:outerShdw>
                </a:effectLst>
                <a:latin typeface="Times New Roman" pitchFamily="18" charset="0"/>
                <a:sym typeface="Symbol" pitchFamily="18" charset="2"/>
              </a:rPr>
              <a:t> </a:t>
            </a:r>
            <a:r>
              <a:rPr kumimoji="1" lang="en-US" altLang="zh-CN">
                <a:effectLst>
                  <a:outerShdw blurRad="38100" dist="38100" dir="2700000" algn="tl">
                    <a:srgbClr val="C0C0C0"/>
                  </a:outerShdw>
                </a:effectLst>
                <a:latin typeface="Times New Roman" pitchFamily="18" charset="0"/>
              </a:rPr>
              <a:t> id+</a:t>
            </a:r>
            <a:r>
              <a:rPr kumimoji="1" lang="en-US" altLang="zh-CN" i="1">
                <a:effectLst>
                  <a:outerShdw blurRad="38100" dist="38100" dir="2700000" algn="tl">
                    <a:srgbClr val="C0C0C0"/>
                  </a:outerShdw>
                </a:effectLst>
                <a:latin typeface="Times New Roman" pitchFamily="18" charset="0"/>
              </a:rPr>
              <a:t>E</a:t>
            </a:r>
            <a:endParaRPr kumimoji="1" lang="en-US" altLang="zh-CN">
              <a:effectLst>
                <a:outerShdw blurRad="38100" dist="38100" dir="2700000" algn="tl">
                  <a:srgbClr val="C0C0C0"/>
                </a:outerShdw>
              </a:effectLst>
              <a:latin typeface="Times New Roman" pitchFamily="18" charset="0"/>
            </a:endParaRPr>
          </a:p>
          <a:p>
            <a:pPr marL="190500" lvl="1">
              <a:buClr>
                <a:schemeClr val="folHlink"/>
              </a:buClr>
              <a:buSzPct val="75000"/>
              <a:buFont typeface="Monotype Sorts" pitchFamily="2" charset="2"/>
              <a:buNone/>
              <a:defRPr/>
            </a:pPr>
            <a:r>
              <a:rPr kumimoji="1" lang="en-US" altLang="zh-CN">
                <a:effectLst>
                  <a:outerShdw blurRad="38100" dist="38100" dir="2700000" algn="tl">
                    <a:srgbClr val="C0C0C0"/>
                  </a:outerShdw>
                </a:effectLst>
                <a:latin typeface="Times New Roman" pitchFamily="18" charset="0"/>
                <a:sym typeface="Symbol" pitchFamily="18" charset="2"/>
              </a:rPr>
              <a:t>   </a:t>
            </a:r>
            <a:r>
              <a:rPr kumimoji="1" lang="en-US" altLang="zh-CN">
                <a:effectLst>
                  <a:outerShdw blurRad="38100" dist="38100" dir="2700000" algn="tl">
                    <a:srgbClr val="C0C0C0"/>
                  </a:outerShdw>
                </a:effectLst>
                <a:latin typeface="Times New Roman" pitchFamily="18" charset="0"/>
              </a:rPr>
              <a:t>id+</a:t>
            </a:r>
            <a:r>
              <a:rPr kumimoji="1" lang="en-US" altLang="zh-CN" i="1">
                <a:effectLst>
                  <a:outerShdw blurRad="38100" dist="38100" dir="2700000" algn="tl">
                    <a:srgbClr val="C0C0C0"/>
                  </a:outerShdw>
                </a:effectLst>
                <a:latin typeface="Times New Roman" pitchFamily="18" charset="0"/>
              </a:rPr>
              <a:t>E</a:t>
            </a:r>
            <a:r>
              <a:rPr kumimoji="1" lang="en-US" altLang="zh-CN">
                <a:effectLst>
                  <a:outerShdw blurRad="38100" dist="38100" dir="2700000" algn="tl">
                    <a:srgbClr val="C0C0C0"/>
                  </a:outerShdw>
                </a:effectLst>
                <a:latin typeface="Times New Roman" pitchFamily="18" charset="0"/>
              </a:rPr>
              <a:t>*</a:t>
            </a:r>
            <a:r>
              <a:rPr kumimoji="1" lang="en-US" altLang="zh-CN" i="1">
                <a:effectLst>
                  <a:outerShdw blurRad="38100" dist="38100" dir="2700000" algn="tl">
                    <a:srgbClr val="C0C0C0"/>
                  </a:outerShdw>
                </a:effectLst>
                <a:latin typeface="Times New Roman" pitchFamily="18" charset="0"/>
              </a:rPr>
              <a:t>E</a:t>
            </a:r>
          </a:p>
          <a:p>
            <a:pPr marL="190500" lvl="1">
              <a:buClr>
                <a:schemeClr val="folHlink"/>
              </a:buClr>
              <a:buSzPct val="75000"/>
              <a:buFont typeface="Wingdings" pitchFamily="2" charset="2"/>
              <a:buNone/>
              <a:defRPr/>
            </a:pPr>
            <a:r>
              <a:rPr kumimoji="1" lang="en-US" altLang="zh-CN">
                <a:effectLst>
                  <a:outerShdw blurRad="38100" dist="38100" dir="2700000" algn="tl">
                    <a:srgbClr val="C0C0C0"/>
                  </a:outerShdw>
                </a:effectLst>
                <a:latin typeface="Times New Roman" pitchFamily="18" charset="0"/>
                <a:sym typeface="Symbol" pitchFamily="18" charset="2"/>
              </a:rPr>
              <a:t>   </a:t>
            </a:r>
            <a:r>
              <a:rPr kumimoji="1" lang="en-US" altLang="zh-CN">
                <a:effectLst>
                  <a:outerShdw blurRad="38100" dist="38100" dir="2700000" algn="tl">
                    <a:srgbClr val="C0C0C0"/>
                  </a:outerShdw>
                </a:effectLst>
                <a:latin typeface="Times New Roman" pitchFamily="18" charset="0"/>
              </a:rPr>
              <a:t>id+id*</a:t>
            </a:r>
            <a:r>
              <a:rPr kumimoji="1" lang="en-US" altLang="zh-CN" i="1">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a:effectLst>
                  <a:outerShdw blurRad="38100" dist="38100" dir="2700000" algn="tl">
                    <a:srgbClr val="C0C0C0"/>
                  </a:outerShdw>
                </a:effectLst>
                <a:latin typeface="Times New Roman" pitchFamily="18" charset="0"/>
              </a:rPr>
              <a:t> </a:t>
            </a:r>
            <a:r>
              <a:rPr kumimoji="1" lang="en-US" altLang="zh-CN">
                <a:effectLst>
                  <a:outerShdw blurRad="38100" dist="38100" dir="2700000" algn="tl">
                    <a:srgbClr val="C0C0C0"/>
                  </a:outerShdw>
                </a:effectLst>
                <a:latin typeface="Times New Roman" pitchFamily="18" charset="0"/>
                <a:sym typeface="Symbol" pitchFamily="18" charset="2"/>
              </a:rPr>
              <a:t></a:t>
            </a:r>
            <a:r>
              <a:rPr kumimoji="1" lang="en-US" altLang="zh-CN">
                <a:effectLst>
                  <a:outerShdw blurRad="38100" dist="38100" dir="2700000" algn="tl">
                    <a:srgbClr val="C0C0C0"/>
                  </a:outerShdw>
                </a:effectLst>
                <a:latin typeface="Times New Roman" pitchFamily="18" charset="0"/>
              </a:rPr>
              <a:t> id+id*id</a:t>
            </a:r>
            <a:endParaRPr kumimoji="1" lang="en-US" altLang="zh-CN" dirty="0">
              <a:effectLst>
                <a:outerShdw blurRad="38100" dist="38100" dir="2700000" algn="tl">
                  <a:srgbClr val="C0C0C0"/>
                </a:outerShdw>
              </a:effectLst>
              <a:latin typeface="Times New Roman" pitchFamily="18" charset="0"/>
            </a:endParaRPr>
          </a:p>
        </p:txBody>
      </p:sp>
      <p:sp>
        <p:nvSpPr>
          <p:cNvPr id="9" name="Rectangle 4">
            <a:extLst>
              <a:ext uri="{FF2B5EF4-FFF2-40B4-BE49-F238E27FC236}">
                <a16:creationId xmlns:a16="http://schemas.microsoft.com/office/drawing/2014/main" id="{831570D1-1B53-474A-933A-B36C9E4DCDFA}"/>
              </a:ext>
            </a:extLst>
          </p:cNvPr>
          <p:cNvSpPr txBox="1">
            <a:spLocks noChangeArrowheads="1"/>
          </p:cNvSpPr>
          <p:nvPr/>
        </p:nvSpPr>
        <p:spPr bwMode="auto">
          <a:xfrm>
            <a:off x="5722938" y="3500438"/>
            <a:ext cx="2089150" cy="25923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marL="190500" lvl="1">
              <a:buClr>
                <a:schemeClr val="folHlink"/>
              </a:buClr>
              <a:buSzPct val="75000"/>
              <a:buFont typeface="Monotype Sorts" pitchFamily="2" charset="2"/>
              <a:buNone/>
              <a:defRPr/>
            </a:pPr>
            <a:r>
              <a:rPr kumimoji="1" lang="en-US" altLang="zh-CN" i="1" dirty="0">
                <a:effectLst>
                  <a:outerShdw blurRad="38100" dist="38100" dir="2700000" algn="tl">
                    <a:srgbClr val="C0C0C0"/>
                  </a:outerShdw>
                </a:effectLst>
                <a:latin typeface="Times New Roman" pitchFamily="18" charset="0"/>
              </a:rPr>
              <a:t>E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i="1" dirty="0">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rPr>
              <a:t>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i="1" dirty="0">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rPr>
              <a:t>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dirty="0" err="1">
                <a:effectLst>
                  <a:outerShdw blurRad="38100" dist="38100" dir="2700000" algn="tl">
                    <a:srgbClr val="C0C0C0"/>
                  </a:outerShdw>
                </a:effectLst>
                <a:latin typeface="Times New Roman" pitchFamily="18" charset="0"/>
              </a:rPr>
              <a:t>id+</a:t>
            </a:r>
            <a:r>
              <a:rPr kumimoji="1" lang="en-US" altLang="zh-CN" i="1" dirty="0" err="1">
                <a:effectLst>
                  <a:outerShdw blurRad="38100" dist="38100" dir="2700000" algn="tl">
                    <a:srgbClr val="C0C0C0"/>
                  </a:outerShdw>
                </a:effectLst>
                <a:latin typeface="Times New Roman" pitchFamily="18" charset="0"/>
              </a:rPr>
              <a:t>E</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sym typeface="Symbol" pitchFamily="18" charset="2"/>
              </a:rPr>
              <a:t>   </a:t>
            </a:r>
            <a:r>
              <a:rPr kumimoji="1" lang="en-US" altLang="zh-CN" dirty="0" err="1">
                <a:effectLst>
                  <a:outerShdw blurRad="38100" dist="38100" dir="2700000" algn="tl">
                    <a:srgbClr val="C0C0C0"/>
                  </a:outerShdw>
                </a:effectLst>
                <a:latin typeface="Times New Roman" pitchFamily="18" charset="0"/>
              </a:rPr>
              <a:t>id+id</a:t>
            </a:r>
            <a:r>
              <a:rPr kumimoji="1" lang="en-US" altLang="zh-CN" dirty="0">
                <a:effectLst>
                  <a:outerShdw blurRad="38100" dist="38100" dir="2700000" algn="tl">
                    <a:srgbClr val="C0C0C0"/>
                  </a:outerShdw>
                </a:effectLst>
                <a:latin typeface="Times New Roman" pitchFamily="18" charset="0"/>
              </a:rPr>
              <a:t>*</a:t>
            </a:r>
            <a:r>
              <a:rPr kumimoji="1" lang="en-US" altLang="zh-CN" i="1" dirty="0">
                <a:effectLst>
                  <a:outerShdw blurRad="38100" dist="38100" dir="2700000" algn="tl">
                    <a:srgbClr val="C0C0C0"/>
                  </a:outerShdw>
                </a:effectLst>
                <a:latin typeface="Times New Roman" pitchFamily="18" charset="0"/>
              </a:rPr>
              <a:t>E</a:t>
            </a:r>
          </a:p>
          <a:p>
            <a:pPr marL="190500" lvl="1">
              <a:buClr>
                <a:schemeClr val="folHlink"/>
              </a:buClr>
              <a:buSzPct val="75000"/>
              <a:buFont typeface="Monotype Sorts" pitchFamily="2" charset="2"/>
              <a:buNone/>
              <a:defRPr/>
            </a:pPr>
            <a:r>
              <a:rPr kumimoji="1" lang="en-US" altLang="zh-CN" dirty="0">
                <a:effectLst>
                  <a:outerShdw blurRad="38100" dist="38100" dir="2700000" algn="tl">
                    <a:srgbClr val="C0C0C0"/>
                  </a:outerShdw>
                </a:effectLst>
                <a:latin typeface="Times New Roman" pitchFamily="18" charset="0"/>
              </a:rPr>
              <a:t> </a:t>
            </a:r>
            <a:r>
              <a:rPr kumimoji="1" lang="en-US" altLang="zh-CN" dirty="0">
                <a:effectLst>
                  <a:outerShdw blurRad="38100" dist="38100" dir="2700000" algn="tl">
                    <a:srgbClr val="C0C0C0"/>
                  </a:outerShdw>
                </a:effectLst>
                <a:latin typeface="Times New Roman" pitchFamily="18" charset="0"/>
                <a:sym typeface="Symbol" pitchFamily="18" charset="2"/>
              </a:rPr>
              <a:t></a:t>
            </a:r>
            <a:r>
              <a:rPr kumimoji="1" lang="en-US" altLang="zh-CN" dirty="0">
                <a:effectLst>
                  <a:outerShdw blurRad="38100" dist="38100" dir="2700000" algn="tl">
                    <a:srgbClr val="C0C0C0"/>
                  </a:outerShdw>
                </a:effectLst>
                <a:latin typeface="Times New Roman" pitchFamily="18" charset="0"/>
              </a:rPr>
              <a:t> </a:t>
            </a:r>
            <a:r>
              <a:rPr kumimoji="1" lang="en-US" altLang="zh-CN" dirty="0" err="1">
                <a:effectLst>
                  <a:outerShdw blurRad="38100" dist="38100" dir="2700000" algn="tl">
                    <a:srgbClr val="C0C0C0"/>
                  </a:outerShdw>
                </a:effectLst>
                <a:latin typeface="Times New Roman" pitchFamily="18" charset="0"/>
              </a:rPr>
              <a:t>id+id</a:t>
            </a:r>
            <a:r>
              <a:rPr kumimoji="1" lang="en-US" altLang="zh-CN" dirty="0">
                <a:effectLst>
                  <a:outerShdw blurRad="38100" dist="38100" dir="2700000" algn="tl">
                    <a:srgbClr val="C0C0C0"/>
                  </a:outerShdw>
                </a:effectLst>
                <a:latin typeface="Times New Roman" pitchFamily="18" charset="0"/>
              </a:rPr>
              <a:t>*id</a:t>
            </a:r>
          </a:p>
        </p:txBody>
      </p:sp>
      <p:sp>
        <p:nvSpPr>
          <p:cNvPr id="101384" name="灯片编号占位符 1">
            <a:extLst>
              <a:ext uri="{FF2B5EF4-FFF2-40B4-BE49-F238E27FC236}">
                <a16:creationId xmlns:a16="http://schemas.microsoft.com/office/drawing/2014/main" id="{95FEC842-CFEF-4A2A-A4C6-85FC4326CAD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C068366B-3DBC-4872-9555-A03EA686B6AF}" type="slidenum">
              <a:rPr lang="zh-CN" altLang="en-US" sz="1400" b="0">
                <a:ea typeface="宋体" panose="02010600030101010101" pitchFamily="2" charset="-122"/>
              </a:rPr>
              <a:pPr>
                <a:spcBef>
                  <a:spcPct val="0"/>
                </a:spcBef>
                <a:buClrTx/>
                <a:buSzTx/>
                <a:buFontTx/>
                <a:buNone/>
              </a:pPr>
              <a:t>96</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
                                            <p:txEl>
                                              <p:pRg st="1" end="1"/>
                                            </p:txEl>
                                          </p:spTgt>
                                        </p:tgtEl>
                                        <p:attrNameLst>
                                          <p:attrName>style.visibility</p:attrName>
                                        </p:attrNameLst>
                                      </p:cBhvr>
                                      <p:to>
                                        <p:strVal val="visible"/>
                                      </p:to>
                                    </p:set>
                                    <p:animEffect transition="in" filter="fade">
                                      <p:cBhvr>
                                        <p:cTn id="7" dur="500"/>
                                        <p:tgtEl>
                                          <p:spTgt spid="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a:extLst>
              <a:ext uri="{FF2B5EF4-FFF2-40B4-BE49-F238E27FC236}">
                <a16:creationId xmlns:a16="http://schemas.microsoft.com/office/drawing/2014/main" id="{D4467477-800C-44CB-9222-D36FBFB38361}"/>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9602954-C82C-489E-B5E0-2DA52A4E143C}"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102403" name="Rectangle 2">
            <a:extLst>
              <a:ext uri="{FF2B5EF4-FFF2-40B4-BE49-F238E27FC236}">
                <a16:creationId xmlns:a16="http://schemas.microsoft.com/office/drawing/2014/main" id="{F30C3DBA-19CE-4D3F-A5F7-C21AFA517F01}"/>
              </a:ext>
            </a:extLst>
          </p:cNvPr>
          <p:cNvSpPr>
            <a:spLocks noGrp="1" noChangeArrowheads="1"/>
          </p:cNvSpPr>
          <p:nvPr>
            <p:ph type="title" idx="4294967295"/>
          </p:nvPr>
        </p:nvSpPr>
        <p:spPr>
          <a:xfrm>
            <a:off x="1192213" y="260350"/>
            <a:ext cx="7772400" cy="1143000"/>
          </a:xfrm>
          <a:noFill/>
        </p:spPr>
        <p:txBody>
          <a:bodyPr lIns="92075" tIns="46038" rIns="92075" bIns="46038" anchor="ctr"/>
          <a:lstStyle/>
          <a:p>
            <a:pPr eaLnBrk="1" hangingPunct="1"/>
            <a:r>
              <a:rPr lang="zh-CN" altLang="en-US">
                <a:latin typeface="Times New Roman" panose="02020603050405020304" pitchFamily="18" charset="0"/>
              </a:rPr>
              <a:t>消除文法的二义性</a:t>
            </a:r>
          </a:p>
        </p:txBody>
      </p:sp>
      <p:sp>
        <p:nvSpPr>
          <p:cNvPr id="102404" name="Rectangle 3">
            <a:extLst>
              <a:ext uri="{FF2B5EF4-FFF2-40B4-BE49-F238E27FC236}">
                <a16:creationId xmlns:a16="http://schemas.microsoft.com/office/drawing/2014/main" id="{EBD47AE1-6F57-4C30-A88D-52893D835BA7}"/>
              </a:ext>
            </a:extLst>
          </p:cNvPr>
          <p:cNvSpPr>
            <a:spLocks noGrp="1" noChangeArrowheads="1"/>
          </p:cNvSpPr>
          <p:nvPr>
            <p:ph type="body" idx="4294967295"/>
          </p:nvPr>
        </p:nvSpPr>
        <p:spPr>
          <a:xfrm>
            <a:off x="671513" y="1268413"/>
            <a:ext cx="8077200" cy="1066800"/>
          </a:xfrm>
          <a:noFill/>
        </p:spPr>
        <p:txBody>
          <a:bodyPr lIns="92075" tIns="46038" rIns="92075" bIns="46038"/>
          <a:lstStyle/>
          <a:p>
            <a:r>
              <a:rPr lang="en-US" altLang="zh-CN">
                <a:latin typeface="Times New Roman" panose="02020603050405020304" pitchFamily="18" charset="0"/>
              </a:rPr>
              <a:t>(</a:t>
            </a:r>
            <a:r>
              <a:rPr lang="zh-CN" altLang="en-US">
                <a:latin typeface="Times New Roman" panose="02020603050405020304" pitchFamily="18" charset="0"/>
              </a:rPr>
              <a:t>文法</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)|id </a:t>
            </a:r>
            <a:r>
              <a:rPr lang="zh-CN" altLang="en-US">
                <a:latin typeface="Times New Roman" panose="02020603050405020304" pitchFamily="18" charset="0"/>
              </a:rPr>
              <a:t>）</a:t>
            </a:r>
            <a:endParaRPr lang="en-US" altLang="zh-CN">
              <a:latin typeface="Times New Roman" panose="02020603050405020304" pitchFamily="18" charset="0"/>
            </a:endParaRPr>
          </a:p>
          <a:p>
            <a:pPr lvl="1" algn="just" eaLnBrk="1" hangingPunct="1">
              <a:lnSpc>
                <a:spcPct val="90000"/>
              </a:lnSpc>
            </a:pPr>
            <a:r>
              <a:rPr lang="en-US" altLang="zh-CN">
                <a:latin typeface="Times New Roman" panose="02020603050405020304" pitchFamily="18" charset="0"/>
              </a:rPr>
              <a:t>id + id * id</a:t>
            </a:r>
            <a:r>
              <a:rPr lang="zh-CN" altLang="en-US">
                <a:latin typeface="Times New Roman" panose="02020603050405020304" pitchFamily="18" charset="0"/>
              </a:rPr>
              <a:t>的最左推导</a:t>
            </a:r>
          </a:p>
        </p:txBody>
      </p:sp>
      <p:sp>
        <p:nvSpPr>
          <p:cNvPr id="102405" name="Rectangle 3">
            <a:extLst>
              <a:ext uri="{FF2B5EF4-FFF2-40B4-BE49-F238E27FC236}">
                <a16:creationId xmlns:a16="http://schemas.microsoft.com/office/drawing/2014/main" id="{D1D8038B-800A-43B5-B54C-818F710E70BE}"/>
              </a:ext>
            </a:extLst>
          </p:cNvPr>
          <p:cNvSpPr txBox="1">
            <a:spLocks noChangeArrowheads="1"/>
          </p:cNvSpPr>
          <p:nvPr/>
        </p:nvSpPr>
        <p:spPr bwMode="auto">
          <a:xfrm>
            <a:off x="671513" y="2290763"/>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r>
              <a:rPr lang="zh-CN" altLang="en-US">
                <a:latin typeface="Times New Roman" panose="02020603050405020304" pitchFamily="18" charset="0"/>
              </a:rPr>
              <a:t>找问题：</a:t>
            </a:r>
            <a:endParaRPr lang="en-US" altLang="zh-CN">
              <a:latin typeface="Times New Roman" panose="02020603050405020304" pitchFamily="18" charset="0"/>
            </a:endParaRPr>
          </a:p>
          <a:p>
            <a:pPr lvl="1"/>
            <a:r>
              <a:rPr lang="en-US" altLang="zh-CN">
                <a:latin typeface="Times New Roman" panose="02020603050405020304" pitchFamily="18" charset="0"/>
              </a:rPr>
              <a:t>+ * </a:t>
            </a:r>
            <a:r>
              <a:rPr lang="zh-CN" altLang="en-US">
                <a:latin typeface="Times New Roman" panose="02020603050405020304" pitchFamily="18" charset="0"/>
              </a:rPr>
              <a:t>给了相同的优先级</a:t>
            </a:r>
          </a:p>
        </p:txBody>
      </p:sp>
      <p:sp>
        <p:nvSpPr>
          <p:cNvPr id="51" name="Rectangle 3">
            <a:extLst>
              <a:ext uri="{FF2B5EF4-FFF2-40B4-BE49-F238E27FC236}">
                <a16:creationId xmlns:a16="http://schemas.microsoft.com/office/drawing/2014/main" id="{65899B01-E70C-4EDF-B256-1A8169C09182}"/>
              </a:ext>
            </a:extLst>
          </p:cNvPr>
          <p:cNvSpPr txBox="1">
            <a:spLocks noChangeArrowheads="1"/>
          </p:cNvSpPr>
          <p:nvPr/>
        </p:nvSpPr>
        <p:spPr bwMode="auto">
          <a:xfrm>
            <a:off x="681038" y="34290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r>
              <a:rPr lang="zh-CN" altLang="en-US">
                <a:latin typeface="Times New Roman" panose="02020603050405020304" pitchFamily="18" charset="0"/>
              </a:rPr>
              <a:t>解决方法：</a:t>
            </a:r>
            <a:endParaRPr lang="en-US" altLang="zh-CN">
              <a:latin typeface="Times New Roman" panose="02020603050405020304" pitchFamily="18" charset="0"/>
            </a:endParaRPr>
          </a:p>
          <a:p>
            <a:pPr lvl="1"/>
            <a:r>
              <a:rPr lang="zh-CN" altLang="en-US">
                <a:latin typeface="Times New Roman" panose="02020603050405020304" pitchFamily="18" charset="0"/>
              </a:rPr>
              <a:t>提高</a:t>
            </a:r>
            <a:r>
              <a:rPr lang="en-US" altLang="zh-CN">
                <a:latin typeface="Times New Roman" panose="02020603050405020304" pitchFamily="18" charset="0"/>
              </a:rPr>
              <a:t>*</a:t>
            </a:r>
            <a:r>
              <a:rPr lang="zh-CN" altLang="en-US">
                <a:latin typeface="Times New Roman" panose="02020603050405020304" pitchFamily="18" charset="0"/>
              </a:rPr>
              <a:t>的优先级，使得其高于</a:t>
            </a:r>
            <a:r>
              <a:rPr lang="en-US" altLang="zh-CN">
                <a:latin typeface="Times New Roman" panose="02020603050405020304" pitchFamily="18" charset="0"/>
              </a:rPr>
              <a:t>+</a:t>
            </a:r>
            <a:r>
              <a:rPr lang="zh-CN" altLang="en-US">
                <a:latin typeface="Times New Roman" panose="02020603050405020304" pitchFamily="18" charset="0"/>
              </a:rPr>
              <a:t>的优先级</a:t>
            </a:r>
            <a:endParaRPr lang="en-US" altLang="zh-CN">
              <a:latin typeface="Times New Roman" panose="02020603050405020304" pitchFamily="18" charset="0"/>
            </a:endParaRPr>
          </a:p>
          <a:p>
            <a:pPr lvl="1"/>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a:latin typeface="Times New Roman" panose="02020603050405020304" pitchFamily="18" charset="0"/>
                <a:sym typeface="Wingdings" panose="05000000000000000000" pitchFamily="2" charset="2"/>
              </a:rPr>
              <a:t> </a:t>
            </a:r>
            <a:r>
              <a:rPr lang="en-US" altLang="zh-CN" i="1">
                <a:latin typeface="Times New Roman" panose="02020603050405020304" pitchFamily="18" charset="0"/>
                <a:sym typeface="Wingdings" panose="05000000000000000000" pitchFamily="2" charset="2"/>
              </a:rPr>
              <a:t>E</a:t>
            </a:r>
            <a:r>
              <a:rPr lang="en-US" altLang="zh-CN">
                <a:latin typeface="Times New Roman" panose="02020603050405020304" pitchFamily="18" charset="0"/>
                <a:sym typeface="Wingdings" panose="05000000000000000000" pitchFamily="2" charset="2"/>
              </a:rPr>
              <a:t> + </a:t>
            </a:r>
            <a:r>
              <a:rPr lang="en-US" altLang="zh-CN" i="1">
                <a:latin typeface="Times New Roman" panose="02020603050405020304" pitchFamily="18" charset="0"/>
                <a:sym typeface="Wingdings" panose="05000000000000000000" pitchFamily="2" charset="2"/>
              </a:rPr>
              <a:t>T | T</a:t>
            </a:r>
          </a:p>
          <a:p>
            <a:pPr lvl="1"/>
            <a:r>
              <a:rPr lang="en-US" altLang="zh-CN" i="1">
                <a:latin typeface="Times New Roman" panose="02020603050405020304" pitchFamily="18" charset="0"/>
                <a:sym typeface="Wingdings" panose="05000000000000000000" pitchFamily="2" charset="2"/>
              </a:rPr>
              <a:t>T  T * F | T / F | F</a:t>
            </a:r>
          </a:p>
          <a:p>
            <a:pPr lvl="1"/>
            <a:r>
              <a:rPr lang="en-US" altLang="zh-CN" i="1">
                <a:latin typeface="Times New Roman" panose="02020603050405020304" pitchFamily="18" charset="0"/>
                <a:sym typeface="Wingdings" panose="05000000000000000000" pitchFamily="2" charset="2"/>
              </a:rPr>
              <a:t>F  </a:t>
            </a:r>
            <a:r>
              <a:rPr lang="en-US" altLang="zh-CN">
                <a:latin typeface="Times New Roman" panose="02020603050405020304" pitchFamily="18" charset="0"/>
                <a:sym typeface="Wingdings" panose="05000000000000000000" pitchFamily="2" charset="2"/>
              </a:rPr>
              <a:t>id</a:t>
            </a:r>
            <a:r>
              <a:rPr lang="en-US" altLang="zh-CN" i="1">
                <a:latin typeface="Times New Roman" panose="02020603050405020304" pitchFamily="18" charset="0"/>
                <a:sym typeface="Wingdings" panose="05000000000000000000" pitchFamily="2" charset="2"/>
              </a:rPr>
              <a:t> | </a:t>
            </a:r>
            <a:r>
              <a:rPr lang="en-US" altLang="zh-CN">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E</a:t>
            </a:r>
            <a:r>
              <a:rPr lang="en-US" altLang="zh-CN">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endParaRPr>
          </a:p>
          <a:p>
            <a:pPr lvl="1"/>
            <a:endParaRPr lang="zh-CN" altLang="en-US">
              <a:latin typeface="Times New Roman" panose="02020603050405020304" pitchFamily="18" charset="0"/>
            </a:endParaRPr>
          </a:p>
        </p:txBody>
      </p:sp>
      <p:sp>
        <p:nvSpPr>
          <p:cNvPr id="102407" name="灯片编号占位符 1">
            <a:extLst>
              <a:ext uri="{FF2B5EF4-FFF2-40B4-BE49-F238E27FC236}">
                <a16:creationId xmlns:a16="http://schemas.microsoft.com/office/drawing/2014/main" id="{550EB29F-752C-413F-BFA5-B8DADBC0551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5F643C8D-8418-4800-B44A-EB861F29BBC5}" type="slidenum">
              <a:rPr lang="zh-CN" altLang="en-US" sz="1400" b="0">
                <a:ea typeface="宋体" panose="02010600030101010101" pitchFamily="2" charset="-122"/>
              </a:rPr>
              <a:pPr>
                <a:spcBef>
                  <a:spcPct val="0"/>
                </a:spcBef>
                <a:buClrTx/>
                <a:buSzTx/>
                <a:buFontTx/>
                <a:buNone/>
              </a:pPr>
              <a:t>97</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animEffect transition="in" filter="fade">
                                      <p:cBhvr>
                                        <p:cTn id="7" dur="500"/>
                                        <p:tgtEl>
                                          <p:spTgt spid="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xEl>
                                              <p:pRg st="2" end="2"/>
                                            </p:txEl>
                                          </p:spTgt>
                                        </p:tgtEl>
                                        <p:attrNameLst>
                                          <p:attrName>style.visibility</p:attrName>
                                        </p:attrNameLst>
                                      </p:cBhvr>
                                      <p:to>
                                        <p:strVal val="visible"/>
                                      </p:to>
                                    </p:set>
                                    <p:animEffect transition="in" filter="fade">
                                      <p:cBhvr>
                                        <p:cTn id="12" dur="500"/>
                                        <p:tgtEl>
                                          <p:spTgt spid="5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
                                            <p:txEl>
                                              <p:pRg st="3" end="3"/>
                                            </p:txEl>
                                          </p:spTgt>
                                        </p:tgtEl>
                                        <p:attrNameLst>
                                          <p:attrName>style.visibility</p:attrName>
                                        </p:attrNameLst>
                                      </p:cBhvr>
                                      <p:to>
                                        <p:strVal val="visible"/>
                                      </p:to>
                                    </p:set>
                                    <p:animEffect transition="in" filter="fade">
                                      <p:cBhvr>
                                        <p:cTn id="15" dur="500"/>
                                        <p:tgtEl>
                                          <p:spTgt spid="5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xEl>
                                              <p:pRg st="4" end="4"/>
                                            </p:txEl>
                                          </p:spTgt>
                                        </p:tgtEl>
                                        <p:attrNameLst>
                                          <p:attrName>style.visibility</p:attrName>
                                        </p:attrNameLst>
                                      </p:cBhvr>
                                      <p:to>
                                        <p:strVal val="visible"/>
                                      </p:to>
                                    </p:set>
                                    <p:animEffect transition="in" filter="fade">
                                      <p:cBhvr>
                                        <p:cTn id="18" dur="500"/>
                                        <p:tgtEl>
                                          <p:spTgt spid="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1258FDAE-24CC-4656-BF76-110AB669B13E}"/>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7BCF167B-A8FE-44F8-89C1-AD98808E3BF4}" type="datetime1">
              <a:rPr lang="zh-CN" altLang="en-US" sz="1400" b="0" smtClean="0">
                <a:latin typeface="Times New Roman" panose="02020603050405020304" pitchFamily="18" charset="0"/>
                <a:ea typeface="宋体" panose="02010600030101010101" pitchFamily="2" charset="-122"/>
              </a:rPr>
              <a:pPr>
                <a:spcBef>
                  <a:spcPct val="0"/>
                </a:spcBef>
                <a:buClrTx/>
                <a:buSzTx/>
                <a:buFontTx/>
                <a:buNone/>
              </a:pPr>
              <a:t>2020/12/14</a:t>
            </a:fld>
            <a:endParaRPr lang="en-US" altLang="zh-CN" sz="1400" b="0">
              <a:latin typeface="Times New Roman" panose="02020603050405020304" pitchFamily="18" charset="0"/>
              <a:ea typeface="宋体" panose="02010600030101010101" pitchFamily="2" charset="-122"/>
            </a:endParaRPr>
          </a:p>
        </p:txBody>
      </p:sp>
      <p:sp>
        <p:nvSpPr>
          <p:cNvPr id="103427" name="Rectangle 2">
            <a:extLst>
              <a:ext uri="{FF2B5EF4-FFF2-40B4-BE49-F238E27FC236}">
                <a16:creationId xmlns:a16="http://schemas.microsoft.com/office/drawing/2014/main" id="{03D9081E-70C7-48E4-A93B-DBF0EC90645F}"/>
              </a:ext>
            </a:extLst>
          </p:cNvPr>
          <p:cNvSpPr>
            <a:spLocks noGrp="1" noChangeArrowheads="1"/>
          </p:cNvSpPr>
          <p:nvPr>
            <p:ph type="title" idx="4294967295"/>
          </p:nvPr>
        </p:nvSpPr>
        <p:spPr>
          <a:xfrm>
            <a:off x="1192213" y="260350"/>
            <a:ext cx="7772400" cy="1143000"/>
          </a:xfrm>
          <a:noFill/>
        </p:spPr>
        <p:txBody>
          <a:bodyPr lIns="92075" tIns="46038" rIns="92075" bIns="46038" anchor="ctr"/>
          <a:lstStyle/>
          <a:p>
            <a:pPr eaLnBrk="1" hangingPunct="1"/>
            <a:r>
              <a:rPr lang="zh-CN" altLang="en-US">
                <a:latin typeface="Times New Roman" panose="02020603050405020304" pitchFamily="18" charset="0"/>
              </a:rPr>
              <a:t>消除文法的二义性</a:t>
            </a:r>
          </a:p>
        </p:txBody>
      </p:sp>
      <p:sp>
        <p:nvSpPr>
          <p:cNvPr id="103428" name="Rectangle 3">
            <a:extLst>
              <a:ext uri="{FF2B5EF4-FFF2-40B4-BE49-F238E27FC236}">
                <a16:creationId xmlns:a16="http://schemas.microsoft.com/office/drawing/2014/main" id="{1F1389D8-773E-492A-84B5-6C0F99926C65}"/>
              </a:ext>
            </a:extLst>
          </p:cNvPr>
          <p:cNvSpPr>
            <a:spLocks noGrp="1" noChangeArrowheads="1"/>
          </p:cNvSpPr>
          <p:nvPr>
            <p:ph type="body" idx="4294967295"/>
          </p:nvPr>
        </p:nvSpPr>
        <p:spPr>
          <a:xfrm>
            <a:off x="671513" y="1268413"/>
            <a:ext cx="5053012" cy="576262"/>
          </a:xfrm>
          <a:noFill/>
        </p:spPr>
        <p:txBody>
          <a:bodyPr lIns="92075" tIns="46038" rIns="92075" bIns="46038"/>
          <a:lstStyle/>
          <a:p>
            <a:pPr marL="342900" lvl="1" indent="-342900">
              <a:buClr>
                <a:schemeClr val="folHlink"/>
              </a:buClr>
              <a:buSzPct val="60000"/>
            </a:pPr>
            <a:r>
              <a:rPr lang="en-US" altLang="zh-CN" sz="3600">
                <a:latin typeface="Times New Roman" panose="02020603050405020304" pitchFamily="18" charset="0"/>
              </a:rPr>
              <a:t>id + id * id</a:t>
            </a:r>
            <a:r>
              <a:rPr lang="zh-CN" altLang="en-US" sz="3600">
                <a:latin typeface="Times New Roman" panose="02020603050405020304" pitchFamily="18" charset="0"/>
              </a:rPr>
              <a:t>的最左推导</a:t>
            </a:r>
          </a:p>
        </p:txBody>
      </p:sp>
      <p:sp>
        <p:nvSpPr>
          <p:cNvPr id="103429" name="TextBox 1">
            <a:extLst>
              <a:ext uri="{FF2B5EF4-FFF2-40B4-BE49-F238E27FC236}">
                <a16:creationId xmlns:a16="http://schemas.microsoft.com/office/drawing/2014/main" id="{992A4EFA-3877-49C6-B9B5-A93AD5182D84}"/>
              </a:ext>
            </a:extLst>
          </p:cNvPr>
          <p:cNvSpPr txBox="1">
            <a:spLocks noChangeArrowheads="1"/>
          </p:cNvSpPr>
          <p:nvPr/>
        </p:nvSpPr>
        <p:spPr bwMode="auto">
          <a:xfrm>
            <a:off x="5564188" y="47625"/>
            <a:ext cx="34004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lvl="1"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rPr>
              <a:t>E</a:t>
            </a:r>
            <a:r>
              <a:rPr lang="en-US" altLang="zh-CN" sz="2600" b="0">
                <a:latin typeface="Times New Roman" panose="02020603050405020304" pitchFamily="18" charset="0"/>
                <a:ea typeface="宋体" panose="02010600030101010101" pitchFamily="2" charset="-122"/>
              </a:rPr>
              <a:t> </a:t>
            </a:r>
            <a:r>
              <a:rPr lang="en-US" altLang="zh-CN" sz="2600" b="0">
                <a:latin typeface="Times New Roman" panose="02020603050405020304" pitchFamily="18" charset="0"/>
                <a:ea typeface="宋体" panose="02010600030101010101" pitchFamily="2" charset="-122"/>
                <a:sym typeface="Wingdings" panose="05000000000000000000" pitchFamily="2" charset="2"/>
              </a:rPr>
              <a:t> </a:t>
            </a:r>
            <a:r>
              <a:rPr lang="en-US" altLang="zh-CN" sz="2600" b="0" i="1">
                <a:latin typeface="Times New Roman" panose="02020603050405020304" pitchFamily="18" charset="0"/>
                <a:ea typeface="宋体" panose="02010600030101010101" pitchFamily="2" charset="-122"/>
                <a:sym typeface="Wingdings" panose="05000000000000000000" pitchFamily="2" charset="2"/>
              </a:rPr>
              <a:t>E</a:t>
            </a:r>
            <a:r>
              <a:rPr lang="en-US" altLang="zh-CN" sz="2600" b="0">
                <a:latin typeface="Times New Roman" panose="02020603050405020304" pitchFamily="18" charset="0"/>
                <a:ea typeface="宋体" panose="02010600030101010101" pitchFamily="2" charset="-122"/>
                <a:sym typeface="Wingdings" panose="05000000000000000000" pitchFamily="2" charset="2"/>
              </a:rPr>
              <a:t> + </a:t>
            </a:r>
            <a:r>
              <a:rPr lang="en-US" altLang="zh-CN" sz="2600" b="0" i="1">
                <a:latin typeface="Times New Roman" panose="02020603050405020304" pitchFamily="18" charset="0"/>
                <a:ea typeface="宋体" panose="02010600030101010101" pitchFamily="2" charset="-122"/>
                <a:sym typeface="Wingdings" panose="05000000000000000000" pitchFamily="2" charset="2"/>
              </a:rPr>
              <a:t>T | T</a:t>
            </a:r>
          </a:p>
          <a:p>
            <a:pPr lvl="1"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sym typeface="Wingdings" panose="05000000000000000000" pitchFamily="2" charset="2"/>
              </a:rPr>
              <a:t>T  T * F | T / F | F</a:t>
            </a:r>
          </a:p>
          <a:p>
            <a:pPr lvl="1" eaLnBrk="1" hangingPunct="1">
              <a:spcBef>
                <a:spcPct val="0"/>
              </a:spcBef>
              <a:buClrTx/>
              <a:buSzTx/>
              <a:buFontTx/>
              <a:buNone/>
            </a:pPr>
            <a:r>
              <a:rPr lang="en-US" altLang="zh-CN" sz="2600" b="0" i="1">
                <a:latin typeface="Times New Roman" panose="02020603050405020304" pitchFamily="18" charset="0"/>
                <a:ea typeface="宋体" panose="02010600030101010101" pitchFamily="2" charset="-122"/>
                <a:sym typeface="Wingdings" panose="05000000000000000000" pitchFamily="2" charset="2"/>
              </a:rPr>
              <a:t>F  </a:t>
            </a:r>
            <a:r>
              <a:rPr lang="en-US" altLang="zh-CN" sz="2600" b="0">
                <a:latin typeface="Times New Roman" panose="02020603050405020304" pitchFamily="18" charset="0"/>
                <a:ea typeface="宋体" panose="02010600030101010101" pitchFamily="2" charset="-122"/>
                <a:sym typeface="Wingdings" panose="05000000000000000000" pitchFamily="2" charset="2"/>
              </a:rPr>
              <a:t>id</a:t>
            </a:r>
            <a:r>
              <a:rPr lang="en-US" altLang="zh-CN" sz="2600" b="0" i="1">
                <a:latin typeface="Times New Roman" panose="02020603050405020304" pitchFamily="18" charset="0"/>
                <a:ea typeface="宋体" panose="02010600030101010101" pitchFamily="2" charset="-122"/>
                <a:sym typeface="Wingdings" panose="05000000000000000000" pitchFamily="2" charset="2"/>
              </a:rPr>
              <a:t> | </a:t>
            </a:r>
            <a:r>
              <a:rPr lang="en-US" altLang="zh-CN" sz="2600" b="0">
                <a:latin typeface="Times New Roman" panose="02020603050405020304" pitchFamily="18" charset="0"/>
                <a:ea typeface="宋体" panose="02010600030101010101" pitchFamily="2" charset="-122"/>
                <a:sym typeface="Wingdings" panose="05000000000000000000" pitchFamily="2" charset="2"/>
              </a:rPr>
              <a:t>(</a:t>
            </a:r>
            <a:r>
              <a:rPr lang="en-US" altLang="zh-CN" sz="2600" b="0" i="1">
                <a:latin typeface="Times New Roman" panose="02020603050405020304" pitchFamily="18" charset="0"/>
                <a:ea typeface="宋体" panose="02010600030101010101" pitchFamily="2" charset="-122"/>
                <a:sym typeface="Wingdings" panose="05000000000000000000" pitchFamily="2" charset="2"/>
              </a:rPr>
              <a:t>E</a:t>
            </a:r>
            <a:r>
              <a:rPr lang="en-US" altLang="zh-CN" sz="2600" b="0">
                <a:latin typeface="Times New Roman" panose="02020603050405020304" pitchFamily="18" charset="0"/>
                <a:ea typeface="宋体" panose="02010600030101010101" pitchFamily="2" charset="-122"/>
                <a:sym typeface="Wingdings" panose="05000000000000000000" pitchFamily="2" charset="2"/>
              </a:rPr>
              <a:t>)</a:t>
            </a:r>
            <a:endParaRPr lang="zh-CN" altLang="en-US" sz="2600" b="0">
              <a:ea typeface="宋体" panose="02010600030101010101" pitchFamily="2" charset="-122"/>
            </a:endParaRPr>
          </a:p>
        </p:txBody>
      </p:sp>
      <p:sp>
        <p:nvSpPr>
          <p:cNvPr id="3" name="TextBox 2">
            <a:extLst>
              <a:ext uri="{FF2B5EF4-FFF2-40B4-BE49-F238E27FC236}">
                <a16:creationId xmlns:a16="http://schemas.microsoft.com/office/drawing/2014/main" id="{DCF6F8A6-174F-4ED3-8906-0052CB251FD5}"/>
              </a:ext>
            </a:extLst>
          </p:cNvPr>
          <p:cNvSpPr txBox="1"/>
          <p:nvPr/>
        </p:nvSpPr>
        <p:spPr>
          <a:xfrm>
            <a:off x="1541463" y="1989138"/>
            <a:ext cx="3297237" cy="4524375"/>
          </a:xfrm>
          <a:prstGeom prst="rect">
            <a:avLst/>
          </a:prstGeom>
          <a:noFill/>
        </p:spPr>
        <p:txBody>
          <a:bodyPr wrap="none">
            <a:spAutoFit/>
          </a:bodyPr>
          <a:lstStyle/>
          <a:p>
            <a:pPr eaLnBrk="1" hangingPunct="1">
              <a:defRPr/>
            </a:pPr>
            <a:r>
              <a:rPr lang="en-US" altLang="zh-CN" sz="3600" i="1" dirty="0"/>
              <a:t>E</a:t>
            </a:r>
            <a:r>
              <a:rPr kumimoji="1" lang="en-US" altLang="zh-CN" sz="3600" i="1" dirty="0">
                <a:effectLst>
                  <a:outerShdw blurRad="38100" dist="38100" dir="2700000" algn="tl">
                    <a:srgbClr val="C0C0C0"/>
                  </a:outerShdw>
                </a:effectLst>
                <a:latin typeface="Times New Roman" pitchFamily="18" charset="0"/>
                <a:sym typeface="Symbol" pitchFamily="18" charset="2"/>
              </a:rPr>
              <a:t>   E + T</a:t>
            </a:r>
          </a:p>
          <a:p>
            <a:pPr eaLnBrk="1" hangingPunct="1">
              <a:defRPr/>
            </a:pPr>
            <a:r>
              <a:rPr kumimoji="1" lang="en-US" altLang="zh-CN" sz="3600" i="1" dirty="0">
                <a:effectLst>
                  <a:outerShdw blurRad="38100" dist="38100" dir="2700000" algn="tl">
                    <a:srgbClr val="C0C0C0"/>
                  </a:outerShdw>
                </a:effectLst>
                <a:latin typeface="Times New Roman" pitchFamily="18" charset="0"/>
                <a:sym typeface="Symbol" pitchFamily="18" charset="2"/>
              </a:rPr>
              <a:t>     </a:t>
            </a:r>
            <a:r>
              <a:rPr lang="en-US" altLang="zh-CN" sz="3600" i="1" dirty="0">
                <a:sym typeface="Symbol" pitchFamily="18" charset="2"/>
              </a:rPr>
              <a:t>T + T</a:t>
            </a:r>
          </a:p>
          <a:p>
            <a:pPr eaLnBrk="1" hangingPunct="1">
              <a:defRPr/>
            </a:pPr>
            <a:r>
              <a:rPr lang="en-US" altLang="zh-CN" sz="3600" i="1" dirty="0">
                <a:sym typeface="Symbol" pitchFamily="18" charset="2"/>
              </a:rPr>
              <a:t>   </a:t>
            </a:r>
            <a:r>
              <a:rPr kumimoji="1" lang="en-US" altLang="zh-CN" sz="3600" i="1" dirty="0">
                <a:effectLst>
                  <a:outerShdw blurRad="38100" dist="38100" dir="2700000" algn="tl">
                    <a:srgbClr val="C0C0C0"/>
                  </a:outerShdw>
                </a:effectLst>
                <a:latin typeface="Times New Roman" pitchFamily="18" charset="0"/>
                <a:sym typeface="Symbol" pitchFamily="18" charset="2"/>
              </a:rPr>
              <a:t> F + T</a:t>
            </a:r>
          </a:p>
          <a:p>
            <a:pPr eaLnBrk="1" hangingPunct="1">
              <a:defRPr/>
            </a:pPr>
            <a:r>
              <a:rPr kumimoji="1" lang="en-US" altLang="zh-CN" sz="3600" i="1" dirty="0">
                <a:effectLst>
                  <a:outerShdw blurRad="38100" dist="38100" dir="2700000" algn="tl">
                    <a:srgbClr val="C0C0C0"/>
                  </a:outerShdw>
                </a:effectLst>
                <a:latin typeface="Times New Roman" pitchFamily="18" charset="0"/>
                <a:sym typeface="Symbol" pitchFamily="18" charset="2"/>
              </a:rPr>
              <a:t>     id + T</a:t>
            </a:r>
          </a:p>
          <a:p>
            <a:pPr eaLnBrk="1" hangingPunct="1">
              <a:defRPr/>
            </a:pPr>
            <a:r>
              <a:rPr kumimoji="1" lang="en-US" altLang="zh-CN" sz="3600" i="1" dirty="0">
                <a:effectLst>
                  <a:outerShdw blurRad="38100" dist="38100" dir="2700000" algn="tl">
                    <a:srgbClr val="C0C0C0"/>
                  </a:outerShdw>
                </a:effectLst>
                <a:latin typeface="Times New Roman" pitchFamily="18" charset="0"/>
                <a:sym typeface="Symbol" pitchFamily="18" charset="2"/>
              </a:rPr>
              <a:t>     id + T * F</a:t>
            </a:r>
          </a:p>
          <a:p>
            <a:pPr eaLnBrk="1" hangingPunct="1">
              <a:defRPr/>
            </a:pPr>
            <a:r>
              <a:rPr kumimoji="1" lang="en-US" altLang="zh-CN" sz="3600" i="1" dirty="0">
                <a:effectLst>
                  <a:outerShdw blurRad="38100" dist="38100" dir="2700000" algn="tl">
                    <a:srgbClr val="C0C0C0"/>
                  </a:outerShdw>
                </a:effectLst>
                <a:latin typeface="Times New Roman" pitchFamily="18" charset="0"/>
                <a:sym typeface="Symbol" pitchFamily="18" charset="2"/>
              </a:rPr>
              <a:t>     id + F * F</a:t>
            </a:r>
          </a:p>
          <a:p>
            <a:pPr eaLnBrk="1" hangingPunct="1">
              <a:defRPr/>
            </a:pPr>
            <a:r>
              <a:rPr kumimoji="1" lang="en-US" altLang="zh-CN" sz="3600" i="1" dirty="0">
                <a:effectLst>
                  <a:outerShdw blurRad="38100" dist="38100" dir="2700000" algn="tl">
                    <a:srgbClr val="C0C0C0"/>
                  </a:outerShdw>
                </a:effectLst>
                <a:latin typeface="Times New Roman" pitchFamily="18" charset="0"/>
                <a:sym typeface="Symbol" pitchFamily="18" charset="2"/>
              </a:rPr>
              <a:t>     id + id * F</a:t>
            </a:r>
          </a:p>
          <a:p>
            <a:pPr eaLnBrk="1" hangingPunct="1">
              <a:defRPr/>
            </a:pPr>
            <a:r>
              <a:rPr kumimoji="1" lang="en-US" altLang="zh-CN" sz="3600" i="1" dirty="0">
                <a:effectLst>
                  <a:outerShdw blurRad="38100" dist="38100" dir="2700000" algn="tl">
                    <a:srgbClr val="C0C0C0"/>
                  </a:outerShdw>
                </a:effectLst>
                <a:latin typeface="Times New Roman" pitchFamily="18" charset="0"/>
                <a:sym typeface="Symbol" pitchFamily="18" charset="2"/>
              </a:rPr>
              <a:t>     id + id * id</a:t>
            </a:r>
            <a:endParaRPr lang="zh-CN" altLang="en-US" sz="3600" i="1" dirty="0"/>
          </a:p>
        </p:txBody>
      </p:sp>
      <p:sp>
        <p:nvSpPr>
          <p:cNvPr id="45" name="Line 28">
            <a:extLst>
              <a:ext uri="{FF2B5EF4-FFF2-40B4-BE49-F238E27FC236}">
                <a16:creationId xmlns:a16="http://schemas.microsoft.com/office/drawing/2014/main" id="{42EFEA9A-748C-442B-98B8-054BC12415F0}"/>
              </a:ext>
            </a:extLst>
          </p:cNvPr>
          <p:cNvSpPr>
            <a:spLocks noChangeShapeType="1"/>
          </p:cNvSpPr>
          <p:nvPr/>
        </p:nvSpPr>
        <p:spPr bwMode="auto">
          <a:xfrm flipH="1">
            <a:off x="6702425" y="4300538"/>
            <a:ext cx="0" cy="568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46" name="Line 29">
            <a:extLst>
              <a:ext uri="{FF2B5EF4-FFF2-40B4-BE49-F238E27FC236}">
                <a16:creationId xmlns:a16="http://schemas.microsoft.com/office/drawing/2014/main" id="{B96F14EC-9638-4B0B-AEF4-A602A7F8A4FF}"/>
              </a:ext>
            </a:extLst>
          </p:cNvPr>
          <p:cNvSpPr>
            <a:spLocks noChangeShapeType="1"/>
          </p:cNvSpPr>
          <p:nvPr/>
        </p:nvSpPr>
        <p:spPr bwMode="auto">
          <a:xfrm>
            <a:off x="8429625" y="4224338"/>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47" name="Line 30">
            <a:extLst>
              <a:ext uri="{FF2B5EF4-FFF2-40B4-BE49-F238E27FC236}">
                <a16:creationId xmlns:a16="http://schemas.microsoft.com/office/drawing/2014/main" id="{A1911E9F-5233-4438-85EE-FB3EEFBB720A}"/>
              </a:ext>
            </a:extLst>
          </p:cNvPr>
          <p:cNvSpPr>
            <a:spLocks noChangeShapeType="1"/>
          </p:cNvSpPr>
          <p:nvPr/>
        </p:nvSpPr>
        <p:spPr bwMode="auto">
          <a:xfrm flipV="1">
            <a:off x="6702425" y="3233738"/>
            <a:ext cx="887413"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48" name="Line 31">
            <a:extLst>
              <a:ext uri="{FF2B5EF4-FFF2-40B4-BE49-F238E27FC236}">
                <a16:creationId xmlns:a16="http://schemas.microsoft.com/office/drawing/2014/main" id="{0806DADF-1642-4C9A-8FA2-9D2F01EF2C2D}"/>
              </a:ext>
            </a:extLst>
          </p:cNvPr>
          <p:cNvSpPr>
            <a:spLocks noChangeShapeType="1"/>
          </p:cNvSpPr>
          <p:nvPr/>
        </p:nvSpPr>
        <p:spPr bwMode="auto">
          <a:xfrm>
            <a:off x="7589838" y="3233738"/>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49" name="Line 32">
            <a:extLst>
              <a:ext uri="{FF2B5EF4-FFF2-40B4-BE49-F238E27FC236}">
                <a16:creationId xmlns:a16="http://schemas.microsoft.com/office/drawing/2014/main" id="{B3634DC0-CCA4-4D5D-8DA7-C1761ADEE7D6}"/>
              </a:ext>
            </a:extLst>
          </p:cNvPr>
          <p:cNvSpPr>
            <a:spLocks noChangeShapeType="1"/>
          </p:cNvSpPr>
          <p:nvPr/>
        </p:nvSpPr>
        <p:spPr bwMode="auto">
          <a:xfrm>
            <a:off x="7635875" y="3233738"/>
            <a:ext cx="747713"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52" name="Line 33">
            <a:extLst>
              <a:ext uri="{FF2B5EF4-FFF2-40B4-BE49-F238E27FC236}">
                <a16:creationId xmlns:a16="http://schemas.microsoft.com/office/drawing/2014/main" id="{C1EC6116-A0BF-4F78-876A-1D84C8AE0785}"/>
              </a:ext>
            </a:extLst>
          </p:cNvPr>
          <p:cNvSpPr>
            <a:spLocks noChangeShapeType="1"/>
          </p:cNvSpPr>
          <p:nvPr/>
        </p:nvSpPr>
        <p:spPr bwMode="auto">
          <a:xfrm flipV="1">
            <a:off x="5441950" y="3233738"/>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53" name="Line 34">
            <a:extLst>
              <a:ext uri="{FF2B5EF4-FFF2-40B4-BE49-F238E27FC236}">
                <a16:creationId xmlns:a16="http://schemas.microsoft.com/office/drawing/2014/main" id="{D116B94D-67CD-4A52-8569-35E7633EB38C}"/>
              </a:ext>
            </a:extLst>
          </p:cNvPr>
          <p:cNvSpPr>
            <a:spLocks noChangeShapeType="1"/>
          </p:cNvSpPr>
          <p:nvPr/>
        </p:nvSpPr>
        <p:spPr bwMode="auto">
          <a:xfrm flipV="1">
            <a:off x="5489575" y="2014538"/>
            <a:ext cx="1027113"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54" name="Line 35">
            <a:extLst>
              <a:ext uri="{FF2B5EF4-FFF2-40B4-BE49-F238E27FC236}">
                <a16:creationId xmlns:a16="http://schemas.microsoft.com/office/drawing/2014/main" id="{5E6498DD-60F9-47DC-A697-C31BE8F06320}"/>
              </a:ext>
            </a:extLst>
          </p:cNvPr>
          <p:cNvSpPr>
            <a:spLocks noChangeShapeType="1"/>
          </p:cNvSpPr>
          <p:nvPr/>
        </p:nvSpPr>
        <p:spPr bwMode="auto">
          <a:xfrm flipH="1" flipV="1">
            <a:off x="6608763" y="2014538"/>
            <a:ext cx="93345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55" name="Line 36">
            <a:extLst>
              <a:ext uri="{FF2B5EF4-FFF2-40B4-BE49-F238E27FC236}">
                <a16:creationId xmlns:a16="http://schemas.microsoft.com/office/drawing/2014/main" id="{955BBFA6-5143-4560-B150-F8E63311EFB8}"/>
              </a:ext>
            </a:extLst>
          </p:cNvPr>
          <p:cNvSpPr>
            <a:spLocks noChangeShapeType="1"/>
          </p:cNvSpPr>
          <p:nvPr/>
        </p:nvSpPr>
        <p:spPr bwMode="auto">
          <a:xfrm flipV="1">
            <a:off x="6562725" y="20145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35" name="Text Box 38">
            <a:extLst>
              <a:ext uri="{FF2B5EF4-FFF2-40B4-BE49-F238E27FC236}">
                <a16:creationId xmlns:a16="http://schemas.microsoft.com/office/drawing/2014/main" id="{76A1BE03-EC9D-47F1-96E6-CCA49BA55498}"/>
              </a:ext>
            </a:extLst>
          </p:cNvPr>
          <p:cNvSpPr txBox="1">
            <a:spLocks noChangeArrowheads="1"/>
          </p:cNvSpPr>
          <p:nvPr/>
        </p:nvSpPr>
        <p:spPr bwMode="auto">
          <a:xfrm>
            <a:off x="6469063" y="1557338"/>
            <a:ext cx="700087"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E</a:t>
            </a:r>
          </a:p>
        </p:txBody>
      </p:sp>
      <p:sp>
        <p:nvSpPr>
          <p:cNvPr id="36" name="Text Box 39">
            <a:extLst>
              <a:ext uri="{FF2B5EF4-FFF2-40B4-BE49-F238E27FC236}">
                <a16:creationId xmlns:a16="http://schemas.microsoft.com/office/drawing/2014/main" id="{C110F172-02D4-4E60-A770-A9F1FD320CC6}"/>
              </a:ext>
            </a:extLst>
          </p:cNvPr>
          <p:cNvSpPr txBox="1">
            <a:spLocks noChangeArrowheads="1"/>
          </p:cNvSpPr>
          <p:nvPr/>
        </p:nvSpPr>
        <p:spPr bwMode="auto">
          <a:xfrm>
            <a:off x="5348288" y="2776538"/>
            <a:ext cx="700087"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37" name="Text Box 40">
            <a:extLst>
              <a:ext uri="{FF2B5EF4-FFF2-40B4-BE49-F238E27FC236}">
                <a16:creationId xmlns:a16="http://schemas.microsoft.com/office/drawing/2014/main" id="{313324D3-9F88-465A-A273-AD1D08ECE006}"/>
              </a:ext>
            </a:extLst>
          </p:cNvPr>
          <p:cNvSpPr txBox="1">
            <a:spLocks noChangeArrowheads="1"/>
          </p:cNvSpPr>
          <p:nvPr/>
        </p:nvSpPr>
        <p:spPr bwMode="auto">
          <a:xfrm>
            <a:off x="6469063" y="2852738"/>
            <a:ext cx="700087"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solidFill>
                  <a:srgbClr val="FF0000"/>
                </a:solidFill>
                <a:effectLst>
                  <a:outerShdw blurRad="38100" dist="38100" dir="2700000" algn="tl">
                    <a:srgbClr val="C0C0C0"/>
                  </a:outerShdw>
                </a:effectLst>
              </a:rPr>
              <a:t>+</a:t>
            </a:r>
          </a:p>
        </p:txBody>
      </p:sp>
      <p:sp>
        <p:nvSpPr>
          <p:cNvPr id="38" name="Text Box 41">
            <a:extLst>
              <a:ext uri="{FF2B5EF4-FFF2-40B4-BE49-F238E27FC236}">
                <a16:creationId xmlns:a16="http://schemas.microsoft.com/office/drawing/2014/main" id="{CDA4FBB4-0AED-4A2D-9A08-529E40C553A6}"/>
              </a:ext>
            </a:extLst>
          </p:cNvPr>
          <p:cNvSpPr txBox="1">
            <a:spLocks noChangeArrowheads="1"/>
          </p:cNvSpPr>
          <p:nvPr/>
        </p:nvSpPr>
        <p:spPr bwMode="auto">
          <a:xfrm>
            <a:off x="7496175" y="2700338"/>
            <a:ext cx="700088" cy="5318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T</a:t>
            </a:r>
          </a:p>
        </p:txBody>
      </p:sp>
      <p:sp>
        <p:nvSpPr>
          <p:cNvPr id="39" name="Text Box 42">
            <a:extLst>
              <a:ext uri="{FF2B5EF4-FFF2-40B4-BE49-F238E27FC236}">
                <a16:creationId xmlns:a16="http://schemas.microsoft.com/office/drawing/2014/main" id="{3743A885-827C-4D43-9E8C-089709E2F80B}"/>
              </a:ext>
            </a:extLst>
          </p:cNvPr>
          <p:cNvSpPr txBox="1">
            <a:spLocks noChangeArrowheads="1"/>
          </p:cNvSpPr>
          <p:nvPr/>
        </p:nvSpPr>
        <p:spPr bwMode="auto">
          <a:xfrm>
            <a:off x="6608763" y="3738563"/>
            <a:ext cx="700087" cy="5318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T</a:t>
            </a:r>
          </a:p>
        </p:txBody>
      </p:sp>
      <p:sp>
        <p:nvSpPr>
          <p:cNvPr id="40" name="Text Box 43">
            <a:extLst>
              <a:ext uri="{FF2B5EF4-FFF2-40B4-BE49-F238E27FC236}">
                <a16:creationId xmlns:a16="http://schemas.microsoft.com/office/drawing/2014/main" id="{28FE705D-A6FA-4800-9436-32F4B575A6F4}"/>
              </a:ext>
            </a:extLst>
          </p:cNvPr>
          <p:cNvSpPr txBox="1">
            <a:spLocks noChangeArrowheads="1"/>
          </p:cNvSpPr>
          <p:nvPr/>
        </p:nvSpPr>
        <p:spPr bwMode="auto">
          <a:xfrm>
            <a:off x="8335963" y="3767138"/>
            <a:ext cx="700087" cy="5318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F</a:t>
            </a:r>
          </a:p>
        </p:txBody>
      </p:sp>
      <p:sp>
        <p:nvSpPr>
          <p:cNvPr id="41" name="Text Box 44">
            <a:extLst>
              <a:ext uri="{FF2B5EF4-FFF2-40B4-BE49-F238E27FC236}">
                <a16:creationId xmlns:a16="http://schemas.microsoft.com/office/drawing/2014/main" id="{C250A4F2-DA08-4C71-9AEF-D3E61D244D45}"/>
              </a:ext>
            </a:extLst>
          </p:cNvPr>
          <p:cNvSpPr txBox="1">
            <a:spLocks noChangeArrowheads="1"/>
          </p:cNvSpPr>
          <p:nvPr/>
        </p:nvSpPr>
        <p:spPr bwMode="auto">
          <a:xfrm>
            <a:off x="5240338" y="3762375"/>
            <a:ext cx="700087" cy="53181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dirty="0">
                <a:solidFill>
                  <a:srgbClr val="FF0000"/>
                </a:solidFill>
                <a:effectLst>
                  <a:outerShdw blurRad="38100" dist="38100" dir="2700000" algn="tl">
                    <a:srgbClr val="C0C0C0"/>
                  </a:outerShdw>
                </a:effectLst>
              </a:rPr>
              <a:t>T</a:t>
            </a:r>
          </a:p>
        </p:txBody>
      </p:sp>
      <p:sp>
        <p:nvSpPr>
          <p:cNvPr id="42" name="Text Box 45">
            <a:extLst>
              <a:ext uri="{FF2B5EF4-FFF2-40B4-BE49-F238E27FC236}">
                <a16:creationId xmlns:a16="http://schemas.microsoft.com/office/drawing/2014/main" id="{D8CDF5D3-7EA0-408F-BA4C-12D4FAA5604A}"/>
              </a:ext>
            </a:extLst>
          </p:cNvPr>
          <p:cNvSpPr txBox="1">
            <a:spLocks noChangeArrowheads="1"/>
          </p:cNvSpPr>
          <p:nvPr/>
        </p:nvSpPr>
        <p:spPr bwMode="auto">
          <a:xfrm>
            <a:off x="7496175" y="3843338"/>
            <a:ext cx="700088"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43" name="Text Box 46">
            <a:extLst>
              <a:ext uri="{FF2B5EF4-FFF2-40B4-BE49-F238E27FC236}">
                <a16:creationId xmlns:a16="http://schemas.microsoft.com/office/drawing/2014/main" id="{7A4BB492-7C81-4021-9021-F80816A35271}"/>
              </a:ext>
            </a:extLst>
          </p:cNvPr>
          <p:cNvSpPr txBox="1">
            <a:spLocks noChangeArrowheads="1"/>
          </p:cNvSpPr>
          <p:nvPr/>
        </p:nvSpPr>
        <p:spPr bwMode="auto">
          <a:xfrm>
            <a:off x="8335963" y="4910138"/>
            <a:ext cx="700087"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44" name="Text Box 47">
            <a:extLst>
              <a:ext uri="{FF2B5EF4-FFF2-40B4-BE49-F238E27FC236}">
                <a16:creationId xmlns:a16="http://schemas.microsoft.com/office/drawing/2014/main" id="{DD789205-BAD0-4CF0-BB4C-0BE0CF3A1230}"/>
              </a:ext>
            </a:extLst>
          </p:cNvPr>
          <p:cNvSpPr txBox="1">
            <a:spLocks noChangeArrowheads="1"/>
          </p:cNvSpPr>
          <p:nvPr/>
        </p:nvSpPr>
        <p:spPr bwMode="auto">
          <a:xfrm>
            <a:off x="6516688" y="4725988"/>
            <a:ext cx="700087" cy="531812"/>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F</a:t>
            </a:r>
          </a:p>
        </p:txBody>
      </p:sp>
      <p:sp>
        <p:nvSpPr>
          <p:cNvPr id="56" name="Line 33">
            <a:extLst>
              <a:ext uri="{FF2B5EF4-FFF2-40B4-BE49-F238E27FC236}">
                <a16:creationId xmlns:a16="http://schemas.microsoft.com/office/drawing/2014/main" id="{58A8DA99-030F-4B7E-8D68-DE331BA22005}"/>
              </a:ext>
            </a:extLst>
          </p:cNvPr>
          <p:cNvSpPr>
            <a:spLocks noChangeShapeType="1"/>
          </p:cNvSpPr>
          <p:nvPr/>
        </p:nvSpPr>
        <p:spPr bwMode="auto">
          <a:xfrm flipV="1">
            <a:off x="5435600" y="4183063"/>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57" name="Text Box 41">
            <a:extLst>
              <a:ext uri="{FF2B5EF4-FFF2-40B4-BE49-F238E27FC236}">
                <a16:creationId xmlns:a16="http://schemas.microsoft.com/office/drawing/2014/main" id="{5CADFA0B-0F29-4955-A57D-90FD32C332E5}"/>
              </a:ext>
            </a:extLst>
          </p:cNvPr>
          <p:cNvSpPr txBox="1">
            <a:spLocks noChangeArrowheads="1"/>
          </p:cNvSpPr>
          <p:nvPr/>
        </p:nvSpPr>
        <p:spPr bwMode="auto">
          <a:xfrm>
            <a:off x="5219700" y="4724400"/>
            <a:ext cx="700088" cy="5334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F</a:t>
            </a:r>
          </a:p>
        </p:txBody>
      </p:sp>
      <p:sp>
        <p:nvSpPr>
          <p:cNvPr id="59" name="Line 33">
            <a:extLst>
              <a:ext uri="{FF2B5EF4-FFF2-40B4-BE49-F238E27FC236}">
                <a16:creationId xmlns:a16="http://schemas.microsoft.com/office/drawing/2014/main" id="{57606B95-3BE9-41F9-8FB8-53846DCBAFA9}"/>
              </a:ext>
            </a:extLst>
          </p:cNvPr>
          <p:cNvSpPr>
            <a:spLocks noChangeShapeType="1"/>
          </p:cNvSpPr>
          <p:nvPr/>
        </p:nvSpPr>
        <p:spPr bwMode="auto">
          <a:xfrm flipV="1">
            <a:off x="5435600" y="5119688"/>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0" name="Text Box 41">
            <a:extLst>
              <a:ext uri="{FF2B5EF4-FFF2-40B4-BE49-F238E27FC236}">
                <a16:creationId xmlns:a16="http://schemas.microsoft.com/office/drawing/2014/main" id="{5095BF8E-BCED-4EC7-959B-4099CB61A375}"/>
              </a:ext>
            </a:extLst>
          </p:cNvPr>
          <p:cNvSpPr txBox="1">
            <a:spLocks noChangeArrowheads="1"/>
          </p:cNvSpPr>
          <p:nvPr/>
        </p:nvSpPr>
        <p:spPr bwMode="auto">
          <a:xfrm>
            <a:off x="5219700" y="5661025"/>
            <a:ext cx="700088" cy="5334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id</a:t>
            </a:r>
          </a:p>
        </p:txBody>
      </p:sp>
      <p:sp>
        <p:nvSpPr>
          <p:cNvPr id="61" name="Line 33">
            <a:extLst>
              <a:ext uri="{FF2B5EF4-FFF2-40B4-BE49-F238E27FC236}">
                <a16:creationId xmlns:a16="http://schemas.microsoft.com/office/drawing/2014/main" id="{7BDA4DCF-29FF-40BA-AFFD-754ABB6BC790}"/>
              </a:ext>
            </a:extLst>
          </p:cNvPr>
          <p:cNvSpPr>
            <a:spLocks noChangeShapeType="1"/>
          </p:cNvSpPr>
          <p:nvPr/>
        </p:nvSpPr>
        <p:spPr bwMode="auto">
          <a:xfrm flipV="1">
            <a:off x="6751638" y="5113338"/>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2" name="Text Box 41">
            <a:extLst>
              <a:ext uri="{FF2B5EF4-FFF2-40B4-BE49-F238E27FC236}">
                <a16:creationId xmlns:a16="http://schemas.microsoft.com/office/drawing/2014/main" id="{88640C8C-59A0-42DA-9644-D69E3DCD5CCF}"/>
              </a:ext>
            </a:extLst>
          </p:cNvPr>
          <p:cNvSpPr txBox="1">
            <a:spLocks noChangeArrowheads="1"/>
          </p:cNvSpPr>
          <p:nvPr/>
        </p:nvSpPr>
        <p:spPr bwMode="auto">
          <a:xfrm>
            <a:off x="6535738" y="5654675"/>
            <a:ext cx="700087" cy="53181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solidFill>
                  <a:srgbClr val="FF0000"/>
                </a:solidFill>
                <a:effectLst>
                  <a:outerShdw blurRad="38100" dist="38100" dir="2700000" algn="tl">
                    <a:srgbClr val="C0C0C0"/>
                  </a:outerShdw>
                </a:effectLst>
              </a:rPr>
              <a:t>id</a:t>
            </a:r>
          </a:p>
        </p:txBody>
      </p:sp>
      <p:sp>
        <p:nvSpPr>
          <p:cNvPr id="103456" name="灯片编号占位符 1">
            <a:extLst>
              <a:ext uri="{FF2B5EF4-FFF2-40B4-BE49-F238E27FC236}">
                <a16:creationId xmlns:a16="http://schemas.microsoft.com/office/drawing/2014/main" id="{3C01B515-669E-4A2D-A054-14B2FA9C83B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995DFBAE-B044-45EE-99CA-40FB5921C077}" type="slidenum">
              <a:rPr lang="zh-CN" altLang="en-US" sz="1400" b="0">
                <a:ea typeface="宋体" panose="02010600030101010101" pitchFamily="2" charset="-122"/>
              </a:rPr>
              <a:pPr>
                <a:spcBef>
                  <a:spcPct val="0"/>
                </a:spcBef>
                <a:buClrTx/>
                <a:buSzTx/>
                <a:buFontTx/>
                <a:buNone/>
              </a:pPr>
              <a:t>98</a:t>
            </a:fld>
            <a:endParaRPr lang="en-US" altLang="zh-CN" sz="14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fade">
                                      <p:cBhvr>
                                        <p:cTn id="50" dur="500"/>
                                        <p:tgtEl>
                                          <p:spTgt spid="3">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fade">
                                      <p:cBhvr>
                                        <p:cTn id="63" dur="500"/>
                                        <p:tgtEl>
                                          <p:spTgt spid="3">
                                            <p:txEl>
                                              <p:pRg st="3" end="3"/>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0"/>
                                        <p:tgtEl>
                                          <p:spTgt spid="5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fade">
                                      <p:cBhvr>
                                        <p:cTn id="76" dur="500"/>
                                        <p:tgtEl>
                                          <p:spTgt spid="3">
                                            <p:txEl>
                                              <p:pRg st="4" end="4"/>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par>
                                <p:cTn id="82" presetID="10" presetClass="entr" presetSubtype="0"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par>
                                <p:cTn id="91" presetID="10"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5" end="5"/>
                                            </p:txEl>
                                          </p:spTgt>
                                        </p:tgtEl>
                                        <p:attrNameLst>
                                          <p:attrName>style.visibility</p:attrName>
                                        </p:attrNameLst>
                                      </p:cBhvr>
                                      <p:to>
                                        <p:strVal val="visible"/>
                                      </p:to>
                                    </p:set>
                                    <p:animEffect transition="in" filter="fade">
                                      <p:cBhvr>
                                        <p:cTn id="101" dur="500"/>
                                        <p:tgtEl>
                                          <p:spTgt spid="3">
                                            <p:txEl>
                                              <p:pRg st="5" end="5"/>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ntr" presetSubtype="0" fill="hold"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500"/>
                                        <p:tgtEl>
                                          <p:spTgt spid="4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nodeType="clickEffect">
                                  <p:stCondLst>
                                    <p:cond delay="0"/>
                                  </p:stCondLst>
                                  <p:childTnLst>
                                    <p:set>
                                      <p:cBhvr>
                                        <p:cTn id="113" dur="1" fill="hold">
                                          <p:stCondLst>
                                            <p:cond delay="0"/>
                                          </p:stCondLst>
                                        </p:cTn>
                                        <p:tgtEl>
                                          <p:spTgt spid="3">
                                            <p:txEl>
                                              <p:pRg st="6" end="6"/>
                                            </p:txEl>
                                          </p:spTgt>
                                        </p:tgtEl>
                                        <p:attrNameLst>
                                          <p:attrName>style.visibility</p:attrName>
                                        </p:attrNameLst>
                                      </p:cBhvr>
                                      <p:to>
                                        <p:strVal val="visible"/>
                                      </p:to>
                                    </p:set>
                                    <p:animEffect transition="in" filter="fade">
                                      <p:cBhvr>
                                        <p:cTn id="114" dur="500"/>
                                        <p:tgtEl>
                                          <p:spTgt spid="3">
                                            <p:txEl>
                                              <p:pRg st="6" end="6"/>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nodeType="click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500"/>
                                        <p:tgtEl>
                                          <p:spTgt spid="6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500"/>
                                        <p:tgtEl>
                                          <p:spTgt spid="6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ntr" presetSubtype="0" fill="hold" nodeType="clickEffect">
                                  <p:stCondLst>
                                    <p:cond delay="0"/>
                                  </p:stCondLst>
                                  <p:childTnLst>
                                    <p:set>
                                      <p:cBhvr>
                                        <p:cTn id="126" dur="1" fill="hold">
                                          <p:stCondLst>
                                            <p:cond delay="0"/>
                                          </p:stCondLst>
                                        </p:cTn>
                                        <p:tgtEl>
                                          <p:spTgt spid="3">
                                            <p:txEl>
                                              <p:pRg st="7" end="7"/>
                                            </p:txEl>
                                          </p:spTgt>
                                        </p:tgtEl>
                                        <p:attrNameLst>
                                          <p:attrName>style.visibility</p:attrName>
                                        </p:attrNameLst>
                                      </p:cBhvr>
                                      <p:to>
                                        <p:strVal val="visible"/>
                                      </p:to>
                                    </p:set>
                                    <p:animEffect transition="in" filter="fade">
                                      <p:cBhvr>
                                        <p:cTn id="127" dur="500"/>
                                        <p:tgtEl>
                                          <p:spTgt spid="3">
                                            <p:txEl>
                                              <p:pRg st="7" end="7"/>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0" presetClass="entr" presetSubtype="0" fill="hold"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fade">
                                      <p:cBhvr>
                                        <p:cTn id="132" dur="500"/>
                                        <p:tgtEl>
                                          <p:spTgt spid="4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3" grpId="0"/>
      <p:bldP spid="44" grpId="0"/>
      <p:bldP spid="57" grpId="0"/>
      <p:bldP spid="60" grpId="0"/>
      <p:bldP spid="6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889EE71-23F9-4C30-847D-01CB6DAC4EA6}"/>
              </a:ext>
            </a:extLst>
          </p:cNvPr>
          <p:cNvSpPr>
            <a:spLocks noGrp="1"/>
          </p:cNvSpPr>
          <p:nvPr>
            <p:ph type="dt" sz="quarter" idx="10"/>
          </p:nvPr>
        </p:nvSpPr>
        <p:spPr>
          <a:xfrm>
            <a:off x="457200" y="6245225"/>
            <a:ext cx="2133600" cy="476250"/>
          </a:xfrm>
          <a:ln>
            <a:miter lim="800000"/>
            <a:headEnd/>
            <a:tailEnd/>
          </a:ln>
        </p:spPr>
        <p:txBody>
          <a:bodyPr anchor="t"/>
          <a:lstStyle/>
          <a:p>
            <a:pPr>
              <a:defRPr/>
            </a:pPr>
            <a:fld id="{AF08AA4D-DFB1-40FD-A9DE-54B5D0D64AF6}" type="datetime1">
              <a:rPr lang="zh-CN" altLang="en-US">
                <a:latin typeface="+mn-lt"/>
              </a:rPr>
              <a:pPr>
                <a:defRPr/>
              </a:pPr>
              <a:t>2020/12/14</a:t>
            </a:fld>
            <a:endParaRPr lang="en-US" altLang="zh-CN">
              <a:latin typeface="+mn-lt"/>
            </a:endParaRPr>
          </a:p>
        </p:txBody>
      </p:sp>
      <p:sp>
        <p:nvSpPr>
          <p:cNvPr id="104451" name="Rectangle 2">
            <a:extLst>
              <a:ext uri="{FF2B5EF4-FFF2-40B4-BE49-F238E27FC236}">
                <a16:creationId xmlns:a16="http://schemas.microsoft.com/office/drawing/2014/main" id="{9BC980CC-F726-4E38-A1D4-CF3A64DE81C6}"/>
              </a:ext>
            </a:extLst>
          </p:cNvPr>
          <p:cNvSpPr>
            <a:spLocks noGrp="1" noChangeArrowheads="1"/>
          </p:cNvSpPr>
          <p:nvPr>
            <p:ph type="title" idx="4294967295"/>
          </p:nvPr>
        </p:nvSpPr>
        <p:spPr>
          <a:xfrm>
            <a:off x="1187450" y="333375"/>
            <a:ext cx="7793038" cy="766763"/>
          </a:xfrm>
        </p:spPr>
        <p:txBody>
          <a:bodyPr anchor="ctr"/>
          <a:lstStyle/>
          <a:p>
            <a:pPr eaLnBrk="1" hangingPunct="1"/>
            <a:r>
              <a:rPr lang="zh-CN" altLang="en-US" sz="3600">
                <a:latin typeface="Times New Roman" panose="02020603050405020304" pitchFamily="18" charset="0"/>
              </a:rPr>
              <a:t>描述</a:t>
            </a:r>
            <a:r>
              <a:rPr lang="en-US" altLang="zh-CN" sz="3600">
                <a:latin typeface="Times New Roman" panose="02020603050405020304" pitchFamily="18" charset="0"/>
              </a:rPr>
              <a:t>if</a:t>
            </a:r>
            <a:r>
              <a:rPr lang="zh-CN" altLang="en-US" sz="3600">
                <a:latin typeface="Times New Roman" panose="02020603050405020304" pitchFamily="18" charset="0"/>
              </a:rPr>
              <a:t>语句的无二义性文法的产生式</a:t>
            </a:r>
          </a:p>
        </p:txBody>
      </p:sp>
      <p:sp>
        <p:nvSpPr>
          <p:cNvPr id="106501" name="Rectangle 3">
            <a:extLst>
              <a:ext uri="{FF2B5EF4-FFF2-40B4-BE49-F238E27FC236}">
                <a16:creationId xmlns:a16="http://schemas.microsoft.com/office/drawing/2014/main" id="{0E359F84-BF20-4D2C-9C73-F69EC41C4541}"/>
              </a:ext>
            </a:extLst>
          </p:cNvPr>
          <p:cNvSpPr>
            <a:spLocks noGrp="1" noChangeArrowheads="1"/>
          </p:cNvSpPr>
          <p:nvPr>
            <p:ph type="body" idx="4294967295"/>
          </p:nvPr>
        </p:nvSpPr>
        <p:spPr>
          <a:xfrm>
            <a:off x="900113" y="1517650"/>
            <a:ext cx="8054975" cy="2198688"/>
          </a:xfrm>
        </p:spPr>
        <p:txBody>
          <a:bodyPr/>
          <a:lstStyle/>
          <a:p>
            <a:pPr>
              <a:lnSpc>
                <a:spcPct val="80000"/>
              </a:lnSpc>
            </a:pPr>
            <a:r>
              <a:rPr kumimoji="1" lang="en-US" altLang="zh-CN" sz="2800">
                <a:latin typeface="Times New Roman" panose="02020603050405020304" pitchFamily="18" charset="0"/>
              </a:rPr>
              <a:t>1 . </a:t>
            </a:r>
            <a:r>
              <a:rPr kumimoji="1" lang="zh-CN" altLang="en-US" sz="2800">
                <a:latin typeface="Times New Roman" panose="02020603050405020304" pitchFamily="18" charset="0"/>
              </a:rPr>
              <a:t>对于条件语句，经常使用二义性文法描述它</a:t>
            </a:r>
          </a:p>
          <a:p>
            <a:pPr>
              <a:lnSpc>
                <a:spcPct val="80000"/>
              </a:lnSpc>
            </a:pPr>
            <a:r>
              <a:rPr kumimoji="1" lang="en-US" altLang="en-US" sz="2800" i="1">
                <a:latin typeface="Times New Roman" panose="02020603050405020304" pitchFamily="18" charset="0"/>
              </a:rPr>
              <a:t>S</a:t>
            </a:r>
            <a:r>
              <a:rPr kumimoji="1" lang="en-US" altLang="en-US" sz="2800">
                <a:latin typeface="Times New Roman" panose="02020603050405020304" pitchFamily="18" charset="0"/>
                <a:sym typeface="Symbol" panose="05050102010706020507" pitchFamily="18" charset="2"/>
              </a:rPr>
              <a:t>  if  </a:t>
            </a:r>
            <a:r>
              <a:rPr kumimoji="1" lang="en-US" altLang="en-US" sz="2800" i="1">
                <a:latin typeface="Times New Roman" panose="02020603050405020304" pitchFamily="18" charset="0"/>
                <a:sym typeface="Symbol" panose="05050102010706020507" pitchFamily="18" charset="2"/>
              </a:rPr>
              <a:t>expr</a:t>
            </a:r>
            <a:r>
              <a:rPr kumimoji="1" lang="en-US" altLang="en-US" sz="2800">
                <a:latin typeface="Times New Roman" panose="02020603050405020304" pitchFamily="18" charset="0"/>
                <a:sym typeface="Symbol" panose="05050102010706020507" pitchFamily="18" charset="2"/>
              </a:rPr>
              <a:t>   then    </a:t>
            </a:r>
            <a:r>
              <a:rPr kumimoji="1" lang="en-US" altLang="en-US" sz="2800" i="1">
                <a:latin typeface="Times New Roman" panose="02020603050405020304" pitchFamily="18" charset="0"/>
                <a:sym typeface="Symbol" panose="05050102010706020507" pitchFamily="18" charset="2"/>
              </a:rPr>
              <a:t>S</a:t>
            </a:r>
            <a:endParaRPr kumimoji="1" lang="en-US" altLang="zh-CN" sz="2800" i="1">
              <a:latin typeface="Times New Roman" panose="02020603050405020304" pitchFamily="18" charset="0"/>
              <a:sym typeface="Symbol" panose="05050102010706020507" pitchFamily="18" charset="2"/>
            </a:endParaRPr>
          </a:p>
          <a:p>
            <a:pPr>
              <a:lnSpc>
                <a:spcPct val="80000"/>
              </a:lnSpc>
              <a:buFont typeface="Wingdings" panose="05000000000000000000" pitchFamily="2" charset="2"/>
              <a:buNone/>
            </a:pPr>
            <a:r>
              <a:rPr kumimoji="1" lang="en-US" altLang="en-US" sz="2800">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sym typeface="Symbol" panose="05050102010706020507" pitchFamily="18" charset="2"/>
              </a:rPr>
              <a:t>  </a:t>
            </a:r>
            <a:r>
              <a:rPr kumimoji="1" lang="en-US" altLang="en-US" sz="2800">
                <a:latin typeface="Times New Roman" panose="02020603050405020304" pitchFamily="18" charset="0"/>
                <a:sym typeface="Symbol" panose="05050102010706020507" pitchFamily="18" charset="2"/>
              </a:rPr>
              <a:t>if  </a:t>
            </a:r>
            <a:r>
              <a:rPr kumimoji="1" lang="en-US" altLang="en-US" sz="2800" i="1">
                <a:latin typeface="Times New Roman" panose="02020603050405020304" pitchFamily="18" charset="0"/>
                <a:sym typeface="Symbol" panose="05050102010706020507" pitchFamily="18" charset="2"/>
              </a:rPr>
              <a:t>expr</a:t>
            </a:r>
            <a:r>
              <a:rPr kumimoji="1" lang="en-US" altLang="en-US" sz="2800">
                <a:latin typeface="Times New Roman" panose="02020603050405020304" pitchFamily="18" charset="0"/>
                <a:sym typeface="Symbol" panose="05050102010706020507" pitchFamily="18" charset="2"/>
              </a:rPr>
              <a:t>   then   </a:t>
            </a:r>
            <a:r>
              <a:rPr kumimoji="1" lang="en-US" altLang="en-US" sz="2800" i="1">
                <a:latin typeface="Times New Roman" panose="02020603050405020304" pitchFamily="18" charset="0"/>
                <a:sym typeface="Symbol" panose="05050102010706020507" pitchFamily="18" charset="2"/>
              </a:rPr>
              <a:t>S</a:t>
            </a:r>
            <a:r>
              <a:rPr kumimoji="1" lang="en-US" altLang="en-US" sz="2800">
                <a:latin typeface="Times New Roman" panose="02020603050405020304" pitchFamily="18" charset="0"/>
                <a:sym typeface="Symbol" panose="05050102010706020507" pitchFamily="18" charset="2"/>
              </a:rPr>
              <a:t>   else   </a:t>
            </a:r>
            <a:r>
              <a:rPr kumimoji="1" lang="en-US" altLang="en-US" sz="2800" i="1">
                <a:latin typeface="Times New Roman" panose="02020603050405020304" pitchFamily="18" charset="0"/>
                <a:sym typeface="Symbol" panose="05050102010706020507" pitchFamily="18" charset="2"/>
              </a:rPr>
              <a:t>S</a:t>
            </a:r>
          </a:p>
          <a:p>
            <a:pPr>
              <a:lnSpc>
                <a:spcPct val="80000"/>
              </a:lnSpc>
              <a:buFont typeface="Wingdings" panose="05000000000000000000" pitchFamily="2" charset="2"/>
              <a:buNone/>
            </a:pPr>
            <a:r>
              <a:rPr kumimoji="1" lang="en-US" altLang="en-US" sz="2800">
                <a:latin typeface="Times New Roman" panose="02020603050405020304" pitchFamily="18" charset="0"/>
                <a:sym typeface="Symbol" panose="05050102010706020507" pitchFamily="18" charset="2"/>
              </a:rPr>
              <a:t>                   other</a:t>
            </a:r>
          </a:p>
          <a:p>
            <a:pPr>
              <a:lnSpc>
                <a:spcPct val="80000"/>
              </a:lnSpc>
            </a:pPr>
            <a:r>
              <a:rPr kumimoji="1" lang="zh-CN" altLang="en-US" sz="2800">
                <a:latin typeface="Times New Roman" panose="02020603050405020304" pitchFamily="18" charset="0"/>
              </a:rPr>
              <a:t>二义性的句子</a:t>
            </a:r>
            <a:r>
              <a:rPr kumimoji="1" lang="en-US" altLang="zh-CN" sz="2800">
                <a:latin typeface="Times New Roman" panose="02020603050405020304" pitchFamily="18" charset="0"/>
              </a:rPr>
              <a:t>: if e</a:t>
            </a:r>
            <a:r>
              <a:rPr kumimoji="1" lang="en-US" altLang="zh-CN" sz="2800" baseline="-25000">
                <a:latin typeface="Times New Roman" panose="02020603050405020304" pitchFamily="18" charset="0"/>
              </a:rPr>
              <a:t>1 </a:t>
            </a:r>
            <a:r>
              <a:rPr kumimoji="1" lang="en-US" altLang="zh-CN" sz="2800">
                <a:latin typeface="Times New Roman" panose="02020603050405020304" pitchFamily="18" charset="0"/>
              </a:rPr>
              <a:t> then  if  e</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then   s</a:t>
            </a:r>
            <a:r>
              <a:rPr kumimoji="1" lang="en-US" altLang="zh-CN" sz="2800" baseline="-25000">
                <a:latin typeface="Times New Roman" panose="02020603050405020304" pitchFamily="18" charset="0"/>
              </a:rPr>
              <a:t>1  </a:t>
            </a:r>
            <a:r>
              <a:rPr kumimoji="1" lang="en-US" altLang="zh-CN" sz="2800">
                <a:latin typeface="Times New Roman" panose="02020603050405020304" pitchFamily="18" charset="0"/>
              </a:rPr>
              <a:t>else  s</a:t>
            </a:r>
            <a:r>
              <a:rPr kumimoji="1" lang="en-US" altLang="zh-CN" sz="2800" baseline="-25000">
                <a:latin typeface="Times New Roman" panose="02020603050405020304" pitchFamily="18" charset="0"/>
              </a:rPr>
              <a:t>2</a:t>
            </a:r>
          </a:p>
        </p:txBody>
      </p:sp>
      <p:sp>
        <p:nvSpPr>
          <p:cNvPr id="2" name="TextBox 1">
            <a:extLst>
              <a:ext uri="{FF2B5EF4-FFF2-40B4-BE49-F238E27FC236}">
                <a16:creationId xmlns:a16="http://schemas.microsoft.com/office/drawing/2014/main" id="{28B5AC9C-3A24-466A-934C-23EAB787C122}"/>
              </a:ext>
            </a:extLst>
          </p:cNvPr>
          <p:cNvSpPr txBox="1"/>
          <p:nvPr/>
        </p:nvSpPr>
        <p:spPr>
          <a:xfrm>
            <a:off x="-36513" y="3644900"/>
            <a:ext cx="4535488" cy="2308225"/>
          </a:xfrm>
          <a:prstGeom prst="rect">
            <a:avLst/>
          </a:prstGeom>
          <a:noFill/>
        </p:spPr>
        <p:txBody>
          <a:bodyPr wrap="none">
            <a:spAutoFit/>
          </a:bodyPr>
          <a:lstStyle/>
          <a:p>
            <a:pPr eaLnBrk="1" hangingPunct="1">
              <a:defRPr/>
            </a:pPr>
            <a:r>
              <a:rPr lang="en-US" altLang="zh-CN" sz="2400" b="1" dirty="0"/>
              <a:t>S </a:t>
            </a:r>
            <a:r>
              <a:rPr kumimoji="1" lang="en-US" altLang="zh-CN" sz="2400" b="1" i="1" dirty="0">
                <a:effectLst>
                  <a:outerShdw blurRad="38100" dist="38100" dir="2700000" algn="tl">
                    <a:srgbClr val="C0C0C0"/>
                  </a:outerShdw>
                </a:effectLst>
                <a:latin typeface="Times New Roman" pitchFamily="18" charset="0"/>
                <a:sym typeface="Symbol" pitchFamily="18" charset="2"/>
              </a:rPr>
              <a:t> if </a:t>
            </a:r>
            <a:r>
              <a:rPr kumimoji="1" lang="en-US" altLang="zh-CN" sz="2400" b="1" i="1" dirty="0" err="1">
                <a:effectLst>
                  <a:outerShdw blurRad="38100" dist="38100" dir="2700000" algn="tl">
                    <a:srgbClr val="C0C0C0"/>
                  </a:outerShdw>
                </a:effectLst>
                <a:latin typeface="Times New Roman" pitchFamily="18" charset="0"/>
                <a:sym typeface="Symbol" pitchFamily="18" charset="2"/>
              </a:rPr>
              <a:t>expr</a:t>
            </a:r>
            <a:r>
              <a:rPr kumimoji="1" lang="en-US" altLang="zh-CN" sz="2400" b="1" i="1" dirty="0">
                <a:effectLst>
                  <a:outerShdw blurRad="38100" dist="38100" dir="2700000" algn="tl">
                    <a:srgbClr val="C0C0C0"/>
                  </a:outerShdw>
                </a:effectLst>
                <a:latin typeface="Times New Roman" pitchFamily="18" charset="0"/>
                <a:sym typeface="Symbol" pitchFamily="18" charset="2"/>
              </a:rPr>
              <a:t> then S</a:t>
            </a:r>
          </a:p>
          <a:p>
            <a:pPr eaLnBrk="1" hangingPunct="1">
              <a:defRPr/>
            </a:pPr>
            <a:r>
              <a:rPr kumimoji="1" lang="en-US" altLang="zh-CN" sz="2400" b="1" i="1" dirty="0">
                <a:solidFill>
                  <a:srgbClr val="FF0000"/>
                </a:solidFill>
                <a:effectLst>
                  <a:outerShdw blurRad="38100" dist="38100" dir="2700000" algn="tl">
                    <a:srgbClr val="C0C0C0"/>
                  </a:outerShdw>
                </a:effectLst>
                <a:latin typeface="Times New Roman" pitchFamily="18" charset="0"/>
                <a:sym typeface="Symbol" pitchFamily="18" charset="2"/>
              </a:rPr>
              <a:t> </a:t>
            </a:r>
            <a:r>
              <a:rPr kumimoji="1" lang="en-US" altLang="zh-CN" sz="2400" b="1" i="1" dirty="0">
                <a:effectLst>
                  <a:outerShdw blurRad="38100" dist="38100" dir="2700000" algn="tl">
                    <a:srgbClr val="C0C0C0"/>
                  </a:outerShdw>
                </a:effectLst>
                <a:latin typeface="Times New Roman" pitchFamily="18" charset="0"/>
                <a:sym typeface="Symbol" pitchFamily="18" charset="2"/>
              </a:rPr>
              <a:t> if e1 then S</a:t>
            </a:r>
            <a:endParaRPr kumimoji="1" lang="en-US" altLang="zh-CN" sz="2400" b="1" i="1" dirty="0">
              <a:solidFill>
                <a:srgbClr val="FF0000"/>
              </a:solidFill>
              <a:effectLst>
                <a:outerShdw blurRad="38100" dist="38100" dir="2700000" algn="tl">
                  <a:srgbClr val="C0C0C0"/>
                </a:outerShdw>
              </a:effectLst>
              <a:latin typeface="Times New Roman" pitchFamily="18" charset="0"/>
              <a:sym typeface="Symbol" pitchFamily="18" charset="2"/>
            </a:endParaRPr>
          </a:p>
          <a:p>
            <a:pPr eaLnBrk="1" hangingPunct="1">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  if e1 then if </a:t>
            </a:r>
            <a:r>
              <a:rPr kumimoji="1" lang="en-US" altLang="zh-CN" sz="2400" b="1" i="1" dirty="0" err="1">
                <a:effectLst>
                  <a:outerShdw blurRad="38100" dist="38100" dir="2700000" algn="tl">
                    <a:srgbClr val="C0C0C0"/>
                  </a:outerShdw>
                </a:effectLst>
                <a:latin typeface="Times New Roman" pitchFamily="18" charset="0"/>
                <a:sym typeface="Symbol" pitchFamily="18" charset="2"/>
              </a:rPr>
              <a:t>expr</a:t>
            </a:r>
            <a:r>
              <a:rPr kumimoji="1" lang="en-US" altLang="zh-CN" sz="2400" b="1" i="1" dirty="0">
                <a:effectLst>
                  <a:outerShdw blurRad="38100" dist="38100" dir="2700000" algn="tl">
                    <a:srgbClr val="C0C0C0"/>
                  </a:outerShdw>
                </a:effectLst>
                <a:latin typeface="Times New Roman" pitchFamily="18" charset="0"/>
                <a:sym typeface="Symbol" pitchFamily="18" charset="2"/>
              </a:rPr>
              <a:t> then S else S</a:t>
            </a:r>
          </a:p>
          <a:p>
            <a:pPr eaLnBrk="1" hangingPunct="1">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 if e1 then if e2 then S else S</a:t>
            </a:r>
          </a:p>
          <a:p>
            <a:pPr marL="457200" indent="-457200" eaLnBrk="1" hangingPunct="1">
              <a:buFont typeface="Symbol" pitchFamily="18" charset="2"/>
              <a:buChar char="Þ"/>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if e1 then if e2 then s1 else S</a:t>
            </a:r>
          </a:p>
          <a:p>
            <a:pPr marL="457200" indent="-457200" eaLnBrk="1" hangingPunct="1">
              <a:buFont typeface="Symbol" pitchFamily="18" charset="2"/>
              <a:buChar char="Þ"/>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 if e1 then if e2 then s1 else s2</a:t>
            </a:r>
            <a:endParaRPr lang="zh-CN" altLang="en-US" sz="2400" b="1" dirty="0"/>
          </a:p>
        </p:txBody>
      </p:sp>
      <p:sp>
        <p:nvSpPr>
          <p:cNvPr id="8" name="TextBox 7">
            <a:extLst>
              <a:ext uri="{FF2B5EF4-FFF2-40B4-BE49-F238E27FC236}">
                <a16:creationId xmlns:a16="http://schemas.microsoft.com/office/drawing/2014/main" id="{101C0848-1E62-4FDD-9C31-35C472C33162}"/>
              </a:ext>
            </a:extLst>
          </p:cNvPr>
          <p:cNvSpPr txBox="1"/>
          <p:nvPr/>
        </p:nvSpPr>
        <p:spPr>
          <a:xfrm>
            <a:off x="4500563" y="3641725"/>
            <a:ext cx="4533900" cy="2308225"/>
          </a:xfrm>
          <a:prstGeom prst="rect">
            <a:avLst/>
          </a:prstGeom>
          <a:noFill/>
        </p:spPr>
        <p:txBody>
          <a:bodyPr wrap="none">
            <a:spAutoFit/>
          </a:bodyPr>
          <a:lstStyle/>
          <a:p>
            <a:pPr eaLnBrk="1" hangingPunct="1">
              <a:defRPr/>
            </a:pPr>
            <a:r>
              <a:rPr lang="en-US" altLang="zh-CN" sz="2400" b="1" dirty="0"/>
              <a:t>S </a:t>
            </a:r>
            <a:r>
              <a:rPr kumimoji="1" lang="en-US" altLang="zh-CN" sz="2400" b="1" i="1" dirty="0">
                <a:effectLst>
                  <a:outerShdw blurRad="38100" dist="38100" dir="2700000" algn="tl">
                    <a:srgbClr val="C0C0C0"/>
                  </a:outerShdw>
                </a:effectLst>
                <a:latin typeface="Times New Roman" pitchFamily="18" charset="0"/>
                <a:sym typeface="Symbol" pitchFamily="18" charset="2"/>
              </a:rPr>
              <a:t> if </a:t>
            </a:r>
            <a:r>
              <a:rPr kumimoji="1" lang="en-US" altLang="zh-CN" sz="2400" b="1" i="1" dirty="0" err="1">
                <a:effectLst>
                  <a:outerShdw blurRad="38100" dist="38100" dir="2700000" algn="tl">
                    <a:srgbClr val="C0C0C0"/>
                  </a:outerShdw>
                </a:effectLst>
                <a:latin typeface="Times New Roman" pitchFamily="18" charset="0"/>
                <a:sym typeface="Symbol" pitchFamily="18" charset="2"/>
              </a:rPr>
              <a:t>expr</a:t>
            </a:r>
            <a:r>
              <a:rPr kumimoji="1" lang="en-US" altLang="zh-CN" sz="2400" b="1" i="1" dirty="0">
                <a:effectLst>
                  <a:outerShdw blurRad="38100" dist="38100" dir="2700000" algn="tl">
                    <a:srgbClr val="C0C0C0"/>
                  </a:outerShdw>
                </a:effectLst>
                <a:latin typeface="Times New Roman" pitchFamily="18" charset="0"/>
                <a:sym typeface="Symbol" pitchFamily="18" charset="2"/>
              </a:rPr>
              <a:t> then S else S</a:t>
            </a:r>
          </a:p>
          <a:p>
            <a:pPr eaLnBrk="1" hangingPunct="1">
              <a:defRPr/>
            </a:pPr>
            <a:r>
              <a:rPr kumimoji="1" lang="en-US" altLang="zh-CN" sz="2400" b="1" i="1" dirty="0">
                <a:solidFill>
                  <a:srgbClr val="FF0000"/>
                </a:solidFill>
                <a:effectLst>
                  <a:outerShdw blurRad="38100" dist="38100" dir="2700000" algn="tl">
                    <a:srgbClr val="C0C0C0"/>
                  </a:outerShdw>
                </a:effectLst>
                <a:latin typeface="Times New Roman" pitchFamily="18" charset="0"/>
                <a:sym typeface="Symbol" pitchFamily="18" charset="2"/>
              </a:rPr>
              <a:t> </a:t>
            </a:r>
            <a:r>
              <a:rPr kumimoji="1" lang="en-US" altLang="zh-CN" sz="2400" b="1" i="1" dirty="0">
                <a:effectLst>
                  <a:outerShdw blurRad="38100" dist="38100" dir="2700000" algn="tl">
                    <a:srgbClr val="C0C0C0"/>
                  </a:outerShdw>
                </a:effectLst>
                <a:latin typeface="Times New Roman" pitchFamily="18" charset="0"/>
                <a:sym typeface="Symbol" pitchFamily="18" charset="2"/>
              </a:rPr>
              <a:t> if e1 then S else S</a:t>
            </a:r>
            <a:endParaRPr kumimoji="1" lang="en-US" altLang="zh-CN" sz="2400" b="1" i="1" dirty="0">
              <a:solidFill>
                <a:srgbClr val="FF0000"/>
              </a:solidFill>
              <a:effectLst>
                <a:outerShdw blurRad="38100" dist="38100" dir="2700000" algn="tl">
                  <a:srgbClr val="C0C0C0"/>
                </a:outerShdw>
              </a:effectLst>
              <a:latin typeface="Times New Roman" pitchFamily="18" charset="0"/>
              <a:sym typeface="Symbol" pitchFamily="18" charset="2"/>
            </a:endParaRPr>
          </a:p>
          <a:p>
            <a:pPr eaLnBrk="1" hangingPunct="1">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  if e1 then if </a:t>
            </a:r>
            <a:r>
              <a:rPr kumimoji="1" lang="en-US" altLang="zh-CN" sz="2400" b="1" i="1" dirty="0" err="1">
                <a:effectLst>
                  <a:outerShdw blurRad="38100" dist="38100" dir="2700000" algn="tl">
                    <a:srgbClr val="C0C0C0"/>
                  </a:outerShdw>
                </a:effectLst>
                <a:latin typeface="Times New Roman" pitchFamily="18" charset="0"/>
                <a:sym typeface="Symbol" pitchFamily="18" charset="2"/>
              </a:rPr>
              <a:t>expr</a:t>
            </a:r>
            <a:r>
              <a:rPr kumimoji="1" lang="en-US" altLang="zh-CN" sz="2400" b="1" i="1" dirty="0">
                <a:effectLst>
                  <a:outerShdw blurRad="38100" dist="38100" dir="2700000" algn="tl">
                    <a:srgbClr val="C0C0C0"/>
                  </a:outerShdw>
                </a:effectLst>
                <a:latin typeface="Times New Roman" pitchFamily="18" charset="0"/>
                <a:sym typeface="Symbol" pitchFamily="18" charset="2"/>
              </a:rPr>
              <a:t> then S else S</a:t>
            </a:r>
          </a:p>
          <a:p>
            <a:pPr eaLnBrk="1" hangingPunct="1">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 if e1 then if e2 then S else S</a:t>
            </a:r>
          </a:p>
          <a:p>
            <a:pPr marL="457200" indent="-457200" eaLnBrk="1" hangingPunct="1">
              <a:buFont typeface="Symbol" pitchFamily="18" charset="2"/>
              <a:buChar char="Þ"/>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if e1 then if e2 then s1 else S</a:t>
            </a:r>
          </a:p>
          <a:p>
            <a:pPr marL="457200" indent="-457200" eaLnBrk="1" hangingPunct="1">
              <a:buFont typeface="Symbol" pitchFamily="18" charset="2"/>
              <a:buChar char="Þ"/>
              <a:defRPr/>
            </a:pPr>
            <a:r>
              <a:rPr kumimoji="1" lang="en-US" altLang="zh-CN" sz="2400" b="1" i="1" dirty="0">
                <a:effectLst>
                  <a:outerShdw blurRad="38100" dist="38100" dir="2700000" algn="tl">
                    <a:srgbClr val="C0C0C0"/>
                  </a:outerShdw>
                </a:effectLst>
                <a:latin typeface="Times New Roman" pitchFamily="18" charset="0"/>
                <a:sym typeface="Symbol" pitchFamily="18" charset="2"/>
              </a:rPr>
              <a:t> if e1 then if e2 then s1 else s2</a:t>
            </a:r>
            <a:endParaRPr lang="zh-CN" altLang="en-US" sz="2400" b="1" dirty="0"/>
          </a:p>
        </p:txBody>
      </p:sp>
      <p:sp>
        <p:nvSpPr>
          <p:cNvPr id="104455" name="灯片编号占位符 2">
            <a:extLst>
              <a:ext uri="{FF2B5EF4-FFF2-40B4-BE49-F238E27FC236}">
                <a16:creationId xmlns:a16="http://schemas.microsoft.com/office/drawing/2014/main" id="{6230923B-40E2-49D9-A923-989FAE18357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a:cs typeface="楷体_GB231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a:cs typeface="楷体_GB231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a:cs typeface="楷体_GB231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a:cs typeface="楷体_GB2312"/>
              </a:defRPr>
            </a:lvl9pPr>
          </a:lstStyle>
          <a:p>
            <a:pPr>
              <a:spcBef>
                <a:spcPct val="0"/>
              </a:spcBef>
              <a:buClrTx/>
              <a:buSzTx/>
              <a:buFontTx/>
              <a:buNone/>
            </a:pPr>
            <a:fld id="{A65473F5-5C32-4E42-A896-4AD1E34336A6}" type="slidenum">
              <a:rPr lang="zh-CN" altLang="en-US" sz="1400" b="0">
                <a:ea typeface="宋体" panose="02010600030101010101" pitchFamily="2" charset="-122"/>
              </a:rPr>
              <a:pPr>
                <a:spcBef>
                  <a:spcPct val="0"/>
                </a:spcBef>
                <a:buClrTx/>
                <a:buSzTx/>
                <a:buFontTx/>
                <a:buNone/>
              </a:pPr>
              <a:t>99</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6501">
                                            <p:txEl>
                                              <p:pRg st="4" end="4"/>
                                            </p:txEl>
                                          </p:spTgt>
                                        </p:tgtEl>
                                        <p:attrNameLst>
                                          <p:attrName>style.visibility</p:attrName>
                                        </p:attrNameLst>
                                      </p:cBhvr>
                                      <p:to>
                                        <p:strVal val="visible"/>
                                      </p:to>
                                    </p:set>
                                    <p:animEffect transition="in" filter="barn(inVertical)">
                                      <p:cBhvr>
                                        <p:cTn id="7" dur="500"/>
                                        <p:tgtEl>
                                          <p:spTgt spid="10650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500"/>
                                        <p:tgtEl>
                                          <p:spTgt spid="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fade">
                                      <p:cBhvr>
                                        <p:cTn id="47" dur="500"/>
                                        <p:tgtEl>
                                          <p:spTgt spid="8">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fade">
                                      <p:cBhvr>
                                        <p:cTn id="52" dur="500"/>
                                        <p:tgtEl>
                                          <p:spTgt spid="8">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fade">
                                      <p:cBhvr>
                                        <p:cTn id="57" dur="500"/>
                                        <p:tgtEl>
                                          <p:spTgt spid="8">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4" end="4"/>
                                            </p:txEl>
                                          </p:spTgt>
                                        </p:tgtEl>
                                        <p:attrNameLst>
                                          <p:attrName>style.visibility</p:attrName>
                                        </p:attrNameLst>
                                      </p:cBhvr>
                                      <p:to>
                                        <p:strVal val="visible"/>
                                      </p:to>
                                    </p:set>
                                    <p:animEffect transition="in" filter="fade">
                                      <p:cBhvr>
                                        <p:cTn id="62" dur="500"/>
                                        <p:tgtEl>
                                          <p:spTgt spid="8">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animEffect transition="in" filter="fade">
                                      <p:cBhvr>
                                        <p:cTn id="6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9529</TotalTime>
  <Words>9167</Words>
  <Application>Microsoft Office PowerPoint</Application>
  <PresentationFormat>全屏显示(4:3)</PresentationFormat>
  <Paragraphs>1193</Paragraphs>
  <Slides>103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103</vt:i4>
      </vt:variant>
    </vt:vector>
  </HeadingPairs>
  <TitlesOfParts>
    <vt:vector size="119" baseType="lpstr">
      <vt:lpstr>Tahoma</vt:lpstr>
      <vt:lpstr>宋体</vt:lpstr>
      <vt:lpstr>Arial</vt:lpstr>
      <vt:lpstr>黑体</vt:lpstr>
      <vt:lpstr>楷体_GB2312</vt:lpstr>
      <vt:lpstr>Wingdings</vt:lpstr>
      <vt:lpstr>Times New Roman</vt:lpstr>
      <vt:lpstr>华文隶书</vt:lpstr>
      <vt:lpstr>Symbol</vt:lpstr>
      <vt:lpstr>Monotype Sorts</vt:lpstr>
      <vt:lpstr>Arial Unicode MS</vt:lpstr>
      <vt:lpstr>Blends</vt:lpstr>
      <vt:lpstr>Microsoft Clip Gallery</vt:lpstr>
      <vt:lpstr>Microsoft Photo Editor 3.0 照片</vt:lpstr>
      <vt:lpstr>MathType 5.0 Equation</vt:lpstr>
      <vt:lpstr>MathType 6.0 Equation</vt:lpstr>
      <vt:lpstr>第二章 高级语言及其文法</vt:lpstr>
      <vt:lpstr>第2章 高级语言及其文法</vt:lpstr>
      <vt:lpstr>2.1 语言概述</vt:lpstr>
      <vt:lpstr>PowerPoint 演示文稿</vt:lpstr>
      <vt:lpstr>PowerPoint 演示文稿</vt:lpstr>
      <vt:lpstr>PowerPoint 演示文稿</vt:lpstr>
      <vt:lpstr>PowerPoint 演示文稿</vt:lpstr>
      <vt:lpstr>PowerPoint 演示文稿</vt:lpstr>
      <vt:lpstr>PowerPoint 演示文稿</vt:lpstr>
      <vt:lpstr>形式语言与自动机理论的产生与作用</vt:lpstr>
      <vt:lpstr>形式语言与自动机理论的产生与作用</vt:lpstr>
      <vt:lpstr>形式语言与自动机理论的产生与作用</vt:lpstr>
      <vt:lpstr>形式语言与自动机理论的产生与作用</vt:lpstr>
      <vt:lpstr>形式语言与自动机理论的产生与作用</vt:lpstr>
      <vt:lpstr>2.2 基本定义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文法的定义</vt:lpstr>
      <vt:lpstr>2.3 文法的定义</vt:lpstr>
      <vt:lpstr>2.3 文法的定义</vt:lpstr>
      <vt:lpstr>句子的组成规则</vt:lpstr>
      <vt:lpstr>句子的组成规则</vt:lpstr>
      <vt:lpstr>PowerPoint 演示文稿</vt:lpstr>
      <vt:lpstr>文法G的形式定义</vt:lpstr>
      <vt:lpstr>文法G的形式定义</vt:lpstr>
      <vt:lpstr>例2.9  赋值语句的文法</vt:lpstr>
      <vt:lpstr>例2.9  赋值语句的文法（续）</vt:lpstr>
      <vt:lpstr>例2.9  赋值语句的文法（续）</vt:lpstr>
      <vt:lpstr>产生式的简写</vt:lpstr>
      <vt:lpstr>产生式的简写</vt:lpstr>
      <vt:lpstr>产生式的简写</vt:lpstr>
      <vt:lpstr>句子的派生(推导)-从产生语言的角度</vt:lpstr>
      <vt:lpstr>句子的归约   ---从识别语言的角度</vt:lpstr>
      <vt:lpstr>基于产生式的变换--推导或归约</vt:lpstr>
      <vt:lpstr>基于产生式的变换--推导或归约</vt:lpstr>
      <vt:lpstr>(多步)推导</vt:lpstr>
      <vt:lpstr>(多步)归约</vt:lpstr>
      <vt:lpstr>文法G产生的语言</vt:lpstr>
      <vt:lpstr>文法G产生的语言(续)</vt:lpstr>
      <vt:lpstr>推导/归约举例</vt:lpstr>
      <vt:lpstr>推导/归约举例</vt:lpstr>
      <vt:lpstr>句型与句子</vt:lpstr>
      <vt:lpstr>句型与句子</vt:lpstr>
      <vt:lpstr>一些例子(1)</vt:lpstr>
      <vt:lpstr>一些例子(2)</vt:lpstr>
      <vt:lpstr>2.4 文法的分类(Chomsky体系)</vt:lpstr>
      <vt:lpstr>2.4 文法的分类(Chomsky体系)</vt:lpstr>
      <vt:lpstr>1. 上下文有关文法(CSG)</vt:lpstr>
      <vt:lpstr>2.上下文无关文法(CFG)</vt:lpstr>
      <vt:lpstr>3. 正规文法(RG)</vt:lpstr>
      <vt:lpstr>PowerPoint 演示文稿</vt:lpstr>
      <vt:lpstr>文法的分类</vt:lpstr>
      <vt:lpstr>PowerPoint 演示文稿</vt:lpstr>
      <vt:lpstr>PowerPoint 演示文稿</vt:lpstr>
      <vt:lpstr>PowerPoint 演示文稿</vt:lpstr>
      <vt:lpstr>PowerPoint 演示文稿</vt:lpstr>
      <vt:lpstr>PowerPoint 演示文稿</vt:lpstr>
      <vt:lpstr>PowerPoint 演示文稿</vt:lpstr>
      <vt:lpstr>Chomsky体系——总结</vt:lpstr>
      <vt:lpstr>文法的类型</vt:lpstr>
      <vt:lpstr>2.5 CFG的语法树</vt:lpstr>
      <vt:lpstr>PowerPoint 演示文稿</vt:lpstr>
      <vt:lpstr>PowerPoint 演示文稿</vt:lpstr>
      <vt:lpstr>2.5 CFG的语法树</vt:lpstr>
      <vt:lpstr>2.5 CFG的语法树</vt:lpstr>
      <vt:lpstr>2.5 CFG的语法树</vt:lpstr>
      <vt:lpstr>例 句子结构的表示   (文法E→E+E|E*E|(E)|id ）</vt:lpstr>
      <vt:lpstr>例 句子结构的表示   (文法E→E+E|E*E|(E)|id ）</vt:lpstr>
      <vt:lpstr>例 句子结构的表示   (文法E→E+E|E*E|(E)|id ）</vt:lpstr>
      <vt:lpstr>例 句子结构的表示   (文法E→E+E|E*E|(E)|id ）</vt:lpstr>
      <vt:lpstr>短语(Phrase)</vt:lpstr>
      <vt:lpstr>短语和直接短语 (文法E→E+E|E*E|(E)|id ）</vt:lpstr>
      <vt:lpstr>句柄(handle)</vt:lpstr>
      <vt:lpstr>用子树解释短语，直接短语，句柄</vt:lpstr>
      <vt:lpstr>用子树解释短语，直接短语，句柄</vt:lpstr>
      <vt:lpstr>PowerPoint 演示文稿</vt:lpstr>
      <vt:lpstr>例 短语与分析树   (文法E→E+E|E*E|(E)|id ）</vt:lpstr>
      <vt:lpstr>id+id*id的不同推导E→E+E|E*E|(E)|id</vt:lpstr>
      <vt:lpstr>最左推导与最右推导</vt:lpstr>
      <vt:lpstr>最左推导与最右推导</vt:lpstr>
      <vt:lpstr>最左推导与最右推导</vt:lpstr>
      <vt:lpstr>2.6 CFG的二义性</vt:lpstr>
      <vt:lpstr>2.6 CFG的二义性</vt:lpstr>
      <vt:lpstr>2.6 CFG的二义性</vt:lpstr>
      <vt:lpstr>二义性的定义</vt:lpstr>
      <vt:lpstr>CFG的二义性</vt:lpstr>
      <vt:lpstr>消除文法的二义性</vt:lpstr>
      <vt:lpstr>消除文法的二义性</vt:lpstr>
      <vt:lpstr>消除文法的二义性</vt:lpstr>
      <vt:lpstr>描述if语句的无二义性文法的产生式</vt:lpstr>
      <vt:lpstr>描述if语句的无二义性文法的产生式</vt:lpstr>
      <vt:lpstr>PowerPoint 演示文稿</vt:lpstr>
      <vt:lpstr>PowerPoint 演示文稿</vt:lpstr>
      <vt:lpstr>2.7 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648</cp:revision>
  <dcterms:created xsi:type="dcterms:W3CDTF">2003-03-23T06:01:35Z</dcterms:created>
  <dcterms:modified xsi:type="dcterms:W3CDTF">2020-12-14T00:02:14Z</dcterms:modified>
</cp:coreProperties>
</file>